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colors8.xml" ContentType="application/vnd.ms-office.chartcolor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olors6.xml" ContentType="application/vnd.ms-office.chartcolor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8.xml" ContentType="application/vnd.ms-office.chartstyle+xml"/>
  <Override PartName="/ppt/charts/style7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6.xml" ContentType="application/vnd.ms-office.chartstyle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0" r:id="rId3"/>
    <p:sldId id="265" r:id="rId4"/>
    <p:sldId id="263" r:id="rId5"/>
    <p:sldId id="267" r:id="rId6"/>
    <p:sldId id="270" r:id="rId7"/>
    <p:sldId id="273" r:id="rId8"/>
    <p:sldId id="266" r:id="rId9"/>
    <p:sldId id="268" r:id="rId10"/>
    <p:sldId id="261" r:id="rId11"/>
    <p:sldId id="281" r:id="rId12"/>
    <p:sldId id="269" r:id="rId13"/>
    <p:sldId id="271" r:id="rId14"/>
    <p:sldId id="277" r:id="rId15"/>
    <p:sldId id="272" r:id="rId16"/>
    <p:sldId id="274" r:id="rId17"/>
    <p:sldId id="276" r:id="rId18"/>
    <p:sldId id="282" r:id="rId19"/>
    <p:sldId id="278" r:id="rId20"/>
    <p:sldId id="280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3B2C585D-6E86-46BF-9F1A-5D2AF33AB7C7}">
          <p14:sldIdLst>
            <p14:sldId id="262"/>
            <p14:sldId id="260"/>
            <p14:sldId id="265"/>
            <p14:sldId id="263"/>
            <p14:sldId id="267"/>
            <p14:sldId id="270"/>
            <p14:sldId id="273"/>
            <p14:sldId id="266"/>
            <p14:sldId id="268"/>
            <p14:sldId id="261"/>
            <p14:sldId id="281"/>
            <p14:sldId id="269"/>
            <p14:sldId id="271"/>
            <p14:sldId id="277"/>
            <p14:sldId id="272"/>
            <p14:sldId id="274"/>
            <p14:sldId id="276"/>
            <p14:sldId id="282"/>
            <p14:sldId id="278"/>
            <p14:sldId id="280"/>
            <p14:sldId id="283"/>
          </p14:sldIdLst>
        </p14:section>
        <p14:section name="关于作者@珞珈_Carlos" id="{0D8D6CEB-FE65-406B-8DD3-074ECE64B0A1}">
          <p14:sldIdLst>
            <p14:sldId id="284"/>
            <p14:sldId id="285"/>
            <p14:sldId id="286"/>
            <p14:sldId id="287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200"/>
    <a:srgbClr val="F01C0E"/>
    <a:srgbClr val="4A4A48"/>
    <a:srgbClr val="7E8180"/>
    <a:srgbClr val="5A478F"/>
    <a:srgbClr val="5F4B97"/>
    <a:srgbClr val="644E9F"/>
    <a:srgbClr val="6751A4"/>
    <a:srgbClr val="DDB009"/>
    <a:srgbClr val="E6C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846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744" y="-102"/>
      </p:cViewPr>
      <p:guideLst>
        <p:guide orient="horz" pos="2160"/>
        <p:guide pos="3840"/>
        <p:guide pos="211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package" Target="../embeddings/Microsoft_Excel_Worksheet4.xlsx"/><Relationship Id="rId1" Type="http://schemas.openxmlformats.org/officeDocument/2006/relationships/image" Target="../media/image18.png"/><Relationship Id="rId4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openxmlformats.org/officeDocument/2006/relationships/image" Target="../media/image25.png"/><Relationship Id="rId1" Type="http://schemas.openxmlformats.org/officeDocument/2006/relationships/image" Target="../media/image24.png"/><Relationship Id="rId5" Type="http://schemas.microsoft.com/office/2011/relationships/chartStyle" Target="style6.xml"/><Relationship Id="rId4" Type="http://schemas.microsoft.com/office/2011/relationships/chartColorStyle" Target="colors6.xm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openxmlformats.org/officeDocument/2006/relationships/image" Target="../media/image33.png"/><Relationship Id="rId1" Type="http://schemas.openxmlformats.org/officeDocument/2006/relationships/image" Target="../media/image32.png"/><Relationship Id="rId5" Type="http://schemas.microsoft.com/office/2011/relationships/chartStyle" Target="style8.xml"/><Relationship Id="rId4" Type="http://schemas.microsoft.com/office/2011/relationships/chartColorStyle" Target="colors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PART ONE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Pt>
            <c:idx val="1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  <c:pt idx="5">
                  <c:v>SIX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5.5</c:v>
                </c:pt>
                <c:pt idx="5">
                  <c:v>7</c:v>
                </c:pt>
              </c:numCache>
            </c:numRef>
          </c:val>
        </c:ser>
        <c:dLbls/>
        <c:gapWidth val="344"/>
        <c:overlap val="-23"/>
        <c:axId val="151197568"/>
        <c:axId val="151199104"/>
      </c:barChart>
      <c:catAx>
        <c:axId val="1511975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otham Rounded Book" pitchFamily="50" charset="0"/>
                <a:ea typeface="+mn-ea"/>
                <a:cs typeface="+mn-cs"/>
              </a:defRPr>
            </a:pPr>
            <a:endParaRPr lang="zh-CN"/>
          </a:p>
        </c:txPr>
        <c:crossAx val="151199104"/>
        <c:crosses val="autoZero"/>
        <c:auto val="1"/>
        <c:lblAlgn val="ctr"/>
        <c:lblOffset val="100"/>
      </c:catAx>
      <c:valAx>
        <c:axId val="151199104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51197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2"/>
          <c:order val="0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noFill/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/>
        <c:gapWidth val="219"/>
        <c:overlap val="-27"/>
        <c:axId val="109830912"/>
        <c:axId val="144445440"/>
      </c:barChart>
      <c:catAx>
        <c:axId val="109830912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4445440"/>
        <c:crosses val="autoZero"/>
        <c:auto val="1"/>
        <c:lblAlgn val="ctr"/>
        <c:lblOffset val="100"/>
      </c:catAx>
      <c:valAx>
        <c:axId val="144445440"/>
        <c:scaling>
          <c:orientation val="minMax"/>
        </c:scaling>
        <c:axPos val="l"/>
        <c:majorGridlines>
          <c:spPr>
            <a:ln w="19050" cap="flat" cmpd="sng" algn="ctr">
              <a:solidFill>
                <a:schemeClr val="bg1"/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pPr>
            <a:endParaRPr lang="zh-CN"/>
          </a:p>
        </c:txPr>
        <c:crossAx val="109830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PART 01</c:v>
                </c:pt>
              </c:strCache>
            </c:strRef>
          </c:tx>
          <c:spPr>
            <a:solidFill>
              <a:srgbClr val="FFD200"/>
            </a:solidFill>
            <a:ln w="6350">
              <a:solidFill>
                <a:srgbClr val="FFD200"/>
              </a:solidFill>
            </a:ln>
            <a:effectLst/>
          </c:spPr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Sheet1!$B$2:$B$23</c:f>
              <c:numCache>
                <c:formatCode>General</c:formatCode>
                <c:ptCount val="22"/>
                <c:pt idx="0">
                  <c:v>8.2000000000000011</c:v>
                </c:pt>
                <c:pt idx="1">
                  <c:v>5</c:v>
                </c:pt>
                <c:pt idx="2">
                  <c:v>1</c:v>
                </c:pt>
                <c:pt idx="3">
                  <c:v>0.5</c:v>
                </c:pt>
                <c:pt idx="4">
                  <c:v>3</c:v>
                </c:pt>
                <c:pt idx="5">
                  <c:v>4</c:v>
                </c:pt>
                <c:pt idx="6">
                  <c:v>2.5</c:v>
                </c:pt>
                <c:pt idx="7">
                  <c:v>6.6</c:v>
                </c:pt>
                <c:pt idx="8">
                  <c:v>3.3</c:v>
                </c:pt>
                <c:pt idx="9">
                  <c:v>4.2</c:v>
                </c:pt>
                <c:pt idx="10">
                  <c:v>7.6</c:v>
                </c:pt>
                <c:pt idx="11">
                  <c:v>8.2000000000000011</c:v>
                </c:pt>
                <c:pt idx="12">
                  <c:v>5</c:v>
                </c:pt>
                <c:pt idx="13">
                  <c:v>1</c:v>
                </c:pt>
                <c:pt idx="14">
                  <c:v>0.5</c:v>
                </c:pt>
                <c:pt idx="15">
                  <c:v>3</c:v>
                </c:pt>
                <c:pt idx="16">
                  <c:v>4</c:v>
                </c:pt>
                <c:pt idx="17">
                  <c:v>2.5</c:v>
                </c:pt>
                <c:pt idx="18">
                  <c:v>6.6</c:v>
                </c:pt>
                <c:pt idx="19">
                  <c:v>3.3</c:v>
                </c:pt>
                <c:pt idx="20">
                  <c:v>4.2</c:v>
                </c:pt>
                <c:pt idx="21">
                  <c:v>7.6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PART 02</c:v>
                </c:pt>
              </c:strCache>
            </c:strRef>
          </c:tx>
          <c:spPr>
            <a:solidFill>
              <a:schemeClr val="bg1"/>
            </a:solidFill>
            <a:ln w="6350">
              <a:solidFill>
                <a:schemeClr val="bg1"/>
              </a:solidFill>
            </a:ln>
            <a:effectLst/>
          </c:spPr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Sheet1!$C$2:$C$23</c:f>
              <c:numCache>
                <c:formatCode>General</c:formatCode>
                <c:ptCount val="22"/>
                <c:pt idx="0">
                  <c:v>-0.5</c:v>
                </c:pt>
                <c:pt idx="1">
                  <c:v>-1</c:v>
                </c:pt>
                <c:pt idx="2">
                  <c:v>-5</c:v>
                </c:pt>
                <c:pt idx="3">
                  <c:v>-8.2000000000000011</c:v>
                </c:pt>
                <c:pt idx="4">
                  <c:v>-4</c:v>
                </c:pt>
                <c:pt idx="5">
                  <c:v>-6</c:v>
                </c:pt>
                <c:pt idx="6">
                  <c:v>-5.5</c:v>
                </c:pt>
                <c:pt idx="7">
                  <c:v>-3.2</c:v>
                </c:pt>
                <c:pt idx="8">
                  <c:v>-5</c:v>
                </c:pt>
                <c:pt idx="9">
                  <c:v>-7</c:v>
                </c:pt>
                <c:pt idx="10">
                  <c:v>-1.2</c:v>
                </c:pt>
                <c:pt idx="11">
                  <c:v>-0.5</c:v>
                </c:pt>
                <c:pt idx="12">
                  <c:v>-1</c:v>
                </c:pt>
                <c:pt idx="13">
                  <c:v>-5</c:v>
                </c:pt>
                <c:pt idx="14">
                  <c:v>-8.2000000000000011</c:v>
                </c:pt>
                <c:pt idx="15">
                  <c:v>-4</c:v>
                </c:pt>
                <c:pt idx="16">
                  <c:v>-6</c:v>
                </c:pt>
                <c:pt idx="17">
                  <c:v>-5.5</c:v>
                </c:pt>
                <c:pt idx="18">
                  <c:v>-3.2</c:v>
                </c:pt>
                <c:pt idx="19">
                  <c:v>-5</c:v>
                </c:pt>
                <c:pt idx="20">
                  <c:v>-7</c:v>
                </c:pt>
                <c:pt idx="21">
                  <c:v>-1.2</c:v>
                </c:pt>
              </c:numCache>
            </c:numRef>
          </c:val>
        </c:ser>
        <c:dLbls/>
        <c:gapWidth val="165"/>
        <c:overlap val="100"/>
        <c:axId val="144861056"/>
        <c:axId val="144825728"/>
      </c:barChart>
      <c:valAx>
        <c:axId val="144825728"/>
        <c:scaling>
          <c:orientation val="minMax"/>
        </c:scaling>
        <c:delete val="1"/>
        <c:axPos val="l"/>
        <c:numFmt formatCode="General" sourceLinked="1"/>
        <c:tickLblPos val="nextTo"/>
        <c:crossAx val="144861056"/>
        <c:crosses val="autoZero"/>
        <c:crossBetween val="between"/>
      </c:valAx>
      <c:catAx>
        <c:axId val="144861056"/>
        <c:scaling>
          <c:orientation val="minMax"/>
        </c:scaling>
        <c:delete val="1"/>
        <c:axPos val="b"/>
        <c:numFmt formatCode="General" sourceLinked="1"/>
        <c:tickLblPos val="nextTo"/>
        <c:crossAx val="144825728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dirty="0" smtClean="0">
                <a:solidFill>
                  <a:srgbClr val="FF0000"/>
                </a:solidFill>
              </a:rPr>
              <a:t>MINIONS BUBBLE</a:t>
            </a:r>
            <a:endParaRPr lang="zh-CN" altLang="en-US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7.5471698113207296E-3"/>
          <c:y val="2.5492316174305894E-2"/>
        </c:manualLayout>
      </c:layout>
      <c:spPr>
        <a:solidFill>
          <a:schemeClr val="bg1"/>
        </a:solidFill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6.047559797949785E-2"/>
          <c:y val="0.32047085938882941"/>
          <c:w val="0.90530270390729439"/>
          <c:h val="0.5924492948910155"/>
        </c:manualLayout>
      </c:layout>
      <c:bubbleChart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xVal>
            <c:numRef>
              <c:f>Sheet1!$A$2:$A$4</c:f>
              <c:numCache>
                <c:formatCode>General</c:formatCode>
                <c:ptCount val="3"/>
                <c:pt idx="0">
                  <c:v>0.70000000000000007</c:v>
                </c:pt>
                <c:pt idx="1">
                  <c:v>2.5</c:v>
                </c:pt>
                <c:pt idx="2">
                  <c:v>3.5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bubbleSize>
            <c:numRef>
              <c:f>Sheet1!$C$2:$C$4</c:f>
              <c:numCache>
                <c:formatCode>General</c:formatCode>
                <c:ptCount val="3"/>
                <c:pt idx="0">
                  <c:v>10</c:v>
                </c:pt>
                <c:pt idx="1">
                  <c:v>4</c:v>
                </c:pt>
                <c:pt idx="2">
                  <c:v>8</c:v>
                </c:pt>
              </c:numCache>
            </c:numRef>
          </c:bubbleSize>
        </c:ser>
        <c:dLbls/>
        <c:bubbleScale val="100"/>
        <c:axId val="159952896"/>
        <c:axId val="159954816"/>
      </c:bubbleChart>
      <c:valAx>
        <c:axId val="159952896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59954816"/>
        <c:crosses val="autoZero"/>
        <c:crossBetween val="midCat"/>
        <c:majorUnit val="1"/>
      </c:valAx>
      <c:valAx>
        <c:axId val="159954816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59952896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PART 01</c:v>
                </c:pt>
              </c:strCache>
            </c:strRef>
          </c:tx>
          <c:spPr>
            <a:solidFill>
              <a:srgbClr val="FFD200">
                <a:alpha val="48000"/>
              </a:srgbClr>
            </a:solidFill>
            <a:ln w="6350">
              <a:noFill/>
            </a:ln>
            <a:effectLst/>
          </c:spPr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Sheet1!$B$2:$B$23</c:f>
              <c:numCache>
                <c:formatCode>General</c:formatCode>
                <c:ptCount val="22"/>
                <c:pt idx="0">
                  <c:v>8.2000000000000011</c:v>
                </c:pt>
                <c:pt idx="1">
                  <c:v>5</c:v>
                </c:pt>
                <c:pt idx="2">
                  <c:v>1</c:v>
                </c:pt>
                <c:pt idx="3">
                  <c:v>0.5</c:v>
                </c:pt>
                <c:pt idx="4">
                  <c:v>3</c:v>
                </c:pt>
                <c:pt idx="5">
                  <c:v>4</c:v>
                </c:pt>
                <c:pt idx="6">
                  <c:v>2.5</c:v>
                </c:pt>
                <c:pt idx="7">
                  <c:v>6.6</c:v>
                </c:pt>
                <c:pt idx="8">
                  <c:v>3.3</c:v>
                </c:pt>
                <c:pt idx="9">
                  <c:v>4.2</c:v>
                </c:pt>
                <c:pt idx="10">
                  <c:v>7.6</c:v>
                </c:pt>
                <c:pt idx="11">
                  <c:v>8.2000000000000011</c:v>
                </c:pt>
                <c:pt idx="12">
                  <c:v>5</c:v>
                </c:pt>
                <c:pt idx="13">
                  <c:v>1</c:v>
                </c:pt>
                <c:pt idx="14">
                  <c:v>0.5</c:v>
                </c:pt>
                <c:pt idx="15">
                  <c:v>3</c:v>
                </c:pt>
                <c:pt idx="16">
                  <c:v>4</c:v>
                </c:pt>
                <c:pt idx="17">
                  <c:v>2.5</c:v>
                </c:pt>
                <c:pt idx="18">
                  <c:v>6.6</c:v>
                </c:pt>
                <c:pt idx="19">
                  <c:v>3.3</c:v>
                </c:pt>
                <c:pt idx="20">
                  <c:v>4.2</c:v>
                </c:pt>
                <c:pt idx="21">
                  <c:v>7.6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PART 02</c:v>
                </c:pt>
              </c:strCache>
            </c:strRef>
          </c:tx>
          <c:spPr>
            <a:solidFill>
              <a:schemeClr val="bg1">
                <a:alpha val="46000"/>
              </a:schemeClr>
            </a:solidFill>
            <a:ln w="6350">
              <a:noFill/>
            </a:ln>
            <a:effectLst/>
          </c:spPr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Sheet1!$C$2:$C$23</c:f>
              <c:numCache>
                <c:formatCode>General</c:formatCode>
                <c:ptCount val="22"/>
                <c:pt idx="0">
                  <c:v>-0.5</c:v>
                </c:pt>
                <c:pt idx="1">
                  <c:v>-1</c:v>
                </c:pt>
                <c:pt idx="2">
                  <c:v>-9</c:v>
                </c:pt>
                <c:pt idx="3">
                  <c:v>-8.2000000000000011</c:v>
                </c:pt>
                <c:pt idx="4">
                  <c:v>-4</c:v>
                </c:pt>
                <c:pt idx="5">
                  <c:v>-6</c:v>
                </c:pt>
                <c:pt idx="6">
                  <c:v>-5.5</c:v>
                </c:pt>
                <c:pt idx="7">
                  <c:v>-3.2</c:v>
                </c:pt>
                <c:pt idx="8">
                  <c:v>-5</c:v>
                </c:pt>
                <c:pt idx="9">
                  <c:v>-7</c:v>
                </c:pt>
                <c:pt idx="10">
                  <c:v>-1.2</c:v>
                </c:pt>
                <c:pt idx="11">
                  <c:v>-0.5</c:v>
                </c:pt>
                <c:pt idx="12">
                  <c:v>-1</c:v>
                </c:pt>
                <c:pt idx="13">
                  <c:v>-5</c:v>
                </c:pt>
                <c:pt idx="14">
                  <c:v>-8.2000000000000011</c:v>
                </c:pt>
                <c:pt idx="15">
                  <c:v>-4</c:v>
                </c:pt>
                <c:pt idx="16">
                  <c:v>-6</c:v>
                </c:pt>
                <c:pt idx="17">
                  <c:v>-5.5</c:v>
                </c:pt>
                <c:pt idx="18">
                  <c:v>-3.2</c:v>
                </c:pt>
                <c:pt idx="19">
                  <c:v>-5</c:v>
                </c:pt>
                <c:pt idx="20">
                  <c:v>-7</c:v>
                </c:pt>
                <c:pt idx="21">
                  <c:v>-1.2</c:v>
                </c:pt>
              </c:numCache>
            </c:numRef>
          </c:val>
        </c:ser>
        <c:dLbls/>
        <c:gapWidth val="431"/>
        <c:overlap val="100"/>
        <c:axId val="162883456"/>
        <c:axId val="162866304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PART 03</c:v>
                </c:pt>
              </c:strCache>
            </c:strRef>
          </c:tx>
          <c:spPr>
            <a:ln w="28575" cap="rnd">
              <a:solidFill>
                <a:srgbClr val="FFD2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1">
                  <a:lumMod val="75000"/>
                  <a:lumOff val="25000"/>
                </a:schemeClr>
              </a:solidFill>
              <a:ln w="25400">
                <a:solidFill>
                  <a:srgbClr val="FFD200"/>
                </a:solidFill>
              </a:ln>
              <a:effectLst/>
            </c:spPr>
          </c:marker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Sheet1!$D$2:$D$23</c:f>
              <c:numCache>
                <c:formatCode>General</c:formatCode>
                <c:ptCount val="22"/>
                <c:pt idx="0">
                  <c:v>8.2000000000000011</c:v>
                </c:pt>
                <c:pt idx="1">
                  <c:v>5</c:v>
                </c:pt>
                <c:pt idx="2">
                  <c:v>1</c:v>
                </c:pt>
                <c:pt idx="3">
                  <c:v>0.5</c:v>
                </c:pt>
                <c:pt idx="4">
                  <c:v>3</c:v>
                </c:pt>
                <c:pt idx="5">
                  <c:v>4</c:v>
                </c:pt>
                <c:pt idx="6">
                  <c:v>2.5</c:v>
                </c:pt>
                <c:pt idx="7">
                  <c:v>6.6</c:v>
                </c:pt>
                <c:pt idx="8">
                  <c:v>3.3</c:v>
                </c:pt>
                <c:pt idx="9">
                  <c:v>4.2</c:v>
                </c:pt>
                <c:pt idx="10">
                  <c:v>7.6</c:v>
                </c:pt>
                <c:pt idx="11">
                  <c:v>8.2000000000000011</c:v>
                </c:pt>
                <c:pt idx="12">
                  <c:v>5</c:v>
                </c:pt>
                <c:pt idx="13">
                  <c:v>1</c:v>
                </c:pt>
                <c:pt idx="14">
                  <c:v>0.5</c:v>
                </c:pt>
                <c:pt idx="15">
                  <c:v>3</c:v>
                </c:pt>
                <c:pt idx="16">
                  <c:v>4</c:v>
                </c:pt>
                <c:pt idx="17">
                  <c:v>2.5</c:v>
                </c:pt>
                <c:pt idx="18">
                  <c:v>6.6</c:v>
                </c:pt>
                <c:pt idx="19">
                  <c:v>3.3</c:v>
                </c:pt>
                <c:pt idx="20">
                  <c:v>4.2</c:v>
                </c:pt>
                <c:pt idx="21">
                  <c:v>7.6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PART 04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1">
                  <a:lumMod val="75000"/>
                  <a:lumOff val="25000"/>
                </a:schemeClr>
              </a:solidFill>
              <a:ln w="25400">
                <a:solidFill>
                  <a:schemeClr val="lt1"/>
                </a:solidFill>
              </a:ln>
              <a:effectLst/>
            </c:spPr>
          </c:marker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Sheet1!$E$2:$E$23</c:f>
              <c:numCache>
                <c:formatCode>General</c:formatCode>
                <c:ptCount val="22"/>
                <c:pt idx="0">
                  <c:v>-0.5</c:v>
                </c:pt>
                <c:pt idx="1">
                  <c:v>-1</c:v>
                </c:pt>
                <c:pt idx="2">
                  <c:v>-9</c:v>
                </c:pt>
                <c:pt idx="3">
                  <c:v>-8.2000000000000011</c:v>
                </c:pt>
                <c:pt idx="4">
                  <c:v>-4</c:v>
                </c:pt>
                <c:pt idx="5">
                  <c:v>-6</c:v>
                </c:pt>
                <c:pt idx="6">
                  <c:v>-5.5</c:v>
                </c:pt>
                <c:pt idx="7">
                  <c:v>-3.2</c:v>
                </c:pt>
                <c:pt idx="8">
                  <c:v>-5</c:v>
                </c:pt>
                <c:pt idx="9">
                  <c:v>-7</c:v>
                </c:pt>
                <c:pt idx="10">
                  <c:v>-1.2</c:v>
                </c:pt>
                <c:pt idx="11">
                  <c:v>-0.5</c:v>
                </c:pt>
                <c:pt idx="12">
                  <c:v>-1</c:v>
                </c:pt>
                <c:pt idx="13">
                  <c:v>-5</c:v>
                </c:pt>
                <c:pt idx="14">
                  <c:v>-8.2000000000000011</c:v>
                </c:pt>
                <c:pt idx="15">
                  <c:v>-4</c:v>
                </c:pt>
                <c:pt idx="16">
                  <c:v>-6</c:v>
                </c:pt>
                <c:pt idx="17">
                  <c:v>-5.5</c:v>
                </c:pt>
                <c:pt idx="18">
                  <c:v>-3.2</c:v>
                </c:pt>
                <c:pt idx="19">
                  <c:v>-5</c:v>
                </c:pt>
                <c:pt idx="20">
                  <c:v>-7</c:v>
                </c:pt>
                <c:pt idx="21">
                  <c:v>-1.2</c:v>
                </c:pt>
              </c:numCache>
            </c:numRef>
          </c:val>
        </c:ser>
        <c:dLbls/>
        <c:marker val="1"/>
        <c:axId val="162883456"/>
        <c:axId val="162866304"/>
      </c:lineChart>
      <c:valAx>
        <c:axId val="16286630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bg1">
                  <a:alpha val="11000"/>
                </a:schemeClr>
              </a:solidFill>
              <a:round/>
            </a:ln>
            <a:effectLst/>
          </c:spPr>
        </c:majorGridlines>
        <c:numFmt formatCode="General" sourceLinked="1"/>
        <c:tickLblPos val="nextTo"/>
        <c:spPr>
          <a:noFill/>
          <a:ln>
            <a:solidFill>
              <a:schemeClr val="bg1">
                <a:alpha val="84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2883456"/>
        <c:crosses val="autoZero"/>
        <c:crossBetween val="between"/>
        <c:majorUnit val="1"/>
      </c:valAx>
      <c:catAx>
        <c:axId val="162883456"/>
        <c:scaling>
          <c:orientation val="minMax"/>
        </c:scaling>
        <c:delete val="1"/>
        <c:axPos val="b"/>
        <c:numFmt formatCode="General" sourceLinked="1"/>
        <c:tickLblPos val="nextTo"/>
        <c:crossAx val="162866304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plotVisOnly val="1"/>
    <c:dispBlanksAs val="gap"/>
  </c:chart>
  <c:spPr>
    <a:noFill/>
    <a:ln w="28575" cap="rnd">
      <a:solidFill>
        <a:schemeClr val="bg1"/>
      </a:solidFill>
    </a:ln>
    <a:effectLst>
      <a:outerShdw blurRad="63500" sx="102000" sy="102000" algn="ctr" rotWithShape="0">
        <a:prstClr val="black">
          <a:alpha val="35000"/>
        </a:prstClr>
      </a:outerShdw>
    </a:effectLst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PART ONE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>
              <a:outerShdw dist="25400" dir="2700000" algn="tl" rotWithShape="0">
                <a:prstClr val="black">
                  <a:alpha val="16000"/>
                </a:prstClr>
              </a:outerShdw>
            </a:effectLst>
          </c:spPr>
          <c:dPt>
            <c:idx val="2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>
                <a:outerShdw dist="25400" dir="2700000" algn="tl" rotWithShape="0">
                  <a:prstClr val="black">
                    <a:alpha val="16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/>
        <c:gapWidth val="87"/>
        <c:axId val="163197312"/>
        <c:axId val="163198848"/>
      </c:barChart>
      <c:catAx>
        <c:axId val="16319731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3198848"/>
        <c:crosses val="autoZero"/>
        <c:auto val="1"/>
        <c:lblAlgn val="ctr"/>
        <c:lblOffset val="100"/>
      </c:catAx>
      <c:valAx>
        <c:axId val="163198848"/>
        <c:scaling>
          <c:orientation val="minMax"/>
          <c:max val="4.5"/>
        </c:scaling>
        <c:axPos val="b"/>
        <c:majorGridlines>
          <c:spPr>
            <a:ln w="9525" cap="flat" cmpd="sng" algn="ctr">
              <a:solidFill>
                <a:schemeClr val="tx1">
                  <a:alpha val="8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3197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44450">
              <a:solidFill>
                <a:schemeClr val="bg1"/>
              </a:solidFill>
            </a:ln>
            <a:effectLst>
              <a:outerShdw dist="50800" dir="2700000" algn="tl" rotWithShape="0">
                <a:prstClr val="black">
                  <a:alpha val="3000"/>
                </a:prstClr>
              </a:outerShdw>
            </a:effectLst>
          </c:spPr>
          <c:dPt>
            <c:idx val="0"/>
            <c:spPr>
              <a:solidFill>
                <a:srgbClr val="FFD200"/>
              </a:solidFill>
              <a:ln w="44450">
                <a:solidFill>
                  <a:schemeClr val="bg1"/>
                </a:solidFill>
              </a:ln>
              <a:effectLst>
                <a:outerShdw dist="50800" dir="2700000" algn="tl" rotWithShape="0">
                  <a:prstClr val="black">
                    <a:alpha val="3000"/>
                  </a:prstClr>
                </a:outerShdw>
              </a:effectLst>
            </c:spPr>
          </c:dPt>
          <c:dPt>
            <c:idx val="1"/>
            <c:spPr>
              <a:solidFill>
                <a:srgbClr val="F01C0E"/>
              </a:solidFill>
              <a:ln w="44450">
                <a:solidFill>
                  <a:schemeClr val="bg1"/>
                </a:solidFill>
              </a:ln>
              <a:effectLst>
                <a:outerShdw dist="50800" dir="2700000" algn="tl" rotWithShape="0">
                  <a:prstClr val="black">
                    <a:alpha val="3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1</c:v>
                </c:pt>
              </c:numCache>
            </c:numRef>
          </c:val>
        </c:ser>
        <c:dLbls/>
        <c:firstSliceAng val="338"/>
        <c:holeSize val="8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PART ONE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>
              <a:outerShdw dist="25400" dir="2700000" algn="tl" rotWithShape="0">
                <a:prstClr val="black">
                  <a:alpha val="16000"/>
                </a:prstClr>
              </a:outerShdw>
            </a:effectLst>
          </c:spPr>
          <c:dPt>
            <c:idx val="2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>
                <a:outerShdw dist="25400" dir="2700000" algn="tl" rotWithShape="0">
                  <a:prstClr val="black">
                    <a:alpha val="16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/>
        <c:gapWidth val="87"/>
        <c:axId val="195744128"/>
        <c:axId val="195745664"/>
      </c:barChart>
      <c:catAx>
        <c:axId val="195744128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5745664"/>
        <c:crosses val="autoZero"/>
        <c:auto val="1"/>
        <c:lblAlgn val="ctr"/>
        <c:lblOffset val="100"/>
      </c:catAx>
      <c:valAx>
        <c:axId val="195745664"/>
        <c:scaling>
          <c:orientation val="minMax"/>
          <c:max val="4.5"/>
        </c:scaling>
        <c:axPos val="b"/>
        <c:majorGridlines>
          <c:spPr>
            <a:ln w="9525" cap="flat" cmpd="sng" algn="ctr">
              <a:solidFill>
                <a:schemeClr val="tx1">
                  <a:alpha val="8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5744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0.15283</cdr:x>
      <cdr:y>0.15653</cdr:y>
    </cdr:from>
    <cdr:to>
      <cdr:x>0.94918</cdr:x>
      <cdr:y>0.40978</cdr:y>
    </cdr:to>
    <cdr:sp macro="" textlink="">
      <cdr:nvSpPr>
        <cdr:cNvPr id="4" name="任意多边形 3"/>
        <cdr:cNvSpPr/>
      </cdr:nvSpPr>
      <cdr:spPr>
        <a:xfrm xmlns:a="http://schemas.openxmlformats.org/drawingml/2006/main">
          <a:off x="1059676" y="621366"/>
          <a:ext cx="5521642" cy="1005304"/>
        </a:xfrm>
        <a:custGeom xmlns:a="http://schemas.openxmlformats.org/drawingml/2006/main">
          <a:avLst/>
          <a:gdLst>
            <a:gd name="connsiteX0" fmla="*/ 0 w 4267200"/>
            <a:gd name="connsiteY0" fmla="*/ 1533525 h 1552575"/>
            <a:gd name="connsiteX1" fmla="*/ 2085975 w 4267200"/>
            <a:gd name="connsiteY1" fmla="*/ 0 h 1552575"/>
            <a:gd name="connsiteX2" fmla="*/ 4267200 w 4267200"/>
            <a:gd name="connsiteY2" fmla="*/ 1552575 h 1552575"/>
            <a:gd name="connsiteX0" fmla="*/ 0 w 3276600"/>
            <a:gd name="connsiteY0" fmla="*/ 838200 h 1552575"/>
            <a:gd name="connsiteX1" fmla="*/ 1095375 w 3276600"/>
            <a:gd name="connsiteY1" fmla="*/ 0 h 1552575"/>
            <a:gd name="connsiteX2" fmla="*/ 3276600 w 3276600"/>
            <a:gd name="connsiteY2" fmla="*/ 1552575 h 1552575"/>
            <a:gd name="connsiteX0" fmla="*/ 0 w 2100262"/>
            <a:gd name="connsiteY0" fmla="*/ 838200 h 1038225"/>
            <a:gd name="connsiteX1" fmla="*/ 1095375 w 2100262"/>
            <a:gd name="connsiteY1" fmla="*/ 0 h 1038225"/>
            <a:gd name="connsiteX2" fmla="*/ 2100262 w 2100262"/>
            <a:gd name="connsiteY2" fmla="*/ 1038225 h 1038225"/>
            <a:gd name="connsiteX0" fmla="*/ 0 w 2100262"/>
            <a:gd name="connsiteY0" fmla="*/ 838200 h 1038225"/>
            <a:gd name="connsiteX1" fmla="*/ 476127 w 2100262"/>
            <a:gd name="connsiteY1" fmla="*/ 487144 h 1038225"/>
            <a:gd name="connsiteX2" fmla="*/ 1095375 w 2100262"/>
            <a:gd name="connsiteY2" fmla="*/ 0 h 1038225"/>
            <a:gd name="connsiteX3" fmla="*/ 2100262 w 2100262"/>
            <a:gd name="connsiteY3" fmla="*/ 1038225 h 1038225"/>
            <a:gd name="connsiteX0" fmla="*/ 0 w 3334702"/>
            <a:gd name="connsiteY0" fmla="*/ 68580 h 1038225"/>
            <a:gd name="connsiteX1" fmla="*/ 1710567 w 3334702"/>
            <a:gd name="connsiteY1" fmla="*/ 487144 h 1038225"/>
            <a:gd name="connsiteX2" fmla="*/ 2329815 w 3334702"/>
            <a:gd name="connsiteY2" fmla="*/ 0 h 1038225"/>
            <a:gd name="connsiteX3" fmla="*/ 3334702 w 3334702"/>
            <a:gd name="connsiteY3" fmla="*/ 1038225 h 1038225"/>
            <a:gd name="connsiteX0" fmla="*/ 0 w 3334702"/>
            <a:gd name="connsiteY0" fmla="*/ 68580 h 1038225"/>
            <a:gd name="connsiteX1" fmla="*/ 1260987 w 3334702"/>
            <a:gd name="connsiteY1" fmla="*/ 776704 h 1038225"/>
            <a:gd name="connsiteX2" fmla="*/ 2329815 w 3334702"/>
            <a:gd name="connsiteY2" fmla="*/ 0 h 1038225"/>
            <a:gd name="connsiteX3" fmla="*/ 3334702 w 3334702"/>
            <a:gd name="connsiteY3" fmla="*/ 1038225 h 1038225"/>
            <a:gd name="connsiteX0" fmla="*/ 0 w 3456622"/>
            <a:gd name="connsiteY0" fmla="*/ 0 h 1053465"/>
            <a:gd name="connsiteX1" fmla="*/ 1382907 w 3456622"/>
            <a:gd name="connsiteY1" fmla="*/ 791944 h 1053465"/>
            <a:gd name="connsiteX2" fmla="*/ 2451735 w 3456622"/>
            <a:gd name="connsiteY2" fmla="*/ 15240 h 1053465"/>
            <a:gd name="connsiteX3" fmla="*/ 3456622 w 3456622"/>
            <a:gd name="connsiteY3" fmla="*/ 1053465 h 1053465"/>
            <a:gd name="connsiteX0" fmla="*/ 0 w 3456622"/>
            <a:gd name="connsiteY0" fmla="*/ 0 h 1053465"/>
            <a:gd name="connsiteX1" fmla="*/ 1382907 w 3456622"/>
            <a:gd name="connsiteY1" fmla="*/ 791944 h 1053465"/>
            <a:gd name="connsiteX2" fmla="*/ 2451735 w 3456622"/>
            <a:gd name="connsiteY2" fmla="*/ 15240 h 1053465"/>
            <a:gd name="connsiteX3" fmla="*/ 3257427 w 3456622"/>
            <a:gd name="connsiteY3" fmla="*/ 852904 h 1053465"/>
            <a:gd name="connsiteX4" fmla="*/ 3456622 w 3456622"/>
            <a:gd name="connsiteY4" fmla="*/ 1053465 h 1053465"/>
            <a:gd name="connsiteX0" fmla="*/ 0 w 4462462"/>
            <a:gd name="connsiteY0" fmla="*/ 0 h 852904"/>
            <a:gd name="connsiteX1" fmla="*/ 1382907 w 4462462"/>
            <a:gd name="connsiteY1" fmla="*/ 791944 h 852904"/>
            <a:gd name="connsiteX2" fmla="*/ 2451735 w 4462462"/>
            <a:gd name="connsiteY2" fmla="*/ 15240 h 852904"/>
            <a:gd name="connsiteX3" fmla="*/ 3257427 w 4462462"/>
            <a:gd name="connsiteY3" fmla="*/ 852904 h 852904"/>
            <a:gd name="connsiteX4" fmla="*/ 4462462 w 4462462"/>
            <a:gd name="connsiteY4" fmla="*/ 573405 h 852904"/>
            <a:gd name="connsiteX0" fmla="*/ 0 w 4462462"/>
            <a:gd name="connsiteY0" fmla="*/ 0 h 1020544"/>
            <a:gd name="connsiteX1" fmla="*/ 1382907 w 4462462"/>
            <a:gd name="connsiteY1" fmla="*/ 791944 h 1020544"/>
            <a:gd name="connsiteX2" fmla="*/ 2451735 w 4462462"/>
            <a:gd name="connsiteY2" fmla="*/ 15240 h 1020544"/>
            <a:gd name="connsiteX3" fmla="*/ 3432687 w 4462462"/>
            <a:gd name="connsiteY3" fmla="*/ 1020544 h 1020544"/>
            <a:gd name="connsiteX4" fmla="*/ 4462462 w 4462462"/>
            <a:gd name="connsiteY4" fmla="*/ 573405 h 1020544"/>
            <a:gd name="connsiteX0" fmla="*/ 0 w 4462462"/>
            <a:gd name="connsiteY0" fmla="*/ 0 h 1020544"/>
            <a:gd name="connsiteX1" fmla="*/ 1382907 w 4462462"/>
            <a:gd name="connsiteY1" fmla="*/ 791944 h 1020544"/>
            <a:gd name="connsiteX2" fmla="*/ 2451735 w 4462462"/>
            <a:gd name="connsiteY2" fmla="*/ 15240 h 1020544"/>
            <a:gd name="connsiteX3" fmla="*/ 3432687 w 4462462"/>
            <a:gd name="connsiteY3" fmla="*/ 1020544 h 1020544"/>
            <a:gd name="connsiteX4" fmla="*/ 4331847 w 4462462"/>
            <a:gd name="connsiteY4" fmla="*/ 639544 h 1020544"/>
            <a:gd name="connsiteX5" fmla="*/ 4462462 w 4462462"/>
            <a:gd name="connsiteY5" fmla="*/ 573405 h 1020544"/>
            <a:gd name="connsiteX0" fmla="*/ 0 w 5666422"/>
            <a:gd name="connsiteY0" fmla="*/ 0 h 1099185"/>
            <a:gd name="connsiteX1" fmla="*/ 1382907 w 5666422"/>
            <a:gd name="connsiteY1" fmla="*/ 791944 h 1099185"/>
            <a:gd name="connsiteX2" fmla="*/ 2451735 w 5666422"/>
            <a:gd name="connsiteY2" fmla="*/ 15240 h 1099185"/>
            <a:gd name="connsiteX3" fmla="*/ 3432687 w 5666422"/>
            <a:gd name="connsiteY3" fmla="*/ 1020544 h 1099185"/>
            <a:gd name="connsiteX4" fmla="*/ 4331847 w 5666422"/>
            <a:gd name="connsiteY4" fmla="*/ 639544 h 1099185"/>
            <a:gd name="connsiteX5" fmla="*/ 5666422 w 5666422"/>
            <a:gd name="connsiteY5" fmla="*/ 1099185 h 1099185"/>
            <a:gd name="connsiteX0" fmla="*/ 0 w 5658802"/>
            <a:gd name="connsiteY0" fmla="*/ 30480 h 1083945"/>
            <a:gd name="connsiteX1" fmla="*/ 1375287 w 5658802"/>
            <a:gd name="connsiteY1" fmla="*/ 776704 h 1083945"/>
            <a:gd name="connsiteX2" fmla="*/ 2444115 w 5658802"/>
            <a:gd name="connsiteY2" fmla="*/ 0 h 1083945"/>
            <a:gd name="connsiteX3" fmla="*/ 3425067 w 5658802"/>
            <a:gd name="connsiteY3" fmla="*/ 1005304 h 1083945"/>
            <a:gd name="connsiteX4" fmla="*/ 4324227 w 5658802"/>
            <a:gd name="connsiteY4" fmla="*/ 624304 h 1083945"/>
            <a:gd name="connsiteX5" fmla="*/ 5658802 w 5658802"/>
            <a:gd name="connsiteY5" fmla="*/ 1083945 h 1083945"/>
            <a:gd name="connsiteX0" fmla="*/ 0 w 5521642"/>
            <a:gd name="connsiteY0" fmla="*/ 30480 h 1005304"/>
            <a:gd name="connsiteX1" fmla="*/ 1375287 w 5521642"/>
            <a:gd name="connsiteY1" fmla="*/ 776704 h 1005304"/>
            <a:gd name="connsiteX2" fmla="*/ 2444115 w 5521642"/>
            <a:gd name="connsiteY2" fmla="*/ 0 h 1005304"/>
            <a:gd name="connsiteX3" fmla="*/ 3425067 w 5521642"/>
            <a:gd name="connsiteY3" fmla="*/ 1005304 h 1005304"/>
            <a:gd name="connsiteX4" fmla="*/ 4324227 w 5521642"/>
            <a:gd name="connsiteY4" fmla="*/ 624304 h 1005304"/>
            <a:gd name="connsiteX5" fmla="*/ 5521642 w 5521642"/>
            <a:gd name="connsiteY5" fmla="*/ 916305 h 1005304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  <a:cxn ang="0">
              <a:pos x="connsiteX5" y="connsiteY5"/>
            </a:cxn>
          </a:cxnLst>
          <a:rect l="l" t="t" r="r" b="b"/>
          <a:pathLst>
            <a:path w="5521642" h="1005304">
              <a:moveTo>
                <a:pt x="0" y="30480"/>
              </a:moveTo>
              <a:lnTo>
                <a:pt x="1375287" y="776704"/>
              </a:lnTo>
              <a:lnTo>
                <a:pt x="2444115" y="0"/>
              </a:lnTo>
              <a:lnTo>
                <a:pt x="3425067" y="1005304"/>
              </a:lnTo>
              <a:lnTo>
                <a:pt x="4324227" y="624304"/>
              </a:lnTo>
              <a:lnTo>
                <a:pt x="5521642" y="916305"/>
              </a:lnTo>
            </a:path>
          </a:pathLst>
        </a:custGeom>
        <a:noFill xmlns:a="http://schemas.openxmlformats.org/drawingml/2006/main"/>
        <a:ln xmlns:a="http://schemas.openxmlformats.org/drawingml/2006/main" w="15875" cap="rnd">
          <a:solidFill>
            <a:schemeClr val="bg1"/>
          </a:solidFill>
          <a:round/>
        </a:ln>
        <a:effectLst xmlns:a="http://schemas.openxmlformats.org/drawingml/2006/main">
          <a:outerShdw dist="25400" dir="5400000" sx="98000" sy="98000" algn="t" rotWithShape="0">
            <a:prstClr val="black">
              <a:alpha val="12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2016/1/23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294123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2016/1/23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0093651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2016/1/23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2324523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2016/1/23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093600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2016/1/23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75" name="组合 174"/>
          <p:cNvGrpSpPr/>
          <p:nvPr userDrawn="1"/>
        </p:nvGrpSpPr>
        <p:grpSpPr>
          <a:xfrm>
            <a:off x="-454736" y="-148526"/>
            <a:ext cx="13077883" cy="7155052"/>
            <a:chOff x="-273785" y="-144754"/>
            <a:chExt cx="13077883" cy="7155052"/>
          </a:xfrm>
        </p:grpSpPr>
        <p:grpSp>
          <p:nvGrpSpPr>
            <p:cNvPr id="176" name="组合 175"/>
            <p:cNvGrpSpPr/>
            <p:nvPr userDrawn="1"/>
          </p:nvGrpSpPr>
          <p:grpSpPr>
            <a:xfrm>
              <a:off x="1558759" y="-144754"/>
              <a:ext cx="9081151" cy="7155052"/>
              <a:chOff x="-6707" y="-13889"/>
              <a:chExt cx="9081150" cy="7155052"/>
            </a:xfrm>
            <a:solidFill>
              <a:schemeClr val="tx1">
                <a:alpha val="3000"/>
              </a:schemeClr>
            </a:solidFill>
          </p:grpSpPr>
          <p:sp>
            <p:nvSpPr>
              <p:cNvPr id="227" name="Freeform 5"/>
              <p:cNvSpPr>
                <a:spLocks noEditPoints="1"/>
              </p:cNvSpPr>
              <p:nvPr userDrawn="1"/>
            </p:nvSpPr>
            <p:spPr bwMode="auto">
              <a:xfrm rot="2767775">
                <a:off x="281416" y="201212"/>
                <a:ext cx="752475" cy="655637"/>
              </a:xfrm>
              <a:custGeom>
                <a:avLst/>
                <a:gdLst>
                  <a:gd name="T0" fmla="*/ 60 w 200"/>
                  <a:gd name="T1" fmla="*/ 106 h 174"/>
                  <a:gd name="T2" fmla="*/ 62 w 200"/>
                  <a:gd name="T3" fmla="*/ 114 h 174"/>
                  <a:gd name="T4" fmla="*/ 192 w 200"/>
                  <a:gd name="T5" fmla="*/ 126 h 174"/>
                  <a:gd name="T6" fmla="*/ 53 w 200"/>
                  <a:gd name="T7" fmla="*/ 98 h 174"/>
                  <a:gd name="T8" fmla="*/ 20 w 200"/>
                  <a:gd name="T9" fmla="*/ 16 h 174"/>
                  <a:gd name="T10" fmla="*/ 10 w 200"/>
                  <a:gd name="T11" fmla="*/ 0 h 174"/>
                  <a:gd name="T12" fmla="*/ 33 w 200"/>
                  <a:gd name="T13" fmla="*/ 8 h 174"/>
                  <a:gd name="T14" fmla="*/ 191 w 200"/>
                  <a:gd name="T15" fmla="*/ 28 h 174"/>
                  <a:gd name="T16" fmla="*/ 191 w 200"/>
                  <a:gd name="T17" fmla="*/ 39 h 174"/>
                  <a:gd name="T18" fmla="*/ 191 w 200"/>
                  <a:gd name="T19" fmla="*/ 36 h 174"/>
                  <a:gd name="T20" fmla="*/ 191 w 200"/>
                  <a:gd name="T21" fmla="*/ 41 h 174"/>
                  <a:gd name="T22" fmla="*/ 200 w 200"/>
                  <a:gd name="T23" fmla="*/ 39 h 174"/>
                  <a:gd name="T24" fmla="*/ 200 w 200"/>
                  <a:gd name="T25" fmla="*/ 91 h 174"/>
                  <a:gd name="T26" fmla="*/ 76 w 200"/>
                  <a:gd name="T27" fmla="*/ 98 h 174"/>
                  <a:gd name="T28" fmla="*/ 62 w 200"/>
                  <a:gd name="T29" fmla="*/ 98 h 174"/>
                  <a:gd name="T30" fmla="*/ 72 w 200"/>
                  <a:gd name="T31" fmla="*/ 73 h 174"/>
                  <a:gd name="T32" fmla="*/ 65 w 200"/>
                  <a:gd name="T33" fmla="*/ 31 h 174"/>
                  <a:gd name="T34" fmla="*/ 66 w 200"/>
                  <a:gd name="T35" fmla="*/ 41 h 174"/>
                  <a:gd name="T36" fmla="*/ 47 w 200"/>
                  <a:gd name="T37" fmla="*/ 47 h 174"/>
                  <a:gd name="T38" fmla="*/ 67 w 200"/>
                  <a:gd name="T39" fmla="*/ 47 h 174"/>
                  <a:gd name="T40" fmla="*/ 53 w 200"/>
                  <a:gd name="T41" fmla="*/ 67 h 174"/>
                  <a:gd name="T42" fmla="*/ 96 w 200"/>
                  <a:gd name="T43" fmla="*/ 32 h 174"/>
                  <a:gd name="T44" fmla="*/ 96 w 200"/>
                  <a:gd name="T45" fmla="*/ 41 h 174"/>
                  <a:gd name="T46" fmla="*/ 74 w 200"/>
                  <a:gd name="T47" fmla="*/ 47 h 174"/>
                  <a:gd name="T48" fmla="*/ 97 w 200"/>
                  <a:gd name="T49" fmla="*/ 47 h 174"/>
                  <a:gd name="T50" fmla="*/ 77 w 200"/>
                  <a:gd name="T51" fmla="*/ 67 h 174"/>
                  <a:gd name="T52" fmla="*/ 98 w 200"/>
                  <a:gd name="T53" fmla="*/ 73 h 174"/>
                  <a:gd name="T54" fmla="*/ 99 w 200"/>
                  <a:gd name="T55" fmla="*/ 79 h 174"/>
                  <a:gd name="T56" fmla="*/ 80 w 200"/>
                  <a:gd name="T57" fmla="*/ 85 h 174"/>
                  <a:gd name="T58" fmla="*/ 99 w 200"/>
                  <a:gd name="T59" fmla="*/ 85 h 174"/>
                  <a:gd name="T60" fmla="*/ 103 w 200"/>
                  <a:gd name="T61" fmla="*/ 41 h 174"/>
                  <a:gd name="T62" fmla="*/ 129 w 200"/>
                  <a:gd name="T63" fmla="*/ 47 h 174"/>
                  <a:gd name="T64" fmla="*/ 129 w 200"/>
                  <a:gd name="T65" fmla="*/ 54 h 174"/>
                  <a:gd name="T66" fmla="*/ 104 w 200"/>
                  <a:gd name="T67" fmla="*/ 60 h 174"/>
                  <a:gd name="T68" fmla="*/ 129 w 200"/>
                  <a:gd name="T69" fmla="*/ 60 h 174"/>
                  <a:gd name="T70" fmla="*/ 105 w 200"/>
                  <a:gd name="T71" fmla="*/ 79 h 174"/>
                  <a:gd name="T72" fmla="*/ 131 w 200"/>
                  <a:gd name="T73" fmla="*/ 85 h 174"/>
                  <a:gd name="T74" fmla="*/ 131 w 200"/>
                  <a:gd name="T75" fmla="*/ 96 h 174"/>
                  <a:gd name="T76" fmla="*/ 134 w 200"/>
                  <a:gd name="T77" fmla="*/ 34 h 174"/>
                  <a:gd name="T78" fmla="*/ 163 w 200"/>
                  <a:gd name="T79" fmla="*/ 35 h 174"/>
                  <a:gd name="T80" fmla="*/ 135 w 200"/>
                  <a:gd name="T81" fmla="*/ 54 h 174"/>
                  <a:gd name="T82" fmla="*/ 163 w 200"/>
                  <a:gd name="T83" fmla="*/ 60 h 174"/>
                  <a:gd name="T84" fmla="*/ 163 w 200"/>
                  <a:gd name="T85" fmla="*/ 67 h 174"/>
                  <a:gd name="T86" fmla="*/ 136 w 200"/>
                  <a:gd name="T87" fmla="*/ 73 h 174"/>
                  <a:gd name="T88" fmla="*/ 163 w 200"/>
                  <a:gd name="T89" fmla="*/ 73 h 174"/>
                  <a:gd name="T90" fmla="*/ 137 w 200"/>
                  <a:gd name="T91" fmla="*/ 96 h 174"/>
                  <a:gd name="T92" fmla="*/ 191 w 200"/>
                  <a:gd name="T93" fmla="*/ 47 h 174"/>
                  <a:gd name="T94" fmla="*/ 191 w 200"/>
                  <a:gd name="T95" fmla="*/ 54 h 174"/>
                  <a:gd name="T96" fmla="*/ 169 w 200"/>
                  <a:gd name="T97" fmla="*/ 60 h 174"/>
                  <a:gd name="T98" fmla="*/ 191 w 200"/>
                  <a:gd name="T99" fmla="*/ 60 h 174"/>
                  <a:gd name="T100" fmla="*/ 169 w 200"/>
                  <a:gd name="T101" fmla="*/ 79 h 174"/>
                  <a:gd name="T102" fmla="*/ 191 w 200"/>
                  <a:gd name="T103" fmla="*/ 85 h 174"/>
                  <a:gd name="T104" fmla="*/ 191 w 200"/>
                  <a:gd name="T105" fmla="*/ 95 h 174"/>
                  <a:gd name="T106" fmla="*/ 191 w 200"/>
                  <a:gd name="T107" fmla="*/ 85 h 174"/>
                  <a:gd name="T108" fmla="*/ 85 w 200"/>
                  <a:gd name="T109" fmla="*/ 174 h 174"/>
                  <a:gd name="T110" fmla="*/ 85 w 200"/>
                  <a:gd name="T111" fmla="*/ 163 h 174"/>
                  <a:gd name="T112" fmla="*/ 76 w 200"/>
                  <a:gd name="T113" fmla="*/ 153 h 174"/>
                  <a:gd name="T114" fmla="*/ 191 w 200"/>
                  <a:gd name="T115" fmla="*/ 153 h 174"/>
                  <a:gd name="T116" fmla="*/ 171 w 200"/>
                  <a:gd name="T117" fmla="*/ 133 h 174"/>
                  <a:gd name="T118" fmla="*/ 171 w 200"/>
                  <a:gd name="T119" fmla="*/ 14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0" h="174">
                    <a:moveTo>
                      <a:pt x="191" y="102"/>
                    </a:moveTo>
                    <a:cubicBezTo>
                      <a:pt x="191" y="102"/>
                      <a:pt x="191" y="102"/>
                      <a:pt x="191" y="102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54" y="106"/>
                      <a:pt x="53" y="114"/>
                      <a:pt x="61" y="114"/>
                    </a:cubicBezTo>
                    <a:cubicBezTo>
                      <a:pt x="61" y="114"/>
                      <a:pt x="61" y="114"/>
                      <a:pt x="62" y="114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5" y="114"/>
                      <a:pt x="197" y="116"/>
                      <a:pt x="197" y="118"/>
                    </a:cubicBezTo>
                    <a:cubicBezTo>
                      <a:pt x="197" y="121"/>
                      <a:pt x="195" y="126"/>
                      <a:pt x="192" y="126"/>
                    </a:cubicBezTo>
                    <a:cubicBezTo>
                      <a:pt x="62" y="126"/>
                      <a:pt x="62" y="126"/>
                      <a:pt x="62" y="126"/>
                    </a:cubicBezTo>
                    <a:cubicBezTo>
                      <a:pt x="61" y="126"/>
                      <a:pt x="61" y="126"/>
                      <a:pt x="61" y="126"/>
                    </a:cubicBezTo>
                    <a:cubicBezTo>
                      <a:pt x="40" y="126"/>
                      <a:pt x="42" y="98"/>
                      <a:pt x="53" y="98"/>
                    </a:cubicBezTo>
                    <a:cubicBezTo>
                      <a:pt x="53" y="98"/>
                      <a:pt x="53" y="98"/>
                      <a:pt x="54" y="98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9"/>
                      <a:pt x="15" y="22"/>
                      <a:pt x="10" y="22"/>
                    </a:cubicBezTo>
                    <a:cubicBezTo>
                      <a:pt x="4" y="22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19" y="4"/>
                      <a:pt x="20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191" y="28"/>
                      <a:pt x="191" y="28"/>
                      <a:pt x="191" y="28"/>
                    </a:cubicBezTo>
                    <a:cubicBezTo>
                      <a:pt x="191" y="28"/>
                      <a:pt x="191" y="28"/>
                      <a:pt x="191" y="28"/>
                    </a:cubicBezTo>
                    <a:cubicBezTo>
                      <a:pt x="191" y="28"/>
                      <a:pt x="200" y="29"/>
                      <a:pt x="200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6"/>
                      <a:pt x="191" y="36"/>
                      <a:pt x="191" y="36"/>
                    </a:cubicBezTo>
                    <a:cubicBezTo>
                      <a:pt x="191" y="36"/>
                      <a:pt x="191" y="36"/>
                      <a:pt x="191" y="36"/>
                    </a:cubicBezTo>
                    <a:cubicBezTo>
                      <a:pt x="169" y="35"/>
                      <a:pt x="169" y="35"/>
                      <a:pt x="169" y="35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91" y="41"/>
                      <a:pt x="191" y="41"/>
                      <a:pt x="191" y="41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9" y="39"/>
                      <a:pt x="200" y="39"/>
                    </a:cubicBezTo>
                    <a:cubicBezTo>
                      <a:pt x="200" y="39"/>
                      <a:pt x="200" y="39"/>
                      <a:pt x="200" y="39"/>
                    </a:cubicBezTo>
                    <a:cubicBezTo>
                      <a:pt x="200" y="39"/>
                      <a:pt x="200" y="39"/>
                      <a:pt x="200" y="39"/>
                    </a:cubicBezTo>
                    <a:cubicBezTo>
                      <a:pt x="200" y="91"/>
                      <a:pt x="200" y="91"/>
                      <a:pt x="200" y="91"/>
                    </a:cubicBezTo>
                    <a:cubicBezTo>
                      <a:pt x="200" y="91"/>
                      <a:pt x="200" y="91"/>
                      <a:pt x="200" y="91"/>
                    </a:cubicBezTo>
                    <a:cubicBezTo>
                      <a:pt x="200" y="102"/>
                      <a:pt x="191" y="102"/>
                      <a:pt x="191" y="102"/>
                    </a:cubicBezTo>
                    <a:close/>
                    <a:moveTo>
                      <a:pt x="62" y="98"/>
                    </a:moveTo>
                    <a:cubicBezTo>
                      <a:pt x="76" y="98"/>
                      <a:pt x="76" y="98"/>
                      <a:pt x="76" y="98"/>
                    </a:cubicBezTo>
                    <a:cubicBezTo>
                      <a:pt x="74" y="85"/>
                      <a:pt x="74" y="85"/>
                      <a:pt x="74" y="85"/>
                    </a:cubicBezTo>
                    <a:cubicBezTo>
                      <a:pt x="58" y="85"/>
                      <a:pt x="58" y="85"/>
                      <a:pt x="58" y="85"/>
                    </a:cubicBezTo>
                    <a:lnTo>
                      <a:pt x="62" y="98"/>
                    </a:lnTo>
                    <a:close/>
                    <a:moveTo>
                      <a:pt x="57" y="79"/>
                    </a:moveTo>
                    <a:cubicBezTo>
                      <a:pt x="73" y="79"/>
                      <a:pt x="73" y="79"/>
                      <a:pt x="73" y="79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54" y="73"/>
                      <a:pt x="54" y="73"/>
                      <a:pt x="54" y="73"/>
                    </a:cubicBezTo>
                    <a:lnTo>
                      <a:pt x="57" y="79"/>
                    </a:lnTo>
                    <a:close/>
                    <a:moveTo>
                      <a:pt x="65" y="31"/>
                    </a:moveTo>
                    <a:cubicBezTo>
                      <a:pt x="42" y="30"/>
                      <a:pt x="42" y="30"/>
                      <a:pt x="42" y="30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66" y="41"/>
                      <a:pt x="66" y="41"/>
                      <a:pt x="66" y="41"/>
                    </a:cubicBezTo>
                    <a:lnTo>
                      <a:pt x="65" y="31"/>
                    </a:lnTo>
                    <a:close/>
                    <a:moveTo>
                      <a:pt x="67" y="47"/>
                    </a:moveTo>
                    <a:cubicBezTo>
                      <a:pt x="47" y="47"/>
                      <a:pt x="47" y="47"/>
                      <a:pt x="47" y="47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68" y="54"/>
                      <a:pt x="68" y="54"/>
                      <a:pt x="68" y="54"/>
                    </a:cubicBezTo>
                    <a:lnTo>
                      <a:pt x="67" y="47"/>
                    </a:lnTo>
                    <a:close/>
                    <a:moveTo>
                      <a:pt x="69" y="60"/>
                    </a:moveTo>
                    <a:cubicBezTo>
                      <a:pt x="50" y="60"/>
                      <a:pt x="50" y="60"/>
                      <a:pt x="50" y="60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71" y="67"/>
                      <a:pt x="71" y="67"/>
                      <a:pt x="71" y="67"/>
                    </a:cubicBezTo>
                    <a:lnTo>
                      <a:pt x="69" y="60"/>
                    </a:lnTo>
                    <a:close/>
                    <a:moveTo>
                      <a:pt x="96" y="32"/>
                    </a:moveTo>
                    <a:cubicBezTo>
                      <a:pt x="71" y="31"/>
                      <a:pt x="71" y="31"/>
                      <a:pt x="71" y="3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96" y="41"/>
                      <a:pt x="96" y="41"/>
                      <a:pt x="96" y="41"/>
                    </a:cubicBezTo>
                    <a:lnTo>
                      <a:pt x="96" y="32"/>
                    </a:lnTo>
                    <a:close/>
                    <a:moveTo>
                      <a:pt x="97" y="47"/>
                    </a:move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97" y="54"/>
                      <a:pt x="97" y="54"/>
                      <a:pt x="97" y="54"/>
                    </a:cubicBezTo>
                    <a:lnTo>
                      <a:pt x="97" y="47"/>
                    </a:lnTo>
                    <a:close/>
                    <a:moveTo>
                      <a:pt x="97" y="60"/>
                    </a:moveTo>
                    <a:cubicBezTo>
                      <a:pt x="76" y="60"/>
                      <a:pt x="76" y="60"/>
                      <a:pt x="76" y="60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98" y="67"/>
                      <a:pt x="98" y="67"/>
                      <a:pt x="98" y="67"/>
                    </a:cubicBezTo>
                    <a:lnTo>
                      <a:pt x="97" y="60"/>
                    </a:lnTo>
                    <a:close/>
                    <a:moveTo>
                      <a:pt x="98" y="73"/>
                    </a:moveTo>
                    <a:cubicBezTo>
                      <a:pt x="78" y="73"/>
                      <a:pt x="78" y="73"/>
                      <a:pt x="78" y="73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99" y="79"/>
                      <a:pt x="99" y="79"/>
                      <a:pt x="99" y="79"/>
                    </a:cubicBezTo>
                    <a:lnTo>
                      <a:pt x="98" y="73"/>
                    </a:lnTo>
                    <a:close/>
                    <a:moveTo>
                      <a:pt x="99" y="85"/>
                    </a:move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99" y="97"/>
                      <a:pt x="99" y="97"/>
                      <a:pt x="99" y="97"/>
                    </a:cubicBezTo>
                    <a:lnTo>
                      <a:pt x="99" y="85"/>
                    </a:lnTo>
                    <a:close/>
                    <a:moveTo>
                      <a:pt x="128" y="33"/>
                    </a:moveTo>
                    <a:cubicBezTo>
                      <a:pt x="102" y="32"/>
                      <a:pt x="102" y="32"/>
                      <a:pt x="102" y="32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29" y="41"/>
                      <a:pt x="129" y="41"/>
                      <a:pt x="129" y="41"/>
                    </a:cubicBezTo>
                    <a:lnTo>
                      <a:pt x="128" y="33"/>
                    </a:lnTo>
                    <a:close/>
                    <a:moveTo>
                      <a:pt x="129" y="47"/>
                    </a:moveTo>
                    <a:cubicBezTo>
                      <a:pt x="103" y="47"/>
                      <a:pt x="103" y="47"/>
                      <a:pt x="103" y="47"/>
                    </a:cubicBezTo>
                    <a:cubicBezTo>
                      <a:pt x="103" y="54"/>
                      <a:pt x="103" y="54"/>
                      <a:pt x="103" y="54"/>
                    </a:cubicBezTo>
                    <a:cubicBezTo>
                      <a:pt x="129" y="54"/>
                      <a:pt x="129" y="54"/>
                      <a:pt x="129" y="54"/>
                    </a:cubicBezTo>
                    <a:lnTo>
                      <a:pt x="129" y="47"/>
                    </a:lnTo>
                    <a:close/>
                    <a:moveTo>
                      <a:pt x="129" y="60"/>
                    </a:moveTo>
                    <a:cubicBezTo>
                      <a:pt x="104" y="60"/>
                      <a:pt x="104" y="60"/>
                      <a:pt x="104" y="60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30" y="67"/>
                      <a:pt x="130" y="67"/>
                      <a:pt x="130" y="67"/>
                    </a:cubicBezTo>
                    <a:lnTo>
                      <a:pt x="129" y="60"/>
                    </a:lnTo>
                    <a:close/>
                    <a:moveTo>
                      <a:pt x="130" y="73"/>
                    </a:moveTo>
                    <a:cubicBezTo>
                      <a:pt x="104" y="73"/>
                      <a:pt x="104" y="73"/>
                      <a:pt x="104" y="73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130" y="79"/>
                      <a:pt x="130" y="79"/>
                      <a:pt x="130" y="79"/>
                    </a:cubicBezTo>
                    <a:lnTo>
                      <a:pt x="130" y="73"/>
                    </a:lnTo>
                    <a:close/>
                    <a:moveTo>
                      <a:pt x="131" y="85"/>
                    </a:moveTo>
                    <a:cubicBezTo>
                      <a:pt x="105" y="85"/>
                      <a:pt x="105" y="85"/>
                      <a:pt x="105" y="85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31" y="96"/>
                      <a:pt x="131" y="96"/>
                      <a:pt x="131" y="96"/>
                    </a:cubicBezTo>
                    <a:lnTo>
                      <a:pt x="131" y="85"/>
                    </a:lnTo>
                    <a:close/>
                    <a:moveTo>
                      <a:pt x="163" y="35"/>
                    </a:moveTo>
                    <a:cubicBezTo>
                      <a:pt x="134" y="34"/>
                      <a:pt x="134" y="34"/>
                      <a:pt x="134" y="34"/>
                    </a:cubicBezTo>
                    <a:cubicBezTo>
                      <a:pt x="135" y="41"/>
                      <a:pt x="135" y="41"/>
                      <a:pt x="135" y="41"/>
                    </a:cubicBezTo>
                    <a:cubicBezTo>
                      <a:pt x="163" y="41"/>
                      <a:pt x="163" y="41"/>
                      <a:pt x="163" y="41"/>
                    </a:cubicBezTo>
                    <a:lnTo>
                      <a:pt x="163" y="35"/>
                    </a:lnTo>
                    <a:close/>
                    <a:moveTo>
                      <a:pt x="163" y="47"/>
                    </a:moveTo>
                    <a:cubicBezTo>
                      <a:pt x="135" y="47"/>
                      <a:pt x="135" y="47"/>
                      <a:pt x="135" y="47"/>
                    </a:cubicBezTo>
                    <a:cubicBezTo>
                      <a:pt x="135" y="54"/>
                      <a:pt x="135" y="54"/>
                      <a:pt x="135" y="54"/>
                    </a:cubicBezTo>
                    <a:cubicBezTo>
                      <a:pt x="163" y="54"/>
                      <a:pt x="163" y="54"/>
                      <a:pt x="163" y="54"/>
                    </a:cubicBezTo>
                    <a:lnTo>
                      <a:pt x="163" y="47"/>
                    </a:lnTo>
                    <a:close/>
                    <a:moveTo>
                      <a:pt x="163" y="60"/>
                    </a:moveTo>
                    <a:cubicBezTo>
                      <a:pt x="136" y="60"/>
                      <a:pt x="136" y="60"/>
                      <a:pt x="136" y="60"/>
                    </a:cubicBezTo>
                    <a:cubicBezTo>
                      <a:pt x="136" y="67"/>
                      <a:pt x="136" y="67"/>
                      <a:pt x="136" y="67"/>
                    </a:cubicBezTo>
                    <a:cubicBezTo>
                      <a:pt x="163" y="67"/>
                      <a:pt x="163" y="67"/>
                      <a:pt x="163" y="67"/>
                    </a:cubicBezTo>
                    <a:lnTo>
                      <a:pt x="163" y="60"/>
                    </a:lnTo>
                    <a:close/>
                    <a:moveTo>
                      <a:pt x="163" y="73"/>
                    </a:moveTo>
                    <a:cubicBezTo>
                      <a:pt x="136" y="73"/>
                      <a:pt x="136" y="73"/>
                      <a:pt x="136" y="73"/>
                    </a:cubicBezTo>
                    <a:cubicBezTo>
                      <a:pt x="137" y="79"/>
                      <a:pt x="137" y="79"/>
                      <a:pt x="137" y="79"/>
                    </a:cubicBezTo>
                    <a:cubicBezTo>
                      <a:pt x="163" y="79"/>
                      <a:pt x="163" y="79"/>
                      <a:pt x="163" y="79"/>
                    </a:cubicBezTo>
                    <a:lnTo>
                      <a:pt x="163" y="73"/>
                    </a:lnTo>
                    <a:close/>
                    <a:moveTo>
                      <a:pt x="163" y="85"/>
                    </a:moveTo>
                    <a:cubicBezTo>
                      <a:pt x="137" y="85"/>
                      <a:pt x="137" y="85"/>
                      <a:pt x="137" y="85"/>
                    </a:cubicBezTo>
                    <a:cubicBezTo>
                      <a:pt x="137" y="96"/>
                      <a:pt x="137" y="96"/>
                      <a:pt x="137" y="96"/>
                    </a:cubicBezTo>
                    <a:cubicBezTo>
                      <a:pt x="163" y="96"/>
                      <a:pt x="163" y="96"/>
                      <a:pt x="163" y="96"/>
                    </a:cubicBezTo>
                    <a:lnTo>
                      <a:pt x="163" y="85"/>
                    </a:lnTo>
                    <a:close/>
                    <a:moveTo>
                      <a:pt x="191" y="47"/>
                    </a:moveTo>
                    <a:cubicBezTo>
                      <a:pt x="169" y="47"/>
                      <a:pt x="169" y="47"/>
                      <a:pt x="169" y="47"/>
                    </a:cubicBezTo>
                    <a:cubicBezTo>
                      <a:pt x="169" y="54"/>
                      <a:pt x="169" y="54"/>
                      <a:pt x="169" y="54"/>
                    </a:cubicBezTo>
                    <a:cubicBezTo>
                      <a:pt x="191" y="54"/>
                      <a:pt x="191" y="54"/>
                      <a:pt x="191" y="54"/>
                    </a:cubicBezTo>
                    <a:lnTo>
                      <a:pt x="191" y="47"/>
                    </a:lnTo>
                    <a:close/>
                    <a:moveTo>
                      <a:pt x="191" y="60"/>
                    </a:moveTo>
                    <a:cubicBezTo>
                      <a:pt x="169" y="60"/>
                      <a:pt x="169" y="60"/>
                      <a:pt x="169" y="60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91" y="67"/>
                      <a:pt x="191" y="67"/>
                      <a:pt x="191" y="67"/>
                    </a:cubicBezTo>
                    <a:lnTo>
                      <a:pt x="191" y="60"/>
                    </a:lnTo>
                    <a:close/>
                    <a:moveTo>
                      <a:pt x="191" y="73"/>
                    </a:move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9"/>
                      <a:pt x="169" y="79"/>
                      <a:pt x="169" y="79"/>
                    </a:cubicBezTo>
                    <a:cubicBezTo>
                      <a:pt x="191" y="79"/>
                      <a:pt x="191" y="79"/>
                      <a:pt x="191" y="79"/>
                    </a:cubicBezTo>
                    <a:lnTo>
                      <a:pt x="191" y="73"/>
                    </a:lnTo>
                    <a:close/>
                    <a:moveTo>
                      <a:pt x="191" y="85"/>
                    </a:moveTo>
                    <a:cubicBezTo>
                      <a:pt x="169" y="85"/>
                      <a:pt x="169" y="85"/>
                      <a:pt x="169" y="85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1"/>
                      <a:pt x="191" y="91"/>
                      <a:pt x="191" y="91"/>
                    </a:cubicBezTo>
                    <a:lnTo>
                      <a:pt x="191" y="85"/>
                    </a:lnTo>
                    <a:close/>
                    <a:moveTo>
                      <a:pt x="85" y="133"/>
                    </a:moveTo>
                    <a:cubicBezTo>
                      <a:pt x="97" y="133"/>
                      <a:pt x="106" y="142"/>
                      <a:pt x="106" y="153"/>
                    </a:cubicBezTo>
                    <a:cubicBezTo>
                      <a:pt x="106" y="164"/>
                      <a:pt x="97" y="174"/>
                      <a:pt x="85" y="174"/>
                    </a:cubicBezTo>
                    <a:cubicBezTo>
                      <a:pt x="74" y="174"/>
                      <a:pt x="65" y="164"/>
                      <a:pt x="65" y="153"/>
                    </a:cubicBezTo>
                    <a:cubicBezTo>
                      <a:pt x="65" y="142"/>
                      <a:pt x="74" y="133"/>
                      <a:pt x="85" y="133"/>
                    </a:cubicBezTo>
                    <a:close/>
                    <a:moveTo>
                      <a:pt x="85" y="163"/>
                    </a:moveTo>
                    <a:cubicBezTo>
                      <a:pt x="90" y="163"/>
                      <a:pt x="95" y="158"/>
                      <a:pt x="95" y="153"/>
                    </a:cubicBezTo>
                    <a:cubicBezTo>
                      <a:pt x="95" y="148"/>
                      <a:pt x="90" y="144"/>
                      <a:pt x="85" y="144"/>
                    </a:cubicBezTo>
                    <a:cubicBezTo>
                      <a:pt x="80" y="144"/>
                      <a:pt x="76" y="148"/>
                      <a:pt x="76" y="153"/>
                    </a:cubicBezTo>
                    <a:cubicBezTo>
                      <a:pt x="76" y="158"/>
                      <a:pt x="80" y="163"/>
                      <a:pt x="85" y="163"/>
                    </a:cubicBezTo>
                    <a:close/>
                    <a:moveTo>
                      <a:pt x="171" y="133"/>
                    </a:moveTo>
                    <a:cubicBezTo>
                      <a:pt x="182" y="133"/>
                      <a:pt x="191" y="142"/>
                      <a:pt x="191" y="153"/>
                    </a:cubicBezTo>
                    <a:cubicBezTo>
                      <a:pt x="191" y="164"/>
                      <a:pt x="182" y="174"/>
                      <a:pt x="171" y="174"/>
                    </a:cubicBezTo>
                    <a:cubicBezTo>
                      <a:pt x="159" y="174"/>
                      <a:pt x="150" y="164"/>
                      <a:pt x="150" y="153"/>
                    </a:cubicBezTo>
                    <a:cubicBezTo>
                      <a:pt x="150" y="142"/>
                      <a:pt x="159" y="133"/>
                      <a:pt x="171" y="133"/>
                    </a:cubicBezTo>
                    <a:close/>
                    <a:moveTo>
                      <a:pt x="171" y="163"/>
                    </a:moveTo>
                    <a:cubicBezTo>
                      <a:pt x="176" y="163"/>
                      <a:pt x="180" y="158"/>
                      <a:pt x="180" y="153"/>
                    </a:cubicBezTo>
                    <a:cubicBezTo>
                      <a:pt x="180" y="148"/>
                      <a:pt x="176" y="144"/>
                      <a:pt x="171" y="144"/>
                    </a:cubicBezTo>
                    <a:cubicBezTo>
                      <a:pt x="165" y="144"/>
                      <a:pt x="161" y="148"/>
                      <a:pt x="161" y="153"/>
                    </a:cubicBezTo>
                    <a:cubicBezTo>
                      <a:pt x="161" y="158"/>
                      <a:pt x="165" y="163"/>
                      <a:pt x="171" y="16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6"/>
              <p:cNvSpPr>
                <a:spLocks noEditPoints="1"/>
              </p:cNvSpPr>
              <p:nvPr userDrawn="1"/>
            </p:nvSpPr>
            <p:spPr bwMode="auto">
              <a:xfrm rot="5145695">
                <a:off x="1164150" y="620258"/>
                <a:ext cx="739775" cy="606425"/>
              </a:xfrm>
              <a:custGeom>
                <a:avLst/>
                <a:gdLst>
                  <a:gd name="T0" fmla="*/ 186 w 197"/>
                  <a:gd name="T1" fmla="*/ 92 h 161"/>
                  <a:gd name="T2" fmla="*/ 185 w 197"/>
                  <a:gd name="T3" fmla="*/ 98 h 161"/>
                  <a:gd name="T4" fmla="*/ 173 w 197"/>
                  <a:gd name="T5" fmla="*/ 141 h 161"/>
                  <a:gd name="T6" fmla="*/ 144 w 197"/>
                  <a:gd name="T7" fmla="*/ 161 h 161"/>
                  <a:gd name="T8" fmla="*/ 55 w 197"/>
                  <a:gd name="T9" fmla="*/ 161 h 161"/>
                  <a:gd name="T10" fmla="*/ 26 w 197"/>
                  <a:gd name="T11" fmla="*/ 141 h 161"/>
                  <a:gd name="T12" fmla="*/ 15 w 197"/>
                  <a:gd name="T13" fmla="*/ 98 h 161"/>
                  <a:gd name="T14" fmla="*/ 14 w 197"/>
                  <a:gd name="T15" fmla="*/ 93 h 161"/>
                  <a:gd name="T16" fmla="*/ 0 w 197"/>
                  <a:gd name="T17" fmla="*/ 76 h 161"/>
                  <a:gd name="T18" fmla="*/ 16 w 197"/>
                  <a:gd name="T19" fmla="*/ 61 h 161"/>
                  <a:gd name="T20" fmla="*/ 38 w 197"/>
                  <a:gd name="T21" fmla="*/ 61 h 161"/>
                  <a:gd name="T22" fmla="*/ 38 w 197"/>
                  <a:gd name="T23" fmla="*/ 60 h 161"/>
                  <a:gd name="T24" fmla="*/ 68 w 197"/>
                  <a:gd name="T25" fmla="*/ 7 h 161"/>
                  <a:gd name="T26" fmla="*/ 83 w 197"/>
                  <a:gd name="T27" fmla="*/ 3 h 161"/>
                  <a:gd name="T28" fmla="*/ 87 w 197"/>
                  <a:gd name="T29" fmla="*/ 17 h 161"/>
                  <a:gd name="T30" fmla="*/ 63 w 197"/>
                  <a:gd name="T31" fmla="*/ 61 h 161"/>
                  <a:gd name="T32" fmla="*/ 132 w 197"/>
                  <a:gd name="T33" fmla="*/ 61 h 161"/>
                  <a:gd name="T34" fmla="*/ 108 w 197"/>
                  <a:gd name="T35" fmla="*/ 17 h 161"/>
                  <a:gd name="T36" fmla="*/ 112 w 197"/>
                  <a:gd name="T37" fmla="*/ 3 h 161"/>
                  <a:gd name="T38" fmla="*/ 126 w 197"/>
                  <a:gd name="T39" fmla="*/ 7 h 161"/>
                  <a:gd name="T40" fmla="*/ 156 w 197"/>
                  <a:gd name="T41" fmla="*/ 60 h 161"/>
                  <a:gd name="T42" fmla="*/ 157 w 197"/>
                  <a:gd name="T43" fmla="*/ 61 h 161"/>
                  <a:gd name="T44" fmla="*/ 181 w 197"/>
                  <a:gd name="T45" fmla="*/ 61 h 161"/>
                  <a:gd name="T46" fmla="*/ 197 w 197"/>
                  <a:gd name="T47" fmla="*/ 76 h 161"/>
                  <a:gd name="T48" fmla="*/ 186 w 197"/>
                  <a:gd name="T49" fmla="*/ 92 h 161"/>
                  <a:gd name="T50" fmla="*/ 69 w 197"/>
                  <a:gd name="T51" fmla="*/ 133 h 161"/>
                  <a:gd name="T52" fmla="*/ 60 w 197"/>
                  <a:gd name="T53" fmla="*/ 98 h 161"/>
                  <a:gd name="T54" fmla="*/ 49 w 197"/>
                  <a:gd name="T55" fmla="*/ 92 h 161"/>
                  <a:gd name="T56" fmla="*/ 43 w 197"/>
                  <a:gd name="T57" fmla="*/ 102 h 161"/>
                  <a:gd name="T58" fmla="*/ 53 w 197"/>
                  <a:gd name="T59" fmla="*/ 137 h 161"/>
                  <a:gd name="T60" fmla="*/ 63 w 197"/>
                  <a:gd name="T61" fmla="*/ 143 h 161"/>
                  <a:gd name="T62" fmla="*/ 69 w 197"/>
                  <a:gd name="T63" fmla="*/ 133 h 161"/>
                  <a:gd name="T64" fmla="*/ 107 w 197"/>
                  <a:gd name="T65" fmla="*/ 99 h 161"/>
                  <a:gd name="T66" fmla="*/ 99 w 197"/>
                  <a:gd name="T67" fmla="*/ 91 h 161"/>
                  <a:gd name="T68" fmla="*/ 90 w 197"/>
                  <a:gd name="T69" fmla="*/ 99 h 161"/>
                  <a:gd name="T70" fmla="*/ 90 w 197"/>
                  <a:gd name="T71" fmla="*/ 135 h 161"/>
                  <a:gd name="T72" fmla="*/ 99 w 197"/>
                  <a:gd name="T73" fmla="*/ 143 h 161"/>
                  <a:gd name="T74" fmla="*/ 107 w 197"/>
                  <a:gd name="T75" fmla="*/ 135 h 161"/>
                  <a:gd name="T76" fmla="*/ 107 w 197"/>
                  <a:gd name="T77" fmla="*/ 99 h 161"/>
                  <a:gd name="T78" fmla="*/ 135 w 197"/>
                  <a:gd name="T79" fmla="*/ 143 h 161"/>
                  <a:gd name="T80" fmla="*/ 145 w 197"/>
                  <a:gd name="T81" fmla="*/ 137 h 161"/>
                  <a:gd name="T82" fmla="*/ 155 w 197"/>
                  <a:gd name="T83" fmla="*/ 102 h 161"/>
                  <a:gd name="T84" fmla="*/ 149 w 197"/>
                  <a:gd name="T85" fmla="*/ 92 h 161"/>
                  <a:gd name="T86" fmla="*/ 138 w 197"/>
                  <a:gd name="T87" fmla="*/ 98 h 161"/>
                  <a:gd name="T88" fmla="*/ 128 w 197"/>
                  <a:gd name="T89" fmla="*/ 133 h 161"/>
                  <a:gd name="T90" fmla="*/ 135 w 197"/>
                  <a:gd name="T91" fmla="*/ 14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7" h="161">
                    <a:moveTo>
                      <a:pt x="186" y="92"/>
                    </a:moveTo>
                    <a:cubicBezTo>
                      <a:pt x="186" y="94"/>
                      <a:pt x="186" y="96"/>
                      <a:pt x="185" y="98"/>
                    </a:cubicBezTo>
                    <a:cubicBezTo>
                      <a:pt x="173" y="141"/>
                      <a:pt x="173" y="141"/>
                      <a:pt x="173" y="141"/>
                    </a:cubicBezTo>
                    <a:cubicBezTo>
                      <a:pt x="170" y="153"/>
                      <a:pt x="157" y="161"/>
                      <a:pt x="144" y="161"/>
                    </a:cubicBezTo>
                    <a:cubicBezTo>
                      <a:pt x="55" y="161"/>
                      <a:pt x="55" y="161"/>
                      <a:pt x="55" y="161"/>
                    </a:cubicBezTo>
                    <a:cubicBezTo>
                      <a:pt x="42" y="161"/>
                      <a:pt x="29" y="153"/>
                      <a:pt x="26" y="141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6"/>
                      <a:pt x="14" y="95"/>
                      <a:pt x="14" y="93"/>
                    </a:cubicBezTo>
                    <a:cubicBezTo>
                      <a:pt x="6" y="92"/>
                      <a:pt x="0" y="85"/>
                      <a:pt x="0" y="76"/>
                    </a:cubicBezTo>
                    <a:cubicBezTo>
                      <a:pt x="0" y="67"/>
                      <a:pt x="8" y="61"/>
                      <a:pt x="16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0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71" y="2"/>
                      <a:pt x="78" y="0"/>
                      <a:pt x="83" y="3"/>
                    </a:cubicBezTo>
                    <a:cubicBezTo>
                      <a:pt x="88" y="6"/>
                      <a:pt x="90" y="12"/>
                      <a:pt x="87" y="17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132" y="61"/>
                      <a:pt x="132" y="61"/>
                      <a:pt x="132" y="61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5" y="12"/>
                      <a:pt x="107" y="6"/>
                      <a:pt x="112" y="3"/>
                    </a:cubicBezTo>
                    <a:cubicBezTo>
                      <a:pt x="117" y="0"/>
                      <a:pt x="123" y="2"/>
                      <a:pt x="126" y="7"/>
                    </a:cubicBezTo>
                    <a:cubicBezTo>
                      <a:pt x="156" y="60"/>
                      <a:pt x="156" y="60"/>
                      <a:pt x="156" y="60"/>
                    </a:cubicBezTo>
                    <a:cubicBezTo>
                      <a:pt x="156" y="61"/>
                      <a:pt x="156" y="61"/>
                      <a:pt x="157" y="61"/>
                    </a:cubicBezTo>
                    <a:cubicBezTo>
                      <a:pt x="181" y="61"/>
                      <a:pt x="181" y="61"/>
                      <a:pt x="181" y="61"/>
                    </a:cubicBezTo>
                    <a:cubicBezTo>
                      <a:pt x="190" y="61"/>
                      <a:pt x="197" y="67"/>
                      <a:pt x="197" y="76"/>
                    </a:cubicBezTo>
                    <a:cubicBezTo>
                      <a:pt x="197" y="84"/>
                      <a:pt x="192" y="90"/>
                      <a:pt x="186" y="92"/>
                    </a:cubicBezTo>
                    <a:close/>
                    <a:moveTo>
                      <a:pt x="69" y="133"/>
                    </a:moveTo>
                    <a:cubicBezTo>
                      <a:pt x="60" y="98"/>
                      <a:pt x="60" y="98"/>
                      <a:pt x="60" y="98"/>
                    </a:cubicBezTo>
                    <a:cubicBezTo>
                      <a:pt x="58" y="94"/>
                      <a:pt x="54" y="91"/>
                      <a:pt x="49" y="92"/>
                    </a:cubicBezTo>
                    <a:cubicBezTo>
                      <a:pt x="44" y="93"/>
                      <a:pt x="42" y="98"/>
                      <a:pt x="43" y="102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54" y="141"/>
                      <a:pt x="59" y="144"/>
                      <a:pt x="63" y="143"/>
                    </a:cubicBezTo>
                    <a:cubicBezTo>
                      <a:pt x="68" y="141"/>
                      <a:pt x="71" y="137"/>
                      <a:pt x="69" y="133"/>
                    </a:cubicBezTo>
                    <a:close/>
                    <a:moveTo>
                      <a:pt x="107" y="99"/>
                    </a:moveTo>
                    <a:cubicBezTo>
                      <a:pt x="107" y="95"/>
                      <a:pt x="103" y="91"/>
                      <a:pt x="99" y="91"/>
                    </a:cubicBezTo>
                    <a:cubicBezTo>
                      <a:pt x="94" y="91"/>
                      <a:pt x="90" y="95"/>
                      <a:pt x="90" y="99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0" y="140"/>
                      <a:pt x="94" y="143"/>
                      <a:pt x="99" y="143"/>
                    </a:cubicBezTo>
                    <a:cubicBezTo>
                      <a:pt x="103" y="143"/>
                      <a:pt x="107" y="140"/>
                      <a:pt x="107" y="135"/>
                    </a:cubicBezTo>
                    <a:lnTo>
                      <a:pt x="107" y="99"/>
                    </a:lnTo>
                    <a:close/>
                    <a:moveTo>
                      <a:pt x="135" y="143"/>
                    </a:moveTo>
                    <a:cubicBezTo>
                      <a:pt x="139" y="144"/>
                      <a:pt x="144" y="141"/>
                      <a:pt x="145" y="137"/>
                    </a:cubicBezTo>
                    <a:cubicBezTo>
                      <a:pt x="155" y="102"/>
                      <a:pt x="155" y="102"/>
                      <a:pt x="155" y="102"/>
                    </a:cubicBezTo>
                    <a:cubicBezTo>
                      <a:pt x="156" y="98"/>
                      <a:pt x="154" y="93"/>
                      <a:pt x="149" y="92"/>
                    </a:cubicBezTo>
                    <a:cubicBezTo>
                      <a:pt x="144" y="91"/>
                      <a:pt x="140" y="94"/>
                      <a:pt x="138" y="98"/>
                    </a:cubicBezTo>
                    <a:cubicBezTo>
                      <a:pt x="128" y="133"/>
                      <a:pt x="128" y="133"/>
                      <a:pt x="128" y="133"/>
                    </a:cubicBezTo>
                    <a:cubicBezTo>
                      <a:pt x="127" y="137"/>
                      <a:pt x="130" y="141"/>
                      <a:pt x="135" y="1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7"/>
              <p:cNvSpPr>
                <a:spLocks noEditPoints="1"/>
              </p:cNvSpPr>
              <p:nvPr userDrawn="1"/>
            </p:nvSpPr>
            <p:spPr bwMode="auto">
              <a:xfrm rot="20058153">
                <a:off x="211755" y="2353941"/>
                <a:ext cx="687388" cy="722312"/>
              </a:xfrm>
              <a:custGeom>
                <a:avLst/>
                <a:gdLst>
                  <a:gd name="T0" fmla="*/ 164 w 183"/>
                  <a:gd name="T1" fmla="*/ 192 h 192"/>
                  <a:gd name="T2" fmla="*/ 19 w 183"/>
                  <a:gd name="T3" fmla="*/ 192 h 192"/>
                  <a:gd name="T4" fmla="*/ 2 w 183"/>
                  <a:gd name="T5" fmla="*/ 170 h 192"/>
                  <a:gd name="T6" fmla="*/ 18 w 183"/>
                  <a:gd name="T7" fmla="*/ 58 h 192"/>
                  <a:gd name="T8" fmla="*/ 36 w 183"/>
                  <a:gd name="T9" fmla="*/ 44 h 192"/>
                  <a:gd name="T10" fmla="*/ 45 w 183"/>
                  <a:gd name="T11" fmla="*/ 44 h 192"/>
                  <a:gd name="T12" fmla="*/ 91 w 183"/>
                  <a:gd name="T13" fmla="*/ 0 h 192"/>
                  <a:gd name="T14" fmla="*/ 137 w 183"/>
                  <a:gd name="T15" fmla="*/ 44 h 192"/>
                  <a:gd name="T16" fmla="*/ 147 w 183"/>
                  <a:gd name="T17" fmla="*/ 44 h 192"/>
                  <a:gd name="T18" fmla="*/ 165 w 183"/>
                  <a:gd name="T19" fmla="*/ 58 h 192"/>
                  <a:gd name="T20" fmla="*/ 181 w 183"/>
                  <a:gd name="T21" fmla="*/ 170 h 192"/>
                  <a:gd name="T22" fmla="*/ 164 w 183"/>
                  <a:gd name="T23" fmla="*/ 192 h 192"/>
                  <a:gd name="T24" fmla="*/ 39 w 183"/>
                  <a:gd name="T25" fmla="*/ 76 h 192"/>
                  <a:gd name="T26" fmla="*/ 50 w 183"/>
                  <a:gd name="T27" fmla="*/ 88 h 192"/>
                  <a:gd name="T28" fmla="*/ 61 w 183"/>
                  <a:gd name="T29" fmla="*/ 76 h 192"/>
                  <a:gd name="T30" fmla="*/ 50 w 183"/>
                  <a:gd name="T31" fmla="*/ 65 h 192"/>
                  <a:gd name="T32" fmla="*/ 39 w 183"/>
                  <a:gd name="T33" fmla="*/ 76 h 192"/>
                  <a:gd name="T34" fmla="*/ 91 w 183"/>
                  <a:gd name="T35" fmla="*/ 8 h 192"/>
                  <a:gd name="T36" fmla="*/ 52 w 183"/>
                  <a:gd name="T37" fmla="*/ 44 h 192"/>
                  <a:gd name="T38" fmla="*/ 130 w 183"/>
                  <a:gd name="T39" fmla="*/ 44 h 192"/>
                  <a:gd name="T40" fmla="*/ 91 w 183"/>
                  <a:gd name="T41" fmla="*/ 8 h 192"/>
                  <a:gd name="T42" fmla="*/ 134 w 183"/>
                  <a:gd name="T43" fmla="*/ 65 h 192"/>
                  <a:gd name="T44" fmla="*/ 122 w 183"/>
                  <a:gd name="T45" fmla="*/ 76 h 192"/>
                  <a:gd name="T46" fmla="*/ 134 w 183"/>
                  <a:gd name="T47" fmla="*/ 88 h 192"/>
                  <a:gd name="T48" fmla="*/ 145 w 183"/>
                  <a:gd name="T49" fmla="*/ 76 h 192"/>
                  <a:gd name="T50" fmla="*/ 134 w 183"/>
                  <a:gd name="T51" fmla="*/ 6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3" h="192">
                    <a:moveTo>
                      <a:pt x="164" y="192"/>
                    </a:moveTo>
                    <a:cubicBezTo>
                      <a:pt x="19" y="192"/>
                      <a:pt x="19" y="192"/>
                      <a:pt x="19" y="192"/>
                    </a:cubicBezTo>
                    <a:cubicBezTo>
                      <a:pt x="8" y="192"/>
                      <a:pt x="0" y="182"/>
                      <a:pt x="2" y="170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0"/>
                      <a:pt x="27" y="44"/>
                      <a:pt x="36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6" y="15"/>
                      <a:pt x="66" y="0"/>
                      <a:pt x="91" y="0"/>
                    </a:cubicBezTo>
                    <a:cubicBezTo>
                      <a:pt x="116" y="0"/>
                      <a:pt x="136" y="15"/>
                      <a:pt x="137" y="44"/>
                    </a:cubicBezTo>
                    <a:cubicBezTo>
                      <a:pt x="147" y="44"/>
                      <a:pt x="147" y="44"/>
                      <a:pt x="147" y="44"/>
                    </a:cubicBezTo>
                    <a:cubicBezTo>
                      <a:pt x="156" y="44"/>
                      <a:pt x="164" y="50"/>
                      <a:pt x="165" y="58"/>
                    </a:cubicBezTo>
                    <a:cubicBezTo>
                      <a:pt x="181" y="170"/>
                      <a:pt x="181" y="170"/>
                      <a:pt x="181" y="170"/>
                    </a:cubicBezTo>
                    <a:cubicBezTo>
                      <a:pt x="183" y="182"/>
                      <a:pt x="175" y="192"/>
                      <a:pt x="164" y="192"/>
                    </a:cubicBezTo>
                    <a:close/>
                    <a:moveTo>
                      <a:pt x="39" y="76"/>
                    </a:moveTo>
                    <a:cubicBezTo>
                      <a:pt x="39" y="82"/>
                      <a:pt x="44" y="88"/>
                      <a:pt x="50" y="88"/>
                    </a:cubicBezTo>
                    <a:cubicBezTo>
                      <a:pt x="56" y="88"/>
                      <a:pt x="61" y="82"/>
                      <a:pt x="61" y="76"/>
                    </a:cubicBezTo>
                    <a:cubicBezTo>
                      <a:pt x="61" y="70"/>
                      <a:pt x="56" y="65"/>
                      <a:pt x="50" y="65"/>
                    </a:cubicBezTo>
                    <a:cubicBezTo>
                      <a:pt x="44" y="65"/>
                      <a:pt x="39" y="70"/>
                      <a:pt x="39" y="76"/>
                    </a:cubicBezTo>
                    <a:close/>
                    <a:moveTo>
                      <a:pt x="91" y="8"/>
                    </a:moveTo>
                    <a:cubicBezTo>
                      <a:pt x="70" y="8"/>
                      <a:pt x="54" y="20"/>
                      <a:pt x="52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29" y="20"/>
                      <a:pt x="112" y="8"/>
                      <a:pt x="91" y="8"/>
                    </a:cubicBezTo>
                    <a:close/>
                    <a:moveTo>
                      <a:pt x="134" y="65"/>
                    </a:moveTo>
                    <a:cubicBezTo>
                      <a:pt x="128" y="65"/>
                      <a:pt x="122" y="70"/>
                      <a:pt x="122" y="76"/>
                    </a:cubicBezTo>
                    <a:cubicBezTo>
                      <a:pt x="122" y="82"/>
                      <a:pt x="128" y="88"/>
                      <a:pt x="134" y="88"/>
                    </a:cubicBezTo>
                    <a:cubicBezTo>
                      <a:pt x="140" y="88"/>
                      <a:pt x="145" y="82"/>
                      <a:pt x="145" y="76"/>
                    </a:cubicBezTo>
                    <a:cubicBezTo>
                      <a:pt x="145" y="70"/>
                      <a:pt x="140" y="65"/>
                      <a:pt x="134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8"/>
              <p:cNvSpPr>
                <a:spLocks noEditPoints="1"/>
              </p:cNvSpPr>
              <p:nvPr userDrawn="1"/>
            </p:nvSpPr>
            <p:spPr bwMode="auto">
              <a:xfrm rot="1164480">
                <a:off x="2102295" y="215951"/>
                <a:ext cx="720725" cy="695325"/>
              </a:xfrm>
              <a:custGeom>
                <a:avLst/>
                <a:gdLst>
                  <a:gd name="T0" fmla="*/ 165 w 192"/>
                  <a:gd name="T1" fmla="*/ 65 h 185"/>
                  <a:gd name="T2" fmla="*/ 192 w 192"/>
                  <a:gd name="T3" fmla="*/ 137 h 185"/>
                  <a:gd name="T4" fmla="*/ 0 w 192"/>
                  <a:gd name="T5" fmla="*/ 185 h 185"/>
                  <a:gd name="T6" fmla="*/ 11 w 192"/>
                  <a:gd name="T7" fmla="*/ 137 h 185"/>
                  <a:gd name="T8" fmla="*/ 43 w 192"/>
                  <a:gd name="T9" fmla="*/ 49 h 185"/>
                  <a:gd name="T10" fmla="*/ 105 w 192"/>
                  <a:gd name="T11" fmla="*/ 49 h 185"/>
                  <a:gd name="T12" fmla="*/ 112 w 192"/>
                  <a:gd name="T13" fmla="*/ 36 h 185"/>
                  <a:gd name="T14" fmla="*/ 83 w 192"/>
                  <a:gd name="T15" fmla="*/ 0 h 185"/>
                  <a:gd name="T16" fmla="*/ 164 w 192"/>
                  <a:gd name="T17" fmla="*/ 36 h 185"/>
                  <a:gd name="T18" fmla="*/ 136 w 192"/>
                  <a:gd name="T19" fmla="*/ 49 h 185"/>
                  <a:gd name="T20" fmla="*/ 148 w 192"/>
                  <a:gd name="T21" fmla="*/ 28 h 185"/>
                  <a:gd name="T22" fmla="*/ 100 w 192"/>
                  <a:gd name="T23" fmla="*/ 9 h 185"/>
                  <a:gd name="T24" fmla="*/ 148 w 192"/>
                  <a:gd name="T25" fmla="*/ 28 h 185"/>
                  <a:gd name="T26" fmla="*/ 148 w 192"/>
                  <a:gd name="T27" fmla="*/ 104 h 185"/>
                  <a:gd name="T28" fmla="*/ 136 w 192"/>
                  <a:gd name="T29" fmla="*/ 92 h 185"/>
                  <a:gd name="T30" fmla="*/ 136 w 192"/>
                  <a:gd name="T31" fmla="*/ 116 h 185"/>
                  <a:gd name="T32" fmla="*/ 148 w 192"/>
                  <a:gd name="T33" fmla="*/ 128 h 185"/>
                  <a:gd name="T34" fmla="*/ 136 w 192"/>
                  <a:gd name="T35" fmla="*/ 116 h 185"/>
                  <a:gd name="T36" fmla="*/ 124 w 192"/>
                  <a:gd name="T37" fmla="*/ 104 h 185"/>
                  <a:gd name="T38" fmla="*/ 112 w 192"/>
                  <a:gd name="T39" fmla="*/ 92 h 185"/>
                  <a:gd name="T40" fmla="*/ 112 w 192"/>
                  <a:gd name="T41" fmla="*/ 116 h 185"/>
                  <a:gd name="T42" fmla="*/ 124 w 192"/>
                  <a:gd name="T43" fmla="*/ 128 h 185"/>
                  <a:gd name="T44" fmla="*/ 112 w 192"/>
                  <a:gd name="T45" fmla="*/ 116 h 185"/>
                  <a:gd name="T46" fmla="*/ 124 w 192"/>
                  <a:gd name="T47" fmla="*/ 80 h 185"/>
                  <a:gd name="T48" fmla="*/ 112 w 192"/>
                  <a:gd name="T49" fmla="*/ 68 h 185"/>
                  <a:gd name="T50" fmla="*/ 136 w 192"/>
                  <a:gd name="T51" fmla="*/ 68 h 185"/>
                  <a:gd name="T52" fmla="*/ 148 w 192"/>
                  <a:gd name="T53" fmla="*/ 80 h 185"/>
                  <a:gd name="T54" fmla="*/ 136 w 192"/>
                  <a:gd name="T55" fmla="*/ 68 h 185"/>
                  <a:gd name="T56" fmla="*/ 12 w 192"/>
                  <a:gd name="T57" fmla="*/ 168 h 185"/>
                  <a:gd name="T58" fmla="*/ 179 w 192"/>
                  <a:gd name="T59" fmla="*/ 148 h 185"/>
                  <a:gd name="T60" fmla="*/ 96 w 192"/>
                  <a:gd name="T61" fmla="*/ 68 h 185"/>
                  <a:gd name="T62" fmla="*/ 36 w 192"/>
                  <a:gd name="T63" fmla="*/ 96 h 185"/>
                  <a:gd name="T64" fmla="*/ 96 w 192"/>
                  <a:gd name="T65" fmla="*/ 6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2" h="185">
                    <a:moveTo>
                      <a:pt x="147" y="49"/>
                    </a:moveTo>
                    <a:cubicBezTo>
                      <a:pt x="157" y="49"/>
                      <a:pt x="165" y="57"/>
                      <a:pt x="165" y="65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92" y="137"/>
                      <a:pt x="192" y="137"/>
                      <a:pt x="192" y="137"/>
                    </a:cubicBezTo>
                    <a:cubicBezTo>
                      <a:pt x="192" y="185"/>
                      <a:pt x="192" y="185"/>
                      <a:pt x="192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57"/>
                      <a:pt x="33" y="49"/>
                      <a:pt x="43" y="49"/>
                    </a:cubicBezTo>
                    <a:cubicBezTo>
                      <a:pt x="43" y="49"/>
                      <a:pt x="70" y="49"/>
                      <a:pt x="95" y="49"/>
                    </a:cubicBezTo>
                    <a:cubicBezTo>
                      <a:pt x="98" y="49"/>
                      <a:pt x="101" y="49"/>
                      <a:pt x="105" y="49"/>
                    </a:cubicBezTo>
                    <a:cubicBezTo>
                      <a:pt x="107" y="49"/>
                      <a:pt x="110" y="49"/>
                      <a:pt x="112" y="49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83" y="36"/>
                      <a:pt x="83" y="36"/>
                      <a:pt x="83" y="3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36"/>
                      <a:pt x="164" y="36"/>
                      <a:pt x="164" y="36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42" y="49"/>
                      <a:pt x="147" y="49"/>
                      <a:pt x="147" y="49"/>
                    </a:cubicBezTo>
                    <a:close/>
                    <a:moveTo>
                      <a:pt x="148" y="28"/>
                    </a:moveTo>
                    <a:cubicBezTo>
                      <a:pt x="148" y="9"/>
                      <a:pt x="148" y="9"/>
                      <a:pt x="148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28"/>
                      <a:pt x="100" y="28"/>
                      <a:pt x="100" y="28"/>
                    </a:cubicBezTo>
                    <a:lnTo>
                      <a:pt x="148" y="28"/>
                    </a:lnTo>
                    <a:close/>
                    <a:moveTo>
                      <a:pt x="136" y="104"/>
                    </a:move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36" y="92"/>
                      <a:pt x="136" y="92"/>
                      <a:pt x="136" y="92"/>
                    </a:cubicBezTo>
                    <a:lnTo>
                      <a:pt x="136" y="104"/>
                    </a:lnTo>
                    <a:close/>
                    <a:moveTo>
                      <a:pt x="136" y="116"/>
                    </a:move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40" y="128"/>
                      <a:pt x="142" y="128"/>
                      <a:pt x="148" y="128"/>
                    </a:cubicBezTo>
                    <a:cubicBezTo>
                      <a:pt x="148" y="116"/>
                      <a:pt x="148" y="116"/>
                      <a:pt x="148" y="116"/>
                    </a:cubicBezTo>
                    <a:lnTo>
                      <a:pt x="136" y="116"/>
                    </a:lnTo>
                    <a:close/>
                    <a:moveTo>
                      <a:pt x="112" y="104"/>
                    </a:move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92"/>
                      <a:pt x="124" y="92"/>
                      <a:pt x="124" y="92"/>
                    </a:cubicBezTo>
                    <a:cubicBezTo>
                      <a:pt x="112" y="92"/>
                      <a:pt x="112" y="92"/>
                      <a:pt x="112" y="92"/>
                    </a:cubicBezTo>
                    <a:lnTo>
                      <a:pt x="112" y="104"/>
                    </a:lnTo>
                    <a:close/>
                    <a:moveTo>
                      <a:pt x="112" y="116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7" y="128"/>
                      <a:pt x="120" y="128"/>
                      <a:pt x="124" y="128"/>
                    </a:cubicBezTo>
                    <a:cubicBezTo>
                      <a:pt x="124" y="116"/>
                      <a:pt x="124" y="116"/>
                      <a:pt x="124" y="116"/>
                    </a:cubicBezTo>
                    <a:lnTo>
                      <a:pt x="112" y="116"/>
                    </a:lnTo>
                    <a:close/>
                    <a:moveTo>
                      <a:pt x="112" y="80"/>
                    </a:move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68"/>
                      <a:pt x="124" y="68"/>
                      <a:pt x="124" y="68"/>
                    </a:cubicBezTo>
                    <a:cubicBezTo>
                      <a:pt x="120" y="68"/>
                      <a:pt x="117" y="68"/>
                      <a:pt x="112" y="68"/>
                    </a:cubicBezTo>
                    <a:lnTo>
                      <a:pt x="112" y="80"/>
                    </a:lnTo>
                    <a:close/>
                    <a:moveTo>
                      <a:pt x="136" y="68"/>
                    </a:moveTo>
                    <a:cubicBezTo>
                      <a:pt x="136" y="80"/>
                      <a:pt x="136" y="80"/>
                      <a:pt x="136" y="80"/>
                    </a:cubicBezTo>
                    <a:cubicBezTo>
                      <a:pt x="148" y="80"/>
                      <a:pt x="148" y="80"/>
                      <a:pt x="148" y="80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38" y="68"/>
                      <a:pt x="142" y="68"/>
                      <a:pt x="136" y="68"/>
                    </a:cubicBezTo>
                    <a:close/>
                    <a:moveTo>
                      <a:pt x="12" y="148"/>
                    </a:moveTo>
                    <a:cubicBezTo>
                      <a:pt x="12" y="168"/>
                      <a:pt x="12" y="168"/>
                      <a:pt x="12" y="168"/>
                    </a:cubicBezTo>
                    <a:cubicBezTo>
                      <a:pt x="179" y="168"/>
                      <a:pt x="179" y="168"/>
                      <a:pt x="179" y="168"/>
                    </a:cubicBezTo>
                    <a:cubicBezTo>
                      <a:pt x="179" y="148"/>
                      <a:pt x="179" y="148"/>
                      <a:pt x="179" y="148"/>
                    </a:cubicBezTo>
                    <a:lnTo>
                      <a:pt x="12" y="148"/>
                    </a:lnTo>
                    <a:close/>
                    <a:moveTo>
                      <a:pt x="96" y="68"/>
                    </a:moveTo>
                    <a:cubicBezTo>
                      <a:pt x="57" y="68"/>
                      <a:pt x="52" y="68"/>
                      <a:pt x="36" y="68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51" y="96"/>
                      <a:pt x="75" y="96"/>
                      <a:pt x="96" y="96"/>
                    </a:cubicBezTo>
                    <a:lnTo>
                      <a:pt x="96" y="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10"/>
              <p:cNvSpPr>
                <a:spLocks noEditPoints="1"/>
              </p:cNvSpPr>
              <p:nvPr userDrawn="1"/>
            </p:nvSpPr>
            <p:spPr bwMode="auto">
              <a:xfrm rot="18356885">
                <a:off x="1052002" y="4785985"/>
                <a:ext cx="566738" cy="752475"/>
              </a:xfrm>
              <a:custGeom>
                <a:avLst/>
                <a:gdLst>
                  <a:gd name="T0" fmla="*/ 9 w 151"/>
                  <a:gd name="T1" fmla="*/ 0 h 200"/>
                  <a:gd name="T2" fmla="*/ 0 w 151"/>
                  <a:gd name="T3" fmla="*/ 191 h 200"/>
                  <a:gd name="T4" fmla="*/ 142 w 151"/>
                  <a:gd name="T5" fmla="*/ 200 h 200"/>
                  <a:gd name="T6" fmla="*/ 151 w 151"/>
                  <a:gd name="T7" fmla="*/ 10 h 200"/>
                  <a:gd name="T8" fmla="*/ 50 w 151"/>
                  <a:gd name="T9" fmla="*/ 161 h 200"/>
                  <a:gd name="T10" fmla="*/ 29 w 151"/>
                  <a:gd name="T11" fmla="*/ 165 h 200"/>
                  <a:gd name="T12" fmla="*/ 24 w 151"/>
                  <a:gd name="T13" fmla="*/ 152 h 200"/>
                  <a:gd name="T14" fmla="*/ 46 w 151"/>
                  <a:gd name="T15" fmla="*/ 148 h 200"/>
                  <a:gd name="T16" fmla="*/ 50 w 151"/>
                  <a:gd name="T17" fmla="*/ 161 h 200"/>
                  <a:gd name="T18" fmla="*/ 46 w 151"/>
                  <a:gd name="T19" fmla="*/ 137 h 200"/>
                  <a:gd name="T20" fmla="*/ 24 w 151"/>
                  <a:gd name="T21" fmla="*/ 133 h 200"/>
                  <a:gd name="T22" fmla="*/ 29 w 151"/>
                  <a:gd name="T23" fmla="*/ 120 h 200"/>
                  <a:gd name="T24" fmla="*/ 50 w 151"/>
                  <a:gd name="T25" fmla="*/ 124 h 200"/>
                  <a:gd name="T26" fmla="*/ 50 w 151"/>
                  <a:gd name="T27" fmla="*/ 105 h 200"/>
                  <a:gd name="T28" fmla="*/ 29 w 151"/>
                  <a:gd name="T29" fmla="*/ 109 h 200"/>
                  <a:gd name="T30" fmla="*/ 24 w 151"/>
                  <a:gd name="T31" fmla="*/ 96 h 200"/>
                  <a:gd name="T32" fmla="*/ 46 w 151"/>
                  <a:gd name="T33" fmla="*/ 92 h 200"/>
                  <a:gd name="T34" fmla="*/ 50 w 151"/>
                  <a:gd name="T35" fmla="*/ 105 h 200"/>
                  <a:gd name="T36" fmla="*/ 83 w 151"/>
                  <a:gd name="T37" fmla="*/ 165 h 200"/>
                  <a:gd name="T38" fmla="*/ 63 w 151"/>
                  <a:gd name="T39" fmla="*/ 161 h 200"/>
                  <a:gd name="T40" fmla="*/ 67 w 151"/>
                  <a:gd name="T41" fmla="*/ 148 h 200"/>
                  <a:gd name="T42" fmla="*/ 88 w 151"/>
                  <a:gd name="T43" fmla="*/ 152 h 200"/>
                  <a:gd name="T44" fmla="*/ 88 w 151"/>
                  <a:gd name="T45" fmla="*/ 133 h 200"/>
                  <a:gd name="T46" fmla="*/ 67 w 151"/>
                  <a:gd name="T47" fmla="*/ 137 h 200"/>
                  <a:gd name="T48" fmla="*/ 63 w 151"/>
                  <a:gd name="T49" fmla="*/ 124 h 200"/>
                  <a:gd name="T50" fmla="*/ 83 w 151"/>
                  <a:gd name="T51" fmla="*/ 120 h 200"/>
                  <a:gd name="T52" fmla="*/ 88 w 151"/>
                  <a:gd name="T53" fmla="*/ 133 h 200"/>
                  <a:gd name="T54" fmla="*/ 83 w 151"/>
                  <a:gd name="T55" fmla="*/ 109 h 200"/>
                  <a:gd name="T56" fmla="*/ 63 w 151"/>
                  <a:gd name="T57" fmla="*/ 105 h 200"/>
                  <a:gd name="T58" fmla="*/ 67 w 151"/>
                  <a:gd name="T59" fmla="*/ 92 h 200"/>
                  <a:gd name="T60" fmla="*/ 88 w 151"/>
                  <a:gd name="T61" fmla="*/ 96 h 200"/>
                  <a:gd name="T62" fmla="*/ 128 w 151"/>
                  <a:gd name="T63" fmla="*/ 161 h 200"/>
                  <a:gd name="T64" fmla="*/ 104 w 151"/>
                  <a:gd name="T65" fmla="*/ 164 h 200"/>
                  <a:gd name="T66" fmla="*/ 99 w 151"/>
                  <a:gd name="T67" fmla="*/ 152 h 200"/>
                  <a:gd name="T68" fmla="*/ 123 w 151"/>
                  <a:gd name="T69" fmla="*/ 148 h 200"/>
                  <a:gd name="T70" fmla="*/ 128 w 151"/>
                  <a:gd name="T71" fmla="*/ 161 h 200"/>
                  <a:gd name="T72" fmla="*/ 123 w 151"/>
                  <a:gd name="T73" fmla="*/ 136 h 200"/>
                  <a:gd name="T74" fmla="*/ 99 w 151"/>
                  <a:gd name="T75" fmla="*/ 133 h 200"/>
                  <a:gd name="T76" fmla="*/ 104 w 151"/>
                  <a:gd name="T77" fmla="*/ 120 h 200"/>
                  <a:gd name="T78" fmla="*/ 128 w 151"/>
                  <a:gd name="T79" fmla="*/ 124 h 200"/>
                  <a:gd name="T80" fmla="*/ 128 w 151"/>
                  <a:gd name="T81" fmla="*/ 105 h 200"/>
                  <a:gd name="T82" fmla="*/ 104 w 151"/>
                  <a:gd name="T83" fmla="*/ 108 h 200"/>
                  <a:gd name="T84" fmla="*/ 99 w 151"/>
                  <a:gd name="T85" fmla="*/ 96 h 200"/>
                  <a:gd name="T86" fmla="*/ 123 w 151"/>
                  <a:gd name="T87" fmla="*/ 92 h 200"/>
                  <a:gd name="T88" fmla="*/ 128 w 151"/>
                  <a:gd name="T89" fmla="*/ 105 h 200"/>
                  <a:gd name="T90" fmla="*/ 103 w 151"/>
                  <a:gd name="T91" fmla="*/ 72 h 200"/>
                  <a:gd name="T92" fmla="*/ 103 w 151"/>
                  <a:gd name="T93" fmla="*/ 56 h 200"/>
                  <a:gd name="T94" fmla="*/ 130 w 151"/>
                  <a:gd name="T95" fmla="*/ 63 h 200"/>
                  <a:gd name="T96" fmla="*/ 136 w 151"/>
                  <a:gd name="T97" fmla="*/ 42 h 200"/>
                  <a:gd name="T98" fmla="*/ 22 w 151"/>
                  <a:gd name="T99" fmla="*/ 48 h 200"/>
                  <a:gd name="T100" fmla="*/ 16 w 151"/>
                  <a:gd name="T101" fmla="*/ 23 h 200"/>
                  <a:gd name="T102" fmla="*/ 129 w 151"/>
                  <a:gd name="T103" fmla="*/ 16 h 200"/>
                  <a:gd name="T104" fmla="*/ 136 w 151"/>
                  <a:gd name="T105" fmla="*/ 42 h 200"/>
                  <a:gd name="T106" fmla="*/ 120 w 151"/>
                  <a:gd name="T107" fmla="*/ 23 h 200"/>
                  <a:gd name="T108" fmla="*/ 124 w 151"/>
                  <a:gd name="T109" fmla="*/ 45 h 200"/>
                  <a:gd name="T110" fmla="*/ 127 w 151"/>
                  <a:gd name="T111" fmla="*/ 2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1" h="200">
                    <a:moveTo>
                      <a:pt x="14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6"/>
                      <a:pt x="4" y="200"/>
                      <a:pt x="9" y="200"/>
                    </a:cubicBezTo>
                    <a:cubicBezTo>
                      <a:pt x="142" y="200"/>
                      <a:pt x="142" y="200"/>
                      <a:pt x="142" y="200"/>
                    </a:cubicBezTo>
                    <a:cubicBezTo>
                      <a:pt x="147" y="200"/>
                      <a:pt x="151" y="196"/>
                      <a:pt x="151" y="191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1" y="4"/>
                      <a:pt x="147" y="0"/>
                      <a:pt x="142" y="0"/>
                    </a:cubicBezTo>
                    <a:close/>
                    <a:moveTo>
                      <a:pt x="50" y="161"/>
                    </a:moveTo>
                    <a:cubicBezTo>
                      <a:pt x="50" y="163"/>
                      <a:pt x="48" y="165"/>
                      <a:pt x="46" y="165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26" y="165"/>
                      <a:pt x="24" y="163"/>
                      <a:pt x="24" y="161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24" y="150"/>
                      <a:pt x="26" y="148"/>
                      <a:pt x="29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8" y="148"/>
                      <a:pt x="50" y="150"/>
                      <a:pt x="50" y="152"/>
                    </a:cubicBezTo>
                    <a:lnTo>
                      <a:pt x="50" y="161"/>
                    </a:lnTo>
                    <a:close/>
                    <a:moveTo>
                      <a:pt x="50" y="133"/>
                    </a:moveTo>
                    <a:cubicBezTo>
                      <a:pt x="50" y="135"/>
                      <a:pt x="48" y="137"/>
                      <a:pt x="46" y="137"/>
                    </a:cubicBezTo>
                    <a:cubicBezTo>
                      <a:pt x="29" y="137"/>
                      <a:pt x="29" y="137"/>
                      <a:pt x="29" y="137"/>
                    </a:cubicBezTo>
                    <a:cubicBezTo>
                      <a:pt x="26" y="137"/>
                      <a:pt x="24" y="135"/>
                      <a:pt x="24" y="133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2"/>
                      <a:pt x="26" y="120"/>
                      <a:pt x="29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8" y="120"/>
                      <a:pt x="50" y="122"/>
                      <a:pt x="50" y="124"/>
                    </a:cubicBezTo>
                    <a:lnTo>
                      <a:pt x="50" y="133"/>
                    </a:lnTo>
                    <a:close/>
                    <a:moveTo>
                      <a:pt x="50" y="105"/>
                    </a:moveTo>
                    <a:cubicBezTo>
                      <a:pt x="50" y="107"/>
                      <a:pt x="48" y="109"/>
                      <a:pt x="46" y="10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6" y="109"/>
                      <a:pt x="24" y="107"/>
                      <a:pt x="24" y="105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24" y="94"/>
                      <a:pt x="26" y="92"/>
                      <a:pt x="29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8" y="92"/>
                      <a:pt x="50" y="94"/>
                      <a:pt x="50" y="96"/>
                    </a:cubicBezTo>
                    <a:lnTo>
                      <a:pt x="50" y="105"/>
                    </a:lnTo>
                    <a:close/>
                    <a:moveTo>
                      <a:pt x="88" y="161"/>
                    </a:moveTo>
                    <a:cubicBezTo>
                      <a:pt x="88" y="163"/>
                      <a:pt x="86" y="165"/>
                      <a:pt x="83" y="165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65" y="165"/>
                      <a:pt x="63" y="163"/>
                      <a:pt x="63" y="161"/>
                    </a:cubicBezTo>
                    <a:cubicBezTo>
                      <a:pt x="63" y="152"/>
                      <a:pt x="63" y="152"/>
                      <a:pt x="63" y="152"/>
                    </a:cubicBezTo>
                    <a:cubicBezTo>
                      <a:pt x="63" y="150"/>
                      <a:pt x="65" y="148"/>
                      <a:pt x="67" y="14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86" y="148"/>
                      <a:pt x="88" y="150"/>
                      <a:pt x="88" y="152"/>
                    </a:cubicBezTo>
                    <a:lnTo>
                      <a:pt x="88" y="161"/>
                    </a:lnTo>
                    <a:close/>
                    <a:moveTo>
                      <a:pt x="88" y="133"/>
                    </a:moveTo>
                    <a:cubicBezTo>
                      <a:pt x="88" y="135"/>
                      <a:pt x="86" y="137"/>
                      <a:pt x="83" y="137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65" y="137"/>
                      <a:pt x="63" y="135"/>
                      <a:pt x="63" y="133"/>
                    </a:cubicBezTo>
                    <a:cubicBezTo>
                      <a:pt x="63" y="124"/>
                      <a:pt x="63" y="124"/>
                      <a:pt x="63" y="124"/>
                    </a:cubicBezTo>
                    <a:cubicBezTo>
                      <a:pt x="63" y="122"/>
                      <a:pt x="65" y="120"/>
                      <a:pt x="67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6" y="120"/>
                      <a:pt x="88" y="122"/>
                      <a:pt x="88" y="124"/>
                    </a:cubicBezTo>
                    <a:lnTo>
                      <a:pt x="88" y="133"/>
                    </a:lnTo>
                    <a:close/>
                    <a:moveTo>
                      <a:pt x="88" y="105"/>
                    </a:moveTo>
                    <a:cubicBezTo>
                      <a:pt x="88" y="107"/>
                      <a:pt x="86" y="109"/>
                      <a:pt x="83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5" y="109"/>
                      <a:pt x="63" y="107"/>
                      <a:pt x="63" y="105"/>
                    </a:cubicBezTo>
                    <a:cubicBezTo>
                      <a:pt x="63" y="96"/>
                      <a:pt x="63" y="96"/>
                      <a:pt x="63" y="96"/>
                    </a:cubicBezTo>
                    <a:cubicBezTo>
                      <a:pt x="63" y="94"/>
                      <a:pt x="65" y="92"/>
                      <a:pt x="67" y="92"/>
                    </a:cubicBezTo>
                    <a:cubicBezTo>
                      <a:pt x="83" y="92"/>
                      <a:pt x="83" y="92"/>
                      <a:pt x="83" y="92"/>
                    </a:cubicBezTo>
                    <a:cubicBezTo>
                      <a:pt x="86" y="92"/>
                      <a:pt x="88" y="94"/>
                      <a:pt x="88" y="96"/>
                    </a:cubicBezTo>
                    <a:lnTo>
                      <a:pt x="88" y="105"/>
                    </a:lnTo>
                    <a:close/>
                    <a:moveTo>
                      <a:pt x="128" y="161"/>
                    </a:moveTo>
                    <a:cubicBezTo>
                      <a:pt x="128" y="163"/>
                      <a:pt x="125" y="164"/>
                      <a:pt x="123" y="164"/>
                    </a:cubicBezTo>
                    <a:cubicBezTo>
                      <a:pt x="104" y="164"/>
                      <a:pt x="104" y="164"/>
                      <a:pt x="104" y="164"/>
                    </a:cubicBezTo>
                    <a:cubicBezTo>
                      <a:pt x="102" y="164"/>
                      <a:pt x="99" y="163"/>
                      <a:pt x="99" y="161"/>
                    </a:cubicBezTo>
                    <a:cubicBezTo>
                      <a:pt x="99" y="152"/>
                      <a:pt x="99" y="152"/>
                      <a:pt x="99" y="152"/>
                    </a:cubicBezTo>
                    <a:cubicBezTo>
                      <a:pt x="99" y="150"/>
                      <a:pt x="102" y="148"/>
                      <a:pt x="104" y="148"/>
                    </a:cubicBezTo>
                    <a:cubicBezTo>
                      <a:pt x="123" y="148"/>
                      <a:pt x="123" y="148"/>
                      <a:pt x="123" y="148"/>
                    </a:cubicBezTo>
                    <a:cubicBezTo>
                      <a:pt x="125" y="148"/>
                      <a:pt x="128" y="150"/>
                      <a:pt x="128" y="152"/>
                    </a:cubicBezTo>
                    <a:lnTo>
                      <a:pt x="128" y="161"/>
                    </a:lnTo>
                    <a:close/>
                    <a:moveTo>
                      <a:pt x="128" y="133"/>
                    </a:moveTo>
                    <a:cubicBezTo>
                      <a:pt x="128" y="135"/>
                      <a:pt x="125" y="136"/>
                      <a:pt x="123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2" y="136"/>
                      <a:pt x="99" y="135"/>
                      <a:pt x="99" y="133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9" y="122"/>
                      <a:pt x="102" y="120"/>
                      <a:pt x="104" y="120"/>
                    </a:cubicBezTo>
                    <a:cubicBezTo>
                      <a:pt x="123" y="120"/>
                      <a:pt x="123" y="120"/>
                      <a:pt x="123" y="120"/>
                    </a:cubicBezTo>
                    <a:cubicBezTo>
                      <a:pt x="125" y="120"/>
                      <a:pt x="128" y="122"/>
                      <a:pt x="128" y="124"/>
                    </a:cubicBezTo>
                    <a:lnTo>
                      <a:pt x="128" y="133"/>
                    </a:lnTo>
                    <a:close/>
                    <a:moveTo>
                      <a:pt x="128" y="105"/>
                    </a:moveTo>
                    <a:cubicBezTo>
                      <a:pt x="128" y="107"/>
                      <a:pt x="125" y="108"/>
                      <a:pt x="123" y="108"/>
                    </a:cubicBezTo>
                    <a:cubicBezTo>
                      <a:pt x="104" y="108"/>
                      <a:pt x="104" y="108"/>
                      <a:pt x="104" y="108"/>
                    </a:cubicBezTo>
                    <a:cubicBezTo>
                      <a:pt x="102" y="108"/>
                      <a:pt x="99" y="107"/>
                      <a:pt x="99" y="105"/>
                    </a:cubicBezTo>
                    <a:cubicBezTo>
                      <a:pt x="99" y="96"/>
                      <a:pt x="99" y="96"/>
                      <a:pt x="99" y="96"/>
                    </a:cubicBezTo>
                    <a:cubicBezTo>
                      <a:pt x="99" y="94"/>
                      <a:pt x="102" y="92"/>
                      <a:pt x="104" y="92"/>
                    </a:cubicBezTo>
                    <a:cubicBezTo>
                      <a:pt x="123" y="92"/>
                      <a:pt x="123" y="92"/>
                      <a:pt x="123" y="92"/>
                    </a:cubicBezTo>
                    <a:cubicBezTo>
                      <a:pt x="125" y="92"/>
                      <a:pt x="128" y="94"/>
                      <a:pt x="128" y="96"/>
                    </a:cubicBezTo>
                    <a:lnTo>
                      <a:pt x="128" y="105"/>
                    </a:lnTo>
                    <a:close/>
                    <a:moveTo>
                      <a:pt x="126" y="72"/>
                    </a:moveTo>
                    <a:cubicBezTo>
                      <a:pt x="103" y="72"/>
                      <a:pt x="103" y="72"/>
                      <a:pt x="103" y="72"/>
                    </a:cubicBezTo>
                    <a:cubicBezTo>
                      <a:pt x="100" y="72"/>
                      <a:pt x="99" y="67"/>
                      <a:pt x="99" y="63"/>
                    </a:cubicBezTo>
                    <a:cubicBezTo>
                      <a:pt x="99" y="60"/>
                      <a:pt x="100" y="56"/>
                      <a:pt x="103" y="56"/>
                    </a:cubicBezTo>
                    <a:cubicBezTo>
                      <a:pt x="126" y="56"/>
                      <a:pt x="126" y="56"/>
                      <a:pt x="126" y="56"/>
                    </a:cubicBezTo>
                    <a:cubicBezTo>
                      <a:pt x="128" y="56"/>
                      <a:pt x="130" y="60"/>
                      <a:pt x="130" y="63"/>
                    </a:cubicBezTo>
                    <a:cubicBezTo>
                      <a:pt x="130" y="67"/>
                      <a:pt x="128" y="72"/>
                      <a:pt x="126" y="72"/>
                    </a:cubicBezTo>
                    <a:close/>
                    <a:moveTo>
                      <a:pt x="136" y="42"/>
                    </a:moveTo>
                    <a:cubicBezTo>
                      <a:pt x="136" y="45"/>
                      <a:pt x="133" y="48"/>
                      <a:pt x="129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19" y="48"/>
                      <a:pt x="16" y="45"/>
                      <a:pt x="16" y="42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19"/>
                      <a:pt x="19" y="16"/>
                      <a:pt x="22" y="16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33" y="16"/>
                      <a:pt x="136" y="19"/>
                      <a:pt x="136" y="23"/>
                    </a:cubicBezTo>
                    <a:lnTo>
                      <a:pt x="136" y="42"/>
                    </a:lnTo>
                    <a:close/>
                    <a:moveTo>
                      <a:pt x="124" y="20"/>
                    </a:moveTo>
                    <a:cubicBezTo>
                      <a:pt x="122" y="20"/>
                      <a:pt x="120" y="21"/>
                      <a:pt x="120" y="23"/>
                    </a:cubicBezTo>
                    <a:cubicBezTo>
                      <a:pt x="120" y="42"/>
                      <a:pt x="120" y="42"/>
                      <a:pt x="120" y="42"/>
                    </a:cubicBezTo>
                    <a:cubicBezTo>
                      <a:pt x="120" y="44"/>
                      <a:pt x="122" y="45"/>
                      <a:pt x="124" y="45"/>
                    </a:cubicBezTo>
                    <a:cubicBezTo>
                      <a:pt x="126" y="45"/>
                      <a:pt x="127" y="44"/>
                      <a:pt x="127" y="42"/>
                    </a:cubicBezTo>
                    <a:cubicBezTo>
                      <a:pt x="127" y="23"/>
                      <a:pt x="127" y="23"/>
                      <a:pt x="127" y="23"/>
                    </a:cubicBezTo>
                    <a:cubicBezTo>
                      <a:pt x="127" y="21"/>
                      <a:pt x="126" y="20"/>
                      <a:pt x="124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11"/>
              <p:cNvSpPr>
                <a:spLocks noEditPoints="1"/>
              </p:cNvSpPr>
              <p:nvPr userDrawn="1"/>
            </p:nvSpPr>
            <p:spPr bwMode="auto">
              <a:xfrm rot="20567118">
                <a:off x="1675593" y="5327216"/>
                <a:ext cx="750888" cy="752475"/>
              </a:xfrm>
              <a:custGeom>
                <a:avLst/>
                <a:gdLst>
                  <a:gd name="T0" fmla="*/ 193 w 200"/>
                  <a:gd name="T1" fmla="*/ 148 h 200"/>
                  <a:gd name="T2" fmla="*/ 158 w 200"/>
                  <a:gd name="T3" fmla="*/ 148 h 200"/>
                  <a:gd name="T4" fmla="*/ 134 w 200"/>
                  <a:gd name="T5" fmla="*/ 126 h 200"/>
                  <a:gd name="T6" fmla="*/ 159 w 200"/>
                  <a:gd name="T7" fmla="*/ 104 h 200"/>
                  <a:gd name="T8" fmla="*/ 193 w 200"/>
                  <a:gd name="T9" fmla="*/ 104 h 200"/>
                  <a:gd name="T10" fmla="*/ 200 w 200"/>
                  <a:gd name="T11" fmla="*/ 110 h 200"/>
                  <a:gd name="T12" fmla="*/ 200 w 200"/>
                  <a:gd name="T13" fmla="*/ 141 h 200"/>
                  <a:gd name="T14" fmla="*/ 193 w 200"/>
                  <a:gd name="T15" fmla="*/ 148 h 200"/>
                  <a:gd name="T16" fmla="*/ 152 w 200"/>
                  <a:gd name="T17" fmla="*/ 117 h 200"/>
                  <a:gd name="T18" fmla="*/ 143 w 200"/>
                  <a:gd name="T19" fmla="*/ 126 h 200"/>
                  <a:gd name="T20" fmla="*/ 152 w 200"/>
                  <a:gd name="T21" fmla="*/ 136 h 200"/>
                  <a:gd name="T22" fmla="*/ 162 w 200"/>
                  <a:gd name="T23" fmla="*/ 126 h 200"/>
                  <a:gd name="T24" fmla="*/ 152 w 200"/>
                  <a:gd name="T25" fmla="*/ 117 h 200"/>
                  <a:gd name="T26" fmla="*/ 134 w 200"/>
                  <a:gd name="T27" fmla="*/ 152 h 200"/>
                  <a:gd name="T28" fmla="*/ 192 w 200"/>
                  <a:gd name="T29" fmla="*/ 152 h 200"/>
                  <a:gd name="T30" fmla="*/ 192 w 200"/>
                  <a:gd name="T31" fmla="*/ 166 h 200"/>
                  <a:gd name="T32" fmla="*/ 160 w 200"/>
                  <a:gd name="T33" fmla="*/ 200 h 200"/>
                  <a:gd name="T34" fmla="*/ 33 w 200"/>
                  <a:gd name="T35" fmla="*/ 200 h 200"/>
                  <a:gd name="T36" fmla="*/ 0 w 200"/>
                  <a:gd name="T37" fmla="*/ 166 h 200"/>
                  <a:gd name="T38" fmla="*/ 0 w 200"/>
                  <a:gd name="T39" fmla="*/ 87 h 200"/>
                  <a:gd name="T40" fmla="*/ 33 w 200"/>
                  <a:gd name="T41" fmla="*/ 52 h 200"/>
                  <a:gd name="T42" fmla="*/ 160 w 200"/>
                  <a:gd name="T43" fmla="*/ 52 h 200"/>
                  <a:gd name="T44" fmla="*/ 192 w 200"/>
                  <a:gd name="T45" fmla="*/ 87 h 200"/>
                  <a:gd name="T46" fmla="*/ 192 w 200"/>
                  <a:gd name="T47" fmla="*/ 100 h 200"/>
                  <a:gd name="T48" fmla="*/ 133 w 200"/>
                  <a:gd name="T49" fmla="*/ 100 h 200"/>
                  <a:gd name="T50" fmla="*/ 134 w 200"/>
                  <a:gd name="T51" fmla="*/ 152 h 200"/>
                  <a:gd name="T52" fmla="*/ 117 w 200"/>
                  <a:gd name="T53" fmla="*/ 21 h 200"/>
                  <a:gd name="T54" fmla="*/ 60 w 200"/>
                  <a:gd name="T55" fmla="*/ 44 h 200"/>
                  <a:gd name="T56" fmla="*/ 27 w 200"/>
                  <a:gd name="T57" fmla="*/ 44 h 200"/>
                  <a:gd name="T58" fmla="*/ 121 w 200"/>
                  <a:gd name="T59" fmla="*/ 0 h 200"/>
                  <a:gd name="T60" fmla="*/ 155 w 200"/>
                  <a:gd name="T61" fmla="*/ 44 h 200"/>
                  <a:gd name="T62" fmla="*/ 134 w 200"/>
                  <a:gd name="T63" fmla="*/ 44 h 200"/>
                  <a:gd name="T64" fmla="*/ 117 w 200"/>
                  <a:gd name="T65" fmla="*/ 2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" h="200">
                    <a:moveTo>
                      <a:pt x="193" y="148"/>
                    </a:moveTo>
                    <a:cubicBezTo>
                      <a:pt x="193" y="148"/>
                      <a:pt x="177" y="148"/>
                      <a:pt x="158" y="148"/>
                    </a:cubicBezTo>
                    <a:cubicBezTo>
                      <a:pt x="144" y="148"/>
                      <a:pt x="134" y="144"/>
                      <a:pt x="134" y="126"/>
                    </a:cubicBezTo>
                    <a:cubicBezTo>
                      <a:pt x="134" y="110"/>
                      <a:pt x="144" y="104"/>
                      <a:pt x="159" y="104"/>
                    </a:cubicBezTo>
                    <a:cubicBezTo>
                      <a:pt x="193" y="104"/>
                      <a:pt x="193" y="104"/>
                      <a:pt x="193" y="104"/>
                    </a:cubicBezTo>
                    <a:cubicBezTo>
                      <a:pt x="197" y="104"/>
                      <a:pt x="200" y="107"/>
                      <a:pt x="200" y="110"/>
                    </a:cubicBezTo>
                    <a:cubicBezTo>
                      <a:pt x="200" y="141"/>
                      <a:pt x="200" y="141"/>
                      <a:pt x="200" y="141"/>
                    </a:cubicBezTo>
                    <a:cubicBezTo>
                      <a:pt x="200" y="145"/>
                      <a:pt x="197" y="148"/>
                      <a:pt x="193" y="148"/>
                    </a:cubicBezTo>
                    <a:close/>
                    <a:moveTo>
                      <a:pt x="152" y="117"/>
                    </a:moveTo>
                    <a:cubicBezTo>
                      <a:pt x="147" y="117"/>
                      <a:pt x="143" y="121"/>
                      <a:pt x="143" y="126"/>
                    </a:cubicBezTo>
                    <a:cubicBezTo>
                      <a:pt x="143" y="132"/>
                      <a:pt x="147" y="136"/>
                      <a:pt x="152" y="136"/>
                    </a:cubicBezTo>
                    <a:cubicBezTo>
                      <a:pt x="158" y="136"/>
                      <a:pt x="162" y="132"/>
                      <a:pt x="162" y="126"/>
                    </a:cubicBezTo>
                    <a:cubicBezTo>
                      <a:pt x="162" y="121"/>
                      <a:pt x="158" y="117"/>
                      <a:pt x="152" y="117"/>
                    </a:cubicBezTo>
                    <a:close/>
                    <a:moveTo>
                      <a:pt x="134" y="152"/>
                    </a:moveTo>
                    <a:cubicBezTo>
                      <a:pt x="135" y="152"/>
                      <a:pt x="180" y="152"/>
                      <a:pt x="192" y="152"/>
                    </a:cubicBezTo>
                    <a:cubicBezTo>
                      <a:pt x="192" y="160"/>
                      <a:pt x="192" y="166"/>
                      <a:pt x="192" y="166"/>
                    </a:cubicBezTo>
                    <a:cubicBezTo>
                      <a:pt x="192" y="185"/>
                      <a:pt x="178" y="200"/>
                      <a:pt x="160" y="200"/>
                    </a:cubicBezTo>
                    <a:cubicBezTo>
                      <a:pt x="33" y="200"/>
                      <a:pt x="33" y="200"/>
                      <a:pt x="33" y="200"/>
                    </a:cubicBezTo>
                    <a:cubicBezTo>
                      <a:pt x="15" y="200"/>
                      <a:pt x="0" y="185"/>
                      <a:pt x="0" y="16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68"/>
                      <a:pt x="15" y="52"/>
                      <a:pt x="33" y="52"/>
                    </a:cubicBezTo>
                    <a:cubicBezTo>
                      <a:pt x="160" y="52"/>
                      <a:pt x="160" y="52"/>
                      <a:pt x="160" y="52"/>
                    </a:cubicBezTo>
                    <a:cubicBezTo>
                      <a:pt x="178" y="52"/>
                      <a:pt x="192" y="68"/>
                      <a:pt x="192" y="87"/>
                    </a:cubicBezTo>
                    <a:cubicBezTo>
                      <a:pt x="192" y="87"/>
                      <a:pt x="192" y="92"/>
                      <a:pt x="192" y="100"/>
                    </a:cubicBezTo>
                    <a:cubicBezTo>
                      <a:pt x="179" y="100"/>
                      <a:pt x="150" y="100"/>
                      <a:pt x="133" y="100"/>
                    </a:cubicBezTo>
                    <a:cubicBezTo>
                      <a:pt x="120" y="100"/>
                      <a:pt x="120" y="152"/>
                      <a:pt x="134" y="152"/>
                    </a:cubicBezTo>
                    <a:close/>
                    <a:moveTo>
                      <a:pt x="117" y="21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55" y="44"/>
                      <a:pt x="155" y="44"/>
                      <a:pt x="155" y="44"/>
                    </a:cubicBezTo>
                    <a:cubicBezTo>
                      <a:pt x="134" y="44"/>
                      <a:pt x="134" y="44"/>
                      <a:pt x="134" y="44"/>
                    </a:cubicBezTo>
                    <a:lnTo>
                      <a:pt x="117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12"/>
              <p:cNvSpPr>
                <a:spLocks noEditPoints="1"/>
              </p:cNvSpPr>
              <p:nvPr userDrawn="1"/>
            </p:nvSpPr>
            <p:spPr bwMode="auto">
              <a:xfrm rot="19786341">
                <a:off x="310857" y="1207731"/>
                <a:ext cx="946467" cy="852618"/>
              </a:xfrm>
              <a:custGeom>
                <a:avLst/>
                <a:gdLst>
                  <a:gd name="T0" fmla="*/ 8 w 200"/>
                  <a:gd name="T1" fmla="*/ 180 h 180"/>
                  <a:gd name="T2" fmla="*/ 8 w 200"/>
                  <a:gd name="T3" fmla="*/ 164 h 180"/>
                  <a:gd name="T4" fmla="*/ 20 w 200"/>
                  <a:gd name="T5" fmla="*/ 100 h 180"/>
                  <a:gd name="T6" fmla="*/ 32 w 200"/>
                  <a:gd name="T7" fmla="*/ 164 h 180"/>
                  <a:gd name="T8" fmla="*/ 80 w 200"/>
                  <a:gd name="T9" fmla="*/ 96 h 180"/>
                  <a:gd name="T10" fmla="*/ 88 w 200"/>
                  <a:gd name="T11" fmla="*/ 164 h 180"/>
                  <a:gd name="T12" fmla="*/ 172 w 200"/>
                  <a:gd name="T13" fmla="*/ 100 h 180"/>
                  <a:gd name="T14" fmla="*/ 184 w 200"/>
                  <a:gd name="T15" fmla="*/ 164 h 180"/>
                  <a:gd name="T16" fmla="*/ 200 w 200"/>
                  <a:gd name="T17" fmla="*/ 172 h 180"/>
                  <a:gd name="T18" fmla="*/ 96 w 200"/>
                  <a:gd name="T19" fmla="*/ 129 h 180"/>
                  <a:gd name="T20" fmla="*/ 129 w 200"/>
                  <a:gd name="T21" fmla="*/ 102 h 180"/>
                  <a:gd name="T22" fmla="*/ 96 w 200"/>
                  <a:gd name="T23" fmla="*/ 129 h 180"/>
                  <a:gd name="T24" fmla="*/ 131 w 200"/>
                  <a:gd name="T25" fmla="*/ 152 h 180"/>
                  <a:gd name="T26" fmla="*/ 158 w 200"/>
                  <a:gd name="T27" fmla="*/ 119 h 180"/>
                  <a:gd name="T28" fmla="*/ 100 w 200"/>
                  <a:gd name="T29" fmla="*/ 149 h 180"/>
                  <a:gd name="T30" fmla="*/ 151 w 200"/>
                  <a:gd name="T31" fmla="*/ 104 h 180"/>
                  <a:gd name="T32" fmla="*/ 100 w 200"/>
                  <a:gd name="T33" fmla="*/ 149 h 180"/>
                  <a:gd name="T34" fmla="*/ 64 w 200"/>
                  <a:gd name="T35" fmla="*/ 102 h 180"/>
                  <a:gd name="T36" fmla="*/ 68 w 200"/>
                  <a:gd name="T37" fmla="*/ 116 h 180"/>
                  <a:gd name="T38" fmla="*/ 71 w 200"/>
                  <a:gd name="T39" fmla="*/ 146 h 180"/>
                  <a:gd name="T40" fmla="*/ 57 w 200"/>
                  <a:gd name="T41" fmla="*/ 146 h 180"/>
                  <a:gd name="T42" fmla="*/ 60 w 200"/>
                  <a:gd name="T43" fmla="*/ 115 h 180"/>
                  <a:gd name="T44" fmla="*/ 181 w 200"/>
                  <a:gd name="T45" fmla="*/ 92 h 180"/>
                  <a:gd name="T46" fmla="*/ 163 w 200"/>
                  <a:gd name="T47" fmla="*/ 76 h 180"/>
                  <a:gd name="T48" fmla="*/ 134 w 200"/>
                  <a:gd name="T49" fmla="*/ 76 h 180"/>
                  <a:gd name="T50" fmla="*/ 116 w 200"/>
                  <a:gd name="T51" fmla="*/ 92 h 180"/>
                  <a:gd name="T52" fmla="*/ 99 w 200"/>
                  <a:gd name="T53" fmla="*/ 76 h 180"/>
                  <a:gd name="T54" fmla="*/ 69 w 200"/>
                  <a:gd name="T55" fmla="*/ 76 h 180"/>
                  <a:gd name="T56" fmla="*/ 51 w 200"/>
                  <a:gd name="T57" fmla="*/ 92 h 180"/>
                  <a:gd name="T58" fmla="*/ 34 w 200"/>
                  <a:gd name="T59" fmla="*/ 76 h 180"/>
                  <a:gd name="T60" fmla="*/ 4 w 200"/>
                  <a:gd name="T61" fmla="*/ 76 h 180"/>
                  <a:gd name="T62" fmla="*/ 4 w 200"/>
                  <a:gd name="T63" fmla="*/ 72 h 180"/>
                  <a:gd name="T64" fmla="*/ 196 w 200"/>
                  <a:gd name="T65" fmla="*/ 76 h 180"/>
                  <a:gd name="T66" fmla="*/ 181 w 200"/>
                  <a:gd name="T67" fmla="*/ 92 h 180"/>
                  <a:gd name="T68" fmla="*/ 177 w 200"/>
                  <a:gd name="T69" fmla="*/ 12 h 180"/>
                  <a:gd name="T70" fmla="*/ 4 w 200"/>
                  <a:gd name="T71" fmla="*/ 68 h 180"/>
                  <a:gd name="T72" fmla="*/ 164 w 200"/>
                  <a:gd name="T73" fmla="*/ 64 h 180"/>
                  <a:gd name="T74" fmla="*/ 160 w 200"/>
                  <a:gd name="T75" fmla="*/ 16 h 180"/>
                  <a:gd name="T76" fmla="*/ 164 w 200"/>
                  <a:gd name="T77" fmla="*/ 64 h 180"/>
                  <a:gd name="T78" fmla="*/ 140 w 200"/>
                  <a:gd name="T79" fmla="*/ 64 h 180"/>
                  <a:gd name="T80" fmla="*/ 124 w 200"/>
                  <a:gd name="T81" fmla="*/ 16 h 180"/>
                  <a:gd name="T82" fmla="*/ 96 w 200"/>
                  <a:gd name="T83" fmla="*/ 64 h 180"/>
                  <a:gd name="T84" fmla="*/ 104 w 200"/>
                  <a:gd name="T85" fmla="*/ 16 h 180"/>
                  <a:gd name="T86" fmla="*/ 96 w 200"/>
                  <a:gd name="T87" fmla="*/ 64 h 180"/>
                  <a:gd name="T88" fmla="*/ 76 w 200"/>
                  <a:gd name="T89" fmla="*/ 16 h 180"/>
                  <a:gd name="T90" fmla="*/ 60 w 200"/>
                  <a:gd name="T91" fmla="*/ 64 h 180"/>
                  <a:gd name="T92" fmla="*/ 36 w 200"/>
                  <a:gd name="T93" fmla="*/ 64 h 180"/>
                  <a:gd name="T94" fmla="*/ 40 w 200"/>
                  <a:gd name="T95" fmla="*/ 16 h 180"/>
                  <a:gd name="T96" fmla="*/ 36 w 200"/>
                  <a:gd name="T97" fmla="*/ 64 h 180"/>
                  <a:gd name="T98" fmla="*/ 180 w 200"/>
                  <a:gd name="T99" fmla="*/ 0 h 180"/>
                  <a:gd name="T100" fmla="*/ 20 w 200"/>
                  <a:gd name="T101" fmla="*/ 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0" h="180">
                    <a:moveTo>
                      <a:pt x="192" y="180"/>
                    </a:moveTo>
                    <a:cubicBezTo>
                      <a:pt x="8" y="180"/>
                      <a:pt x="8" y="180"/>
                      <a:pt x="8" y="180"/>
                    </a:cubicBezTo>
                    <a:cubicBezTo>
                      <a:pt x="3" y="180"/>
                      <a:pt x="0" y="177"/>
                      <a:pt x="0" y="172"/>
                    </a:cubicBezTo>
                    <a:cubicBezTo>
                      <a:pt x="0" y="168"/>
                      <a:pt x="3" y="164"/>
                      <a:pt x="8" y="164"/>
                    </a:cubicBezTo>
                    <a:cubicBezTo>
                      <a:pt x="20" y="164"/>
                      <a:pt x="20" y="164"/>
                      <a:pt x="20" y="164"/>
                    </a:cubicBezTo>
                    <a:cubicBezTo>
                      <a:pt x="20" y="100"/>
                      <a:pt x="20" y="100"/>
                      <a:pt x="20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80" y="164"/>
                      <a:pt x="80" y="164"/>
                      <a:pt x="80" y="164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8" y="96"/>
                      <a:pt x="88" y="96"/>
                      <a:pt x="88" y="96"/>
                    </a:cubicBezTo>
                    <a:cubicBezTo>
                      <a:pt x="88" y="164"/>
                      <a:pt x="88" y="164"/>
                      <a:pt x="88" y="164"/>
                    </a:cubicBezTo>
                    <a:cubicBezTo>
                      <a:pt x="172" y="164"/>
                      <a:pt x="172" y="164"/>
                      <a:pt x="172" y="164"/>
                    </a:cubicBezTo>
                    <a:cubicBezTo>
                      <a:pt x="172" y="100"/>
                      <a:pt x="172" y="100"/>
                      <a:pt x="172" y="100"/>
                    </a:cubicBezTo>
                    <a:cubicBezTo>
                      <a:pt x="184" y="100"/>
                      <a:pt x="184" y="100"/>
                      <a:pt x="184" y="100"/>
                    </a:cubicBezTo>
                    <a:cubicBezTo>
                      <a:pt x="184" y="164"/>
                      <a:pt x="184" y="164"/>
                      <a:pt x="184" y="164"/>
                    </a:cubicBezTo>
                    <a:cubicBezTo>
                      <a:pt x="192" y="164"/>
                      <a:pt x="192" y="164"/>
                      <a:pt x="192" y="164"/>
                    </a:cubicBezTo>
                    <a:cubicBezTo>
                      <a:pt x="196" y="164"/>
                      <a:pt x="200" y="168"/>
                      <a:pt x="200" y="172"/>
                    </a:cubicBezTo>
                    <a:cubicBezTo>
                      <a:pt x="200" y="177"/>
                      <a:pt x="196" y="180"/>
                      <a:pt x="192" y="180"/>
                    </a:cubicBezTo>
                    <a:close/>
                    <a:moveTo>
                      <a:pt x="96" y="129"/>
                    </a:moveTo>
                    <a:cubicBezTo>
                      <a:pt x="126" y="99"/>
                      <a:pt x="126" y="99"/>
                      <a:pt x="126" y="99"/>
                    </a:cubicBezTo>
                    <a:cubicBezTo>
                      <a:pt x="129" y="102"/>
                      <a:pt x="129" y="102"/>
                      <a:pt x="129" y="102"/>
                    </a:cubicBezTo>
                    <a:cubicBezTo>
                      <a:pt x="99" y="132"/>
                      <a:pt x="99" y="132"/>
                      <a:pt x="99" y="132"/>
                    </a:cubicBezTo>
                    <a:lnTo>
                      <a:pt x="96" y="129"/>
                    </a:lnTo>
                    <a:close/>
                    <a:moveTo>
                      <a:pt x="161" y="122"/>
                    </a:moveTo>
                    <a:cubicBezTo>
                      <a:pt x="131" y="152"/>
                      <a:pt x="131" y="152"/>
                      <a:pt x="131" y="152"/>
                    </a:cubicBezTo>
                    <a:cubicBezTo>
                      <a:pt x="128" y="149"/>
                      <a:pt x="128" y="149"/>
                      <a:pt x="128" y="14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61" y="122"/>
                    </a:lnTo>
                    <a:close/>
                    <a:moveTo>
                      <a:pt x="100" y="149"/>
                    </a:moveTo>
                    <a:cubicBezTo>
                      <a:pt x="148" y="101"/>
                      <a:pt x="148" y="101"/>
                      <a:pt x="148" y="101"/>
                    </a:cubicBezTo>
                    <a:cubicBezTo>
                      <a:pt x="151" y="104"/>
                      <a:pt x="151" y="104"/>
                      <a:pt x="151" y="104"/>
                    </a:cubicBezTo>
                    <a:cubicBezTo>
                      <a:pt x="103" y="152"/>
                      <a:pt x="103" y="152"/>
                      <a:pt x="103" y="152"/>
                    </a:cubicBezTo>
                    <a:lnTo>
                      <a:pt x="100" y="149"/>
                    </a:lnTo>
                    <a:close/>
                    <a:moveTo>
                      <a:pt x="57" y="110"/>
                    </a:moveTo>
                    <a:cubicBezTo>
                      <a:pt x="57" y="106"/>
                      <a:pt x="60" y="102"/>
                      <a:pt x="64" y="102"/>
                    </a:cubicBezTo>
                    <a:cubicBezTo>
                      <a:pt x="68" y="102"/>
                      <a:pt x="71" y="106"/>
                      <a:pt x="71" y="110"/>
                    </a:cubicBezTo>
                    <a:cubicBezTo>
                      <a:pt x="71" y="112"/>
                      <a:pt x="70" y="114"/>
                      <a:pt x="68" y="116"/>
                    </a:cubicBezTo>
                    <a:cubicBezTo>
                      <a:pt x="68" y="140"/>
                      <a:pt x="68" y="140"/>
                      <a:pt x="68" y="140"/>
                    </a:cubicBezTo>
                    <a:cubicBezTo>
                      <a:pt x="70" y="141"/>
                      <a:pt x="71" y="143"/>
                      <a:pt x="71" y="146"/>
                    </a:cubicBezTo>
                    <a:cubicBezTo>
                      <a:pt x="71" y="150"/>
                      <a:pt x="68" y="153"/>
                      <a:pt x="64" y="153"/>
                    </a:cubicBezTo>
                    <a:cubicBezTo>
                      <a:pt x="60" y="153"/>
                      <a:pt x="57" y="150"/>
                      <a:pt x="57" y="146"/>
                    </a:cubicBezTo>
                    <a:cubicBezTo>
                      <a:pt x="57" y="143"/>
                      <a:pt x="58" y="141"/>
                      <a:pt x="60" y="140"/>
                    </a:cubicBezTo>
                    <a:cubicBezTo>
                      <a:pt x="60" y="115"/>
                      <a:pt x="60" y="115"/>
                      <a:pt x="60" y="115"/>
                    </a:cubicBezTo>
                    <a:cubicBezTo>
                      <a:pt x="58" y="114"/>
                      <a:pt x="57" y="112"/>
                      <a:pt x="57" y="110"/>
                    </a:cubicBezTo>
                    <a:close/>
                    <a:moveTo>
                      <a:pt x="181" y="92"/>
                    </a:moveTo>
                    <a:cubicBezTo>
                      <a:pt x="173" y="92"/>
                      <a:pt x="167" y="85"/>
                      <a:pt x="166" y="76"/>
                    </a:cubicBezTo>
                    <a:cubicBezTo>
                      <a:pt x="163" y="76"/>
                      <a:pt x="163" y="76"/>
                      <a:pt x="163" y="76"/>
                    </a:cubicBezTo>
                    <a:cubicBezTo>
                      <a:pt x="163" y="85"/>
                      <a:pt x="156" y="92"/>
                      <a:pt x="148" y="92"/>
                    </a:cubicBezTo>
                    <a:cubicBezTo>
                      <a:pt x="141" y="92"/>
                      <a:pt x="134" y="85"/>
                      <a:pt x="134" y="76"/>
                    </a:cubicBezTo>
                    <a:cubicBezTo>
                      <a:pt x="131" y="76"/>
                      <a:pt x="131" y="76"/>
                      <a:pt x="131" y="76"/>
                    </a:cubicBezTo>
                    <a:cubicBezTo>
                      <a:pt x="130" y="85"/>
                      <a:pt x="124" y="92"/>
                      <a:pt x="116" y="92"/>
                    </a:cubicBezTo>
                    <a:cubicBezTo>
                      <a:pt x="108" y="92"/>
                      <a:pt x="102" y="85"/>
                      <a:pt x="101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8" y="85"/>
                      <a:pt x="92" y="92"/>
                      <a:pt x="84" y="92"/>
                    </a:cubicBezTo>
                    <a:cubicBezTo>
                      <a:pt x="76" y="92"/>
                      <a:pt x="69" y="85"/>
                      <a:pt x="69" y="76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85"/>
                      <a:pt x="59" y="92"/>
                      <a:pt x="51" y="92"/>
                    </a:cubicBezTo>
                    <a:cubicBezTo>
                      <a:pt x="44" y="92"/>
                      <a:pt x="37" y="85"/>
                      <a:pt x="37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3" y="85"/>
                      <a:pt x="27" y="92"/>
                      <a:pt x="19" y="92"/>
                    </a:cubicBezTo>
                    <a:cubicBezTo>
                      <a:pt x="11" y="92"/>
                      <a:pt x="5" y="85"/>
                      <a:pt x="4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6"/>
                      <a:pt x="196" y="76"/>
                      <a:pt x="196" y="76"/>
                    </a:cubicBezTo>
                    <a:cubicBezTo>
                      <a:pt x="196" y="76"/>
                      <a:pt x="196" y="76"/>
                      <a:pt x="196" y="76"/>
                    </a:cubicBezTo>
                    <a:cubicBezTo>
                      <a:pt x="195" y="85"/>
                      <a:pt x="189" y="92"/>
                      <a:pt x="181" y="92"/>
                    </a:cubicBezTo>
                    <a:close/>
                    <a:moveTo>
                      <a:pt x="22" y="12"/>
                    </a:moveTo>
                    <a:cubicBezTo>
                      <a:pt x="177" y="12"/>
                      <a:pt x="177" y="12"/>
                      <a:pt x="177" y="12"/>
                    </a:cubicBezTo>
                    <a:cubicBezTo>
                      <a:pt x="196" y="68"/>
                      <a:pt x="196" y="68"/>
                      <a:pt x="196" y="68"/>
                    </a:cubicBezTo>
                    <a:cubicBezTo>
                      <a:pt x="4" y="68"/>
                      <a:pt x="4" y="68"/>
                      <a:pt x="4" y="68"/>
                    </a:cubicBezTo>
                    <a:lnTo>
                      <a:pt x="22" y="12"/>
                    </a:lnTo>
                    <a:close/>
                    <a:moveTo>
                      <a:pt x="164" y="64"/>
                    </a:moveTo>
                    <a:cubicBezTo>
                      <a:pt x="172" y="64"/>
                      <a:pt x="172" y="64"/>
                      <a:pt x="172" y="64"/>
                    </a:cubicBezTo>
                    <a:cubicBezTo>
                      <a:pt x="160" y="16"/>
                      <a:pt x="160" y="16"/>
                      <a:pt x="160" y="16"/>
                    </a:cubicBezTo>
                    <a:cubicBezTo>
                      <a:pt x="152" y="16"/>
                      <a:pt x="152" y="16"/>
                      <a:pt x="152" y="16"/>
                    </a:cubicBezTo>
                    <a:lnTo>
                      <a:pt x="164" y="64"/>
                    </a:lnTo>
                    <a:close/>
                    <a:moveTo>
                      <a:pt x="132" y="64"/>
                    </a:moveTo>
                    <a:cubicBezTo>
                      <a:pt x="140" y="64"/>
                      <a:pt x="140" y="64"/>
                      <a:pt x="140" y="64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24" y="16"/>
                      <a:pt x="124" y="16"/>
                      <a:pt x="124" y="16"/>
                    </a:cubicBezTo>
                    <a:lnTo>
                      <a:pt x="132" y="64"/>
                    </a:lnTo>
                    <a:close/>
                    <a:moveTo>
                      <a:pt x="96" y="64"/>
                    </a:moveTo>
                    <a:cubicBezTo>
                      <a:pt x="104" y="64"/>
                      <a:pt x="104" y="64"/>
                      <a:pt x="104" y="6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64"/>
                    </a:lnTo>
                    <a:close/>
                    <a:moveTo>
                      <a:pt x="68" y="64"/>
                    </a:moveTo>
                    <a:cubicBezTo>
                      <a:pt x="76" y="16"/>
                      <a:pt x="76" y="16"/>
                      <a:pt x="76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8" y="64"/>
                    </a:lnTo>
                    <a:close/>
                    <a:moveTo>
                      <a:pt x="36" y="64"/>
                    </a:moveTo>
                    <a:cubicBezTo>
                      <a:pt x="48" y="16"/>
                      <a:pt x="48" y="16"/>
                      <a:pt x="48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28" y="64"/>
                      <a:pt x="28" y="64"/>
                      <a:pt x="28" y="64"/>
                    </a:cubicBezTo>
                    <a:lnTo>
                      <a:pt x="36" y="64"/>
                    </a:lnTo>
                    <a:close/>
                    <a:moveTo>
                      <a:pt x="20" y="0"/>
                    </a:move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8"/>
                      <a:pt x="180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14"/>
              <p:cNvSpPr>
                <a:spLocks noEditPoints="1"/>
              </p:cNvSpPr>
              <p:nvPr userDrawn="1"/>
            </p:nvSpPr>
            <p:spPr bwMode="auto">
              <a:xfrm>
                <a:off x="1010274" y="3791781"/>
                <a:ext cx="825242" cy="825242"/>
              </a:xfrm>
              <a:custGeom>
                <a:avLst/>
                <a:gdLst>
                  <a:gd name="T0" fmla="*/ 99 w 197"/>
                  <a:gd name="T1" fmla="*/ 197 h 197"/>
                  <a:gd name="T2" fmla="*/ 197 w 197"/>
                  <a:gd name="T3" fmla="*/ 98 h 197"/>
                  <a:gd name="T4" fmla="*/ 99 w 197"/>
                  <a:gd name="T5" fmla="*/ 0 h 197"/>
                  <a:gd name="T6" fmla="*/ 29 w 197"/>
                  <a:gd name="T7" fmla="*/ 29 h 197"/>
                  <a:gd name="T8" fmla="*/ 29 w 197"/>
                  <a:gd name="T9" fmla="*/ 169 h 197"/>
                  <a:gd name="T10" fmla="*/ 99 w 197"/>
                  <a:gd name="T11" fmla="*/ 17 h 197"/>
                  <a:gd name="T12" fmla="*/ 180 w 197"/>
                  <a:gd name="T13" fmla="*/ 98 h 197"/>
                  <a:gd name="T14" fmla="*/ 99 w 197"/>
                  <a:gd name="T15" fmla="*/ 181 h 197"/>
                  <a:gd name="T16" fmla="*/ 17 w 197"/>
                  <a:gd name="T17" fmla="*/ 99 h 197"/>
                  <a:gd name="T18" fmla="*/ 36 w 197"/>
                  <a:gd name="T19" fmla="*/ 118 h 197"/>
                  <a:gd name="T20" fmla="*/ 56 w 197"/>
                  <a:gd name="T21" fmla="*/ 145 h 197"/>
                  <a:gd name="T22" fmla="*/ 41 w 197"/>
                  <a:gd name="T23" fmla="*/ 117 h 197"/>
                  <a:gd name="T24" fmla="*/ 39 w 197"/>
                  <a:gd name="T25" fmla="*/ 95 h 197"/>
                  <a:gd name="T26" fmla="*/ 99 w 197"/>
                  <a:gd name="T27" fmla="*/ 39 h 197"/>
                  <a:gd name="T28" fmla="*/ 143 w 197"/>
                  <a:gd name="T29" fmla="*/ 59 h 197"/>
                  <a:gd name="T30" fmla="*/ 150 w 197"/>
                  <a:gd name="T31" fmla="*/ 71 h 197"/>
                  <a:gd name="T32" fmla="*/ 158 w 197"/>
                  <a:gd name="T33" fmla="*/ 92 h 197"/>
                  <a:gd name="T34" fmla="*/ 157 w 197"/>
                  <a:gd name="T35" fmla="*/ 114 h 197"/>
                  <a:gd name="T36" fmla="*/ 136 w 197"/>
                  <a:gd name="T37" fmla="*/ 125 h 197"/>
                  <a:gd name="T38" fmla="*/ 131 w 197"/>
                  <a:gd name="T39" fmla="*/ 67 h 197"/>
                  <a:gd name="T40" fmla="*/ 117 w 197"/>
                  <a:gd name="T41" fmla="*/ 57 h 197"/>
                  <a:gd name="T42" fmla="*/ 95 w 197"/>
                  <a:gd name="T43" fmla="*/ 54 h 197"/>
                  <a:gd name="T44" fmla="*/ 53 w 197"/>
                  <a:gd name="T45" fmla="*/ 99 h 197"/>
                  <a:gd name="T46" fmla="*/ 71 w 197"/>
                  <a:gd name="T47" fmla="*/ 131 h 197"/>
                  <a:gd name="T48" fmla="*/ 59 w 197"/>
                  <a:gd name="T49" fmla="*/ 99 h 197"/>
                  <a:gd name="T50" fmla="*/ 94 w 197"/>
                  <a:gd name="T51" fmla="*/ 59 h 197"/>
                  <a:gd name="T52" fmla="*/ 115 w 197"/>
                  <a:gd name="T53" fmla="*/ 63 h 197"/>
                  <a:gd name="T54" fmla="*/ 138 w 197"/>
                  <a:gd name="T55" fmla="*/ 99 h 197"/>
                  <a:gd name="T56" fmla="*/ 111 w 197"/>
                  <a:gd name="T57" fmla="*/ 99 h 197"/>
                  <a:gd name="T58" fmla="*/ 99 w 197"/>
                  <a:gd name="T59" fmla="*/ 88 h 197"/>
                  <a:gd name="T60" fmla="*/ 98 w 197"/>
                  <a:gd name="T61" fmla="*/ 111 h 197"/>
                  <a:gd name="T62" fmla="*/ 152 w 197"/>
                  <a:gd name="T63" fmla="*/ 153 h 197"/>
                  <a:gd name="T64" fmla="*/ 150 w 197"/>
                  <a:gd name="T65" fmla="*/ 139 h 197"/>
                  <a:gd name="T66" fmla="*/ 172 w 197"/>
                  <a:gd name="T67" fmla="*/ 103 h 197"/>
                  <a:gd name="T68" fmla="*/ 156 w 197"/>
                  <a:gd name="T69" fmla="*/ 67 h 197"/>
                  <a:gd name="T70" fmla="*/ 150 w 197"/>
                  <a:gd name="T71" fmla="*/ 55 h 197"/>
                  <a:gd name="T72" fmla="*/ 145 w 197"/>
                  <a:gd name="T73" fmla="*/ 52 h 197"/>
                  <a:gd name="T74" fmla="*/ 52 w 197"/>
                  <a:gd name="T75" fmla="*/ 52 h 197"/>
                  <a:gd name="T76" fmla="*/ 25 w 197"/>
                  <a:gd name="T77" fmla="*/ 10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7" h="197">
                    <a:moveTo>
                      <a:pt x="29" y="169"/>
                    </a:moveTo>
                    <a:cubicBezTo>
                      <a:pt x="48" y="188"/>
                      <a:pt x="73" y="197"/>
                      <a:pt x="99" y="197"/>
                    </a:cubicBezTo>
                    <a:cubicBezTo>
                      <a:pt x="124" y="197"/>
                      <a:pt x="149" y="188"/>
                      <a:pt x="168" y="169"/>
                    </a:cubicBezTo>
                    <a:cubicBezTo>
                      <a:pt x="188" y="149"/>
                      <a:pt x="197" y="124"/>
                      <a:pt x="197" y="98"/>
                    </a:cubicBezTo>
                    <a:cubicBezTo>
                      <a:pt x="197" y="73"/>
                      <a:pt x="187" y="48"/>
                      <a:pt x="168" y="29"/>
                    </a:cubicBezTo>
                    <a:cubicBezTo>
                      <a:pt x="149" y="10"/>
                      <a:pt x="124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73" y="0"/>
                      <a:pt x="48" y="10"/>
                      <a:pt x="29" y="29"/>
                    </a:cubicBezTo>
                    <a:cubicBezTo>
                      <a:pt x="10" y="48"/>
                      <a:pt x="0" y="74"/>
                      <a:pt x="0" y="99"/>
                    </a:cubicBezTo>
                    <a:cubicBezTo>
                      <a:pt x="0" y="124"/>
                      <a:pt x="10" y="149"/>
                      <a:pt x="29" y="169"/>
                    </a:cubicBezTo>
                    <a:close/>
                    <a:moveTo>
                      <a:pt x="41" y="41"/>
                    </a:moveTo>
                    <a:cubicBezTo>
                      <a:pt x="57" y="25"/>
                      <a:pt x="78" y="17"/>
                      <a:pt x="99" y="17"/>
                    </a:cubicBezTo>
                    <a:cubicBezTo>
                      <a:pt x="120" y="17"/>
                      <a:pt x="140" y="25"/>
                      <a:pt x="156" y="41"/>
                    </a:cubicBezTo>
                    <a:cubicBezTo>
                      <a:pt x="172" y="57"/>
                      <a:pt x="180" y="78"/>
                      <a:pt x="180" y="98"/>
                    </a:cubicBezTo>
                    <a:cubicBezTo>
                      <a:pt x="180" y="119"/>
                      <a:pt x="173" y="141"/>
                      <a:pt x="156" y="157"/>
                    </a:cubicBezTo>
                    <a:cubicBezTo>
                      <a:pt x="140" y="173"/>
                      <a:pt x="120" y="181"/>
                      <a:pt x="99" y="181"/>
                    </a:cubicBezTo>
                    <a:cubicBezTo>
                      <a:pt x="78" y="181"/>
                      <a:pt x="57" y="173"/>
                      <a:pt x="41" y="157"/>
                    </a:cubicBezTo>
                    <a:cubicBezTo>
                      <a:pt x="25" y="141"/>
                      <a:pt x="17" y="120"/>
                      <a:pt x="17" y="99"/>
                    </a:cubicBezTo>
                    <a:cubicBezTo>
                      <a:pt x="17" y="78"/>
                      <a:pt x="25" y="57"/>
                      <a:pt x="41" y="41"/>
                    </a:cubicBezTo>
                    <a:close/>
                    <a:moveTo>
                      <a:pt x="36" y="118"/>
                    </a:moveTo>
                    <a:cubicBezTo>
                      <a:pt x="39" y="128"/>
                      <a:pt x="44" y="137"/>
                      <a:pt x="52" y="145"/>
                    </a:cubicBezTo>
                    <a:cubicBezTo>
                      <a:pt x="53" y="146"/>
                      <a:pt x="55" y="146"/>
                      <a:pt x="56" y="145"/>
                    </a:cubicBezTo>
                    <a:cubicBezTo>
                      <a:pt x="57" y="144"/>
                      <a:pt x="57" y="142"/>
                      <a:pt x="56" y="141"/>
                    </a:cubicBezTo>
                    <a:cubicBezTo>
                      <a:pt x="49" y="134"/>
                      <a:pt x="44" y="126"/>
                      <a:pt x="41" y="117"/>
                    </a:cubicBezTo>
                    <a:cubicBezTo>
                      <a:pt x="45" y="115"/>
                      <a:pt x="48" y="111"/>
                      <a:pt x="48" y="106"/>
                    </a:cubicBezTo>
                    <a:cubicBezTo>
                      <a:pt x="48" y="101"/>
                      <a:pt x="44" y="96"/>
                      <a:pt x="39" y="95"/>
                    </a:cubicBezTo>
                    <a:cubicBezTo>
                      <a:pt x="40" y="81"/>
                      <a:pt x="46" y="67"/>
                      <a:pt x="56" y="57"/>
                    </a:cubicBezTo>
                    <a:cubicBezTo>
                      <a:pt x="68" y="45"/>
                      <a:pt x="83" y="39"/>
                      <a:pt x="99" y="39"/>
                    </a:cubicBezTo>
                    <a:cubicBezTo>
                      <a:pt x="114" y="39"/>
                      <a:pt x="129" y="45"/>
                      <a:pt x="141" y="57"/>
                    </a:cubicBezTo>
                    <a:cubicBezTo>
                      <a:pt x="142" y="57"/>
                      <a:pt x="142" y="58"/>
                      <a:pt x="143" y="59"/>
                    </a:cubicBezTo>
                    <a:cubicBezTo>
                      <a:pt x="142" y="60"/>
                      <a:pt x="142" y="61"/>
                      <a:pt x="142" y="63"/>
                    </a:cubicBezTo>
                    <a:cubicBezTo>
                      <a:pt x="142" y="67"/>
                      <a:pt x="145" y="71"/>
                      <a:pt x="150" y="71"/>
                    </a:cubicBezTo>
                    <a:cubicBezTo>
                      <a:pt x="150" y="71"/>
                      <a:pt x="151" y="71"/>
                      <a:pt x="151" y="71"/>
                    </a:cubicBezTo>
                    <a:cubicBezTo>
                      <a:pt x="155" y="77"/>
                      <a:pt x="157" y="85"/>
                      <a:pt x="158" y="92"/>
                    </a:cubicBezTo>
                    <a:cubicBezTo>
                      <a:pt x="153" y="93"/>
                      <a:pt x="149" y="98"/>
                      <a:pt x="149" y="103"/>
                    </a:cubicBezTo>
                    <a:cubicBezTo>
                      <a:pt x="149" y="108"/>
                      <a:pt x="152" y="112"/>
                      <a:pt x="157" y="114"/>
                    </a:cubicBezTo>
                    <a:cubicBezTo>
                      <a:pt x="155" y="121"/>
                      <a:pt x="151" y="129"/>
                      <a:pt x="146" y="135"/>
                    </a:cubicBezTo>
                    <a:cubicBezTo>
                      <a:pt x="136" y="125"/>
                      <a:pt x="136" y="125"/>
                      <a:pt x="136" y="125"/>
                    </a:cubicBezTo>
                    <a:cubicBezTo>
                      <a:pt x="141" y="117"/>
                      <a:pt x="144" y="108"/>
                      <a:pt x="144" y="99"/>
                    </a:cubicBezTo>
                    <a:cubicBezTo>
                      <a:pt x="144" y="87"/>
                      <a:pt x="140" y="76"/>
                      <a:pt x="131" y="67"/>
                    </a:cubicBezTo>
                    <a:cubicBezTo>
                      <a:pt x="127" y="63"/>
                      <a:pt x="122" y="60"/>
                      <a:pt x="117" y="57"/>
                    </a:cubicBezTo>
                    <a:cubicBezTo>
                      <a:pt x="117" y="57"/>
                      <a:pt x="117" y="57"/>
                      <a:pt x="117" y="57"/>
                    </a:cubicBezTo>
                    <a:cubicBezTo>
                      <a:pt x="117" y="51"/>
                      <a:pt x="112" y="45"/>
                      <a:pt x="106" y="45"/>
                    </a:cubicBezTo>
                    <a:cubicBezTo>
                      <a:pt x="100" y="45"/>
                      <a:pt x="96" y="49"/>
                      <a:pt x="95" y="54"/>
                    </a:cubicBezTo>
                    <a:cubicBezTo>
                      <a:pt x="84" y="55"/>
                      <a:pt x="74" y="59"/>
                      <a:pt x="66" y="67"/>
                    </a:cubicBezTo>
                    <a:cubicBezTo>
                      <a:pt x="58" y="76"/>
                      <a:pt x="53" y="87"/>
                      <a:pt x="53" y="99"/>
                    </a:cubicBezTo>
                    <a:cubicBezTo>
                      <a:pt x="53" y="111"/>
                      <a:pt x="58" y="122"/>
                      <a:pt x="66" y="131"/>
                    </a:cubicBezTo>
                    <a:cubicBezTo>
                      <a:pt x="68" y="132"/>
                      <a:pt x="69" y="132"/>
                      <a:pt x="71" y="131"/>
                    </a:cubicBezTo>
                    <a:cubicBezTo>
                      <a:pt x="72" y="130"/>
                      <a:pt x="72" y="128"/>
                      <a:pt x="71" y="127"/>
                    </a:cubicBezTo>
                    <a:cubicBezTo>
                      <a:pt x="63" y="119"/>
                      <a:pt x="59" y="109"/>
                      <a:pt x="59" y="99"/>
                    </a:cubicBezTo>
                    <a:cubicBezTo>
                      <a:pt x="59" y="89"/>
                      <a:pt x="63" y="79"/>
                      <a:pt x="71" y="71"/>
                    </a:cubicBezTo>
                    <a:cubicBezTo>
                      <a:pt x="77" y="64"/>
                      <a:pt x="86" y="60"/>
                      <a:pt x="94" y="59"/>
                    </a:cubicBezTo>
                    <a:cubicBezTo>
                      <a:pt x="96" y="65"/>
                      <a:pt x="100" y="68"/>
                      <a:pt x="106" y="68"/>
                    </a:cubicBezTo>
                    <a:cubicBezTo>
                      <a:pt x="110" y="68"/>
                      <a:pt x="113" y="66"/>
                      <a:pt x="115" y="63"/>
                    </a:cubicBezTo>
                    <a:cubicBezTo>
                      <a:pt x="119" y="65"/>
                      <a:pt x="123" y="67"/>
                      <a:pt x="127" y="71"/>
                    </a:cubicBezTo>
                    <a:cubicBezTo>
                      <a:pt x="134" y="79"/>
                      <a:pt x="138" y="89"/>
                      <a:pt x="138" y="99"/>
                    </a:cubicBezTo>
                    <a:cubicBezTo>
                      <a:pt x="138" y="106"/>
                      <a:pt x="136" y="114"/>
                      <a:pt x="132" y="120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1" y="93"/>
                      <a:pt x="105" y="88"/>
                      <a:pt x="99" y="88"/>
                    </a:cubicBezTo>
                    <a:cubicBezTo>
                      <a:pt x="93" y="88"/>
                      <a:pt x="88" y="93"/>
                      <a:pt x="88" y="99"/>
                    </a:cubicBezTo>
                    <a:cubicBezTo>
                      <a:pt x="88" y="105"/>
                      <a:pt x="92" y="110"/>
                      <a:pt x="98" y="111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4" y="156"/>
                      <a:pt x="149" y="156"/>
                      <a:pt x="152" y="153"/>
                    </a:cubicBezTo>
                    <a:cubicBezTo>
                      <a:pt x="155" y="149"/>
                      <a:pt x="155" y="144"/>
                      <a:pt x="152" y="141"/>
                    </a:cubicBezTo>
                    <a:cubicBezTo>
                      <a:pt x="150" y="139"/>
                      <a:pt x="150" y="139"/>
                      <a:pt x="150" y="139"/>
                    </a:cubicBezTo>
                    <a:cubicBezTo>
                      <a:pt x="156" y="132"/>
                      <a:pt x="160" y="123"/>
                      <a:pt x="162" y="115"/>
                    </a:cubicBezTo>
                    <a:cubicBezTo>
                      <a:pt x="168" y="114"/>
                      <a:pt x="172" y="109"/>
                      <a:pt x="172" y="103"/>
                    </a:cubicBezTo>
                    <a:cubicBezTo>
                      <a:pt x="172" y="98"/>
                      <a:pt x="169" y="93"/>
                      <a:pt x="164" y="92"/>
                    </a:cubicBezTo>
                    <a:cubicBezTo>
                      <a:pt x="163" y="84"/>
                      <a:pt x="160" y="75"/>
                      <a:pt x="156" y="67"/>
                    </a:cubicBezTo>
                    <a:cubicBezTo>
                      <a:pt x="157" y="66"/>
                      <a:pt x="158" y="65"/>
                      <a:pt x="158" y="63"/>
                    </a:cubicBezTo>
                    <a:cubicBezTo>
                      <a:pt x="158" y="58"/>
                      <a:pt x="154" y="55"/>
                      <a:pt x="150" y="55"/>
                    </a:cubicBezTo>
                    <a:cubicBezTo>
                      <a:pt x="149" y="55"/>
                      <a:pt x="148" y="55"/>
                      <a:pt x="148" y="55"/>
                    </a:cubicBezTo>
                    <a:cubicBezTo>
                      <a:pt x="147" y="54"/>
                      <a:pt x="146" y="53"/>
                      <a:pt x="145" y="52"/>
                    </a:cubicBezTo>
                    <a:cubicBezTo>
                      <a:pt x="132" y="40"/>
                      <a:pt x="115" y="33"/>
                      <a:pt x="99" y="33"/>
                    </a:cubicBezTo>
                    <a:cubicBezTo>
                      <a:pt x="82" y="33"/>
                      <a:pt x="65" y="40"/>
                      <a:pt x="52" y="52"/>
                    </a:cubicBezTo>
                    <a:cubicBezTo>
                      <a:pt x="40" y="64"/>
                      <a:pt x="34" y="80"/>
                      <a:pt x="33" y="95"/>
                    </a:cubicBezTo>
                    <a:cubicBezTo>
                      <a:pt x="28" y="97"/>
                      <a:pt x="25" y="101"/>
                      <a:pt x="25" y="106"/>
                    </a:cubicBezTo>
                    <a:cubicBezTo>
                      <a:pt x="25" y="112"/>
                      <a:pt x="30" y="117"/>
                      <a:pt x="36" y="1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17"/>
              <p:cNvSpPr>
                <a:spLocks noEditPoints="1"/>
              </p:cNvSpPr>
              <p:nvPr userDrawn="1"/>
            </p:nvSpPr>
            <p:spPr bwMode="auto">
              <a:xfrm rot="2491482">
                <a:off x="1675593" y="6241699"/>
                <a:ext cx="892239" cy="899464"/>
              </a:xfrm>
              <a:custGeom>
                <a:avLst/>
                <a:gdLst>
                  <a:gd name="T0" fmla="*/ 172 w 209"/>
                  <a:gd name="T1" fmla="*/ 37 h 210"/>
                  <a:gd name="T2" fmla="*/ 37 w 209"/>
                  <a:gd name="T3" fmla="*/ 37 h 210"/>
                  <a:gd name="T4" fmla="*/ 37 w 209"/>
                  <a:gd name="T5" fmla="*/ 172 h 210"/>
                  <a:gd name="T6" fmla="*/ 172 w 209"/>
                  <a:gd name="T7" fmla="*/ 172 h 210"/>
                  <a:gd name="T8" fmla="*/ 172 w 209"/>
                  <a:gd name="T9" fmla="*/ 37 h 210"/>
                  <a:gd name="T10" fmla="*/ 135 w 209"/>
                  <a:gd name="T11" fmla="*/ 158 h 210"/>
                  <a:gd name="T12" fmla="*/ 124 w 209"/>
                  <a:gd name="T13" fmla="*/ 160 h 210"/>
                  <a:gd name="T14" fmla="*/ 105 w 209"/>
                  <a:gd name="T15" fmla="*/ 157 h 210"/>
                  <a:gd name="T16" fmla="*/ 88 w 209"/>
                  <a:gd name="T17" fmla="*/ 153 h 210"/>
                  <a:gd name="T18" fmla="*/ 69 w 209"/>
                  <a:gd name="T19" fmla="*/ 160 h 210"/>
                  <a:gd name="T20" fmla="*/ 61 w 209"/>
                  <a:gd name="T21" fmla="*/ 142 h 210"/>
                  <a:gd name="T22" fmla="*/ 73 w 209"/>
                  <a:gd name="T23" fmla="*/ 128 h 210"/>
                  <a:gd name="T24" fmla="*/ 77 w 209"/>
                  <a:gd name="T25" fmla="*/ 115 h 210"/>
                  <a:gd name="T26" fmla="*/ 77 w 209"/>
                  <a:gd name="T27" fmla="*/ 112 h 210"/>
                  <a:gd name="T28" fmla="*/ 61 w 209"/>
                  <a:gd name="T29" fmla="*/ 112 h 210"/>
                  <a:gd name="T30" fmla="*/ 61 w 209"/>
                  <a:gd name="T31" fmla="*/ 93 h 210"/>
                  <a:gd name="T32" fmla="*/ 73 w 209"/>
                  <a:gd name="T33" fmla="*/ 93 h 210"/>
                  <a:gd name="T34" fmla="*/ 70 w 209"/>
                  <a:gd name="T35" fmla="*/ 75 h 210"/>
                  <a:gd name="T36" fmla="*/ 74 w 209"/>
                  <a:gd name="T37" fmla="*/ 59 h 210"/>
                  <a:gd name="T38" fmla="*/ 87 w 209"/>
                  <a:gd name="T39" fmla="*/ 48 h 210"/>
                  <a:gd name="T40" fmla="*/ 106 w 209"/>
                  <a:gd name="T41" fmla="*/ 44 h 210"/>
                  <a:gd name="T42" fmla="*/ 130 w 209"/>
                  <a:gd name="T43" fmla="*/ 52 h 210"/>
                  <a:gd name="T44" fmla="*/ 141 w 209"/>
                  <a:gd name="T45" fmla="*/ 73 h 210"/>
                  <a:gd name="T46" fmla="*/ 120 w 209"/>
                  <a:gd name="T47" fmla="*/ 76 h 210"/>
                  <a:gd name="T48" fmla="*/ 114 w 209"/>
                  <a:gd name="T49" fmla="*/ 65 h 210"/>
                  <a:gd name="T50" fmla="*/ 105 w 209"/>
                  <a:gd name="T51" fmla="*/ 61 h 210"/>
                  <a:gd name="T52" fmla="*/ 95 w 209"/>
                  <a:gd name="T53" fmla="*/ 65 h 210"/>
                  <a:gd name="T54" fmla="*/ 91 w 209"/>
                  <a:gd name="T55" fmla="*/ 75 h 210"/>
                  <a:gd name="T56" fmla="*/ 92 w 209"/>
                  <a:gd name="T57" fmla="*/ 84 h 210"/>
                  <a:gd name="T58" fmla="*/ 94 w 209"/>
                  <a:gd name="T59" fmla="*/ 93 h 210"/>
                  <a:gd name="T60" fmla="*/ 120 w 209"/>
                  <a:gd name="T61" fmla="*/ 93 h 210"/>
                  <a:gd name="T62" fmla="*/ 120 w 209"/>
                  <a:gd name="T63" fmla="*/ 112 h 210"/>
                  <a:gd name="T64" fmla="*/ 98 w 209"/>
                  <a:gd name="T65" fmla="*/ 112 h 210"/>
                  <a:gd name="T66" fmla="*/ 98 w 209"/>
                  <a:gd name="T67" fmla="*/ 114 h 210"/>
                  <a:gd name="T68" fmla="*/ 96 w 209"/>
                  <a:gd name="T69" fmla="*/ 125 h 210"/>
                  <a:gd name="T70" fmla="*/ 87 w 209"/>
                  <a:gd name="T71" fmla="*/ 139 h 210"/>
                  <a:gd name="T72" fmla="*/ 97 w 209"/>
                  <a:gd name="T73" fmla="*/ 136 h 210"/>
                  <a:gd name="T74" fmla="*/ 102 w 209"/>
                  <a:gd name="T75" fmla="*/ 137 h 210"/>
                  <a:gd name="T76" fmla="*/ 108 w 209"/>
                  <a:gd name="T77" fmla="*/ 138 h 210"/>
                  <a:gd name="T78" fmla="*/ 121 w 209"/>
                  <a:gd name="T79" fmla="*/ 141 h 210"/>
                  <a:gd name="T80" fmla="*/ 136 w 209"/>
                  <a:gd name="T81" fmla="*/ 136 h 210"/>
                  <a:gd name="T82" fmla="*/ 145 w 209"/>
                  <a:gd name="T83" fmla="*/ 155 h 210"/>
                  <a:gd name="T84" fmla="*/ 135 w 209"/>
                  <a:gd name="T85" fmla="*/ 15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10">
                    <a:moveTo>
                      <a:pt x="172" y="37"/>
                    </a:moveTo>
                    <a:cubicBezTo>
                      <a:pt x="135" y="0"/>
                      <a:pt x="74" y="0"/>
                      <a:pt x="37" y="37"/>
                    </a:cubicBezTo>
                    <a:cubicBezTo>
                      <a:pt x="0" y="75"/>
                      <a:pt x="0" y="135"/>
                      <a:pt x="37" y="172"/>
                    </a:cubicBezTo>
                    <a:cubicBezTo>
                      <a:pt x="74" y="210"/>
                      <a:pt x="135" y="210"/>
                      <a:pt x="172" y="172"/>
                    </a:cubicBezTo>
                    <a:cubicBezTo>
                      <a:pt x="209" y="135"/>
                      <a:pt x="209" y="75"/>
                      <a:pt x="172" y="37"/>
                    </a:cubicBezTo>
                    <a:close/>
                    <a:moveTo>
                      <a:pt x="135" y="158"/>
                    </a:moveTo>
                    <a:cubicBezTo>
                      <a:pt x="131" y="159"/>
                      <a:pt x="127" y="160"/>
                      <a:pt x="124" y="160"/>
                    </a:cubicBezTo>
                    <a:cubicBezTo>
                      <a:pt x="119" y="160"/>
                      <a:pt x="113" y="159"/>
                      <a:pt x="105" y="157"/>
                    </a:cubicBezTo>
                    <a:cubicBezTo>
                      <a:pt x="98" y="154"/>
                      <a:pt x="92" y="153"/>
                      <a:pt x="88" y="153"/>
                    </a:cubicBezTo>
                    <a:cubicBezTo>
                      <a:pt x="82" y="153"/>
                      <a:pt x="76" y="156"/>
                      <a:pt x="69" y="160"/>
                    </a:cubicBezTo>
                    <a:cubicBezTo>
                      <a:pt x="61" y="142"/>
                      <a:pt x="61" y="142"/>
                      <a:pt x="61" y="142"/>
                    </a:cubicBezTo>
                    <a:cubicBezTo>
                      <a:pt x="67" y="137"/>
                      <a:pt x="71" y="133"/>
                      <a:pt x="73" y="128"/>
                    </a:cubicBezTo>
                    <a:cubicBezTo>
                      <a:pt x="76" y="124"/>
                      <a:pt x="77" y="119"/>
                      <a:pt x="77" y="115"/>
                    </a:cubicBezTo>
                    <a:cubicBezTo>
                      <a:pt x="77" y="114"/>
                      <a:pt x="77" y="114"/>
                      <a:pt x="77" y="112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73" y="93"/>
                      <a:pt x="73" y="93"/>
                      <a:pt x="73" y="93"/>
                    </a:cubicBezTo>
                    <a:cubicBezTo>
                      <a:pt x="71" y="87"/>
                      <a:pt x="70" y="81"/>
                      <a:pt x="70" y="75"/>
                    </a:cubicBezTo>
                    <a:cubicBezTo>
                      <a:pt x="70" y="70"/>
                      <a:pt x="71" y="64"/>
                      <a:pt x="74" y="59"/>
                    </a:cubicBezTo>
                    <a:cubicBezTo>
                      <a:pt x="77" y="54"/>
                      <a:pt x="82" y="50"/>
                      <a:pt x="87" y="48"/>
                    </a:cubicBezTo>
                    <a:cubicBezTo>
                      <a:pt x="93" y="45"/>
                      <a:pt x="99" y="44"/>
                      <a:pt x="106" y="44"/>
                    </a:cubicBezTo>
                    <a:cubicBezTo>
                      <a:pt x="116" y="44"/>
                      <a:pt x="124" y="46"/>
                      <a:pt x="130" y="52"/>
                    </a:cubicBezTo>
                    <a:cubicBezTo>
                      <a:pt x="136" y="57"/>
                      <a:pt x="139" y="64"/>
                      <a:pt x="141" y="73"/>
                    </a:cubicBezTo>
                    <a:cubicBezTo>
                      <a:pt x="120" y="76"/>
                      <a:pt x="120" y="76"/>
                      <a:pt x="120" y="76"/>
                    </a:cubicBezTo>
                    <a:cubicBezTo>
                      <a:pt x="119" y="71"/>
                      <a:pt x="117" y="67"/>
                      <a:pt x="114" y="65"/>
                    </a:cubicBezTo>
                    <a:cubicBezTo>
                      <a:pt x="112" y="62"/>
                      <a:pt x="109" y="61"/>
                      <a:pt x="105" y="61"/>
                    </a:cubicBezTo>
                    <a:cubicBezTo>
                      <a:pt x="101" y="61"/>
                      <a:pt x="97" y="62"/>
                      <a:pt x="95" y="65"/>
                    </a:cubicBezTo>
                    <a:cubicBezTo>
                      <a:pt x="92" y="68"/>
                      <a:pt x="91" y="71"/>
                      <a:pt x="91" y="75"/>
                    </a:cubicBezTo>
                    <a:cubicBezTo>
                      <a:pt x="91" y="78"/>
                      <a:pt x="91" y="80"/>
                      <a:pt x="92" y="84"/>
                    </a:cubicBezTo>
                    <a:cubicBezTo>
                      <a:pt x="93" y="87"/>
                      <a:pt x="93" y="90"/>
                      <a:pt x="94" y="93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0" y="112"/>
                      <a:pt x="120" y="112"/>
                      <a:pt x="120" y="112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98" y="114"/>
                      <a:pt x="98" y="113"/>
                      <a:pt x="98" y="114"/>
                    </a:cubicBezTo>
                    <a:cubicBezTo>
                      <a:pt x="98" y="118"/>
                      <a:pt x="97" y="122"/>
                      <a:pt x="96" y="125"/>
                    </a:cubicBezTo>
                    <a:cubicBezTo>
                      <a:pt x="94" y="129"/>
                      <a:pt x="91" y="133"/>
                      <a:pt x="87" y="139"/>
                    </a:cubicBezTo>
                    <a:cubicBezTo>
                      <a:pt x="89" y="137"/>
                      <a:pt x="93" y="136"/>
                      <a:pt x="97" y="136"/>
                    </a:cubicBezTo>
                    <a:cubicBezTo>
                      <a:pt x="99" y="136"/>
                      <a:pt x="100" y="137"/>
                      <a:pt x="102" y="137"/>
                    </a:cubicBezTo>
                    <a:cubicBezTo>
                      <a:pt x="103" y="137"/>
                      <a:pt x="105" y="137"/>
                      <a:pt x="108" y="138"/>
                    </a:cubicBezTo>
                    <a:cubicBezTo>
                      <a:pt x="114" y="140"/>
                      <a:pt x="119" y="141"/>
                      <a:pt x="121" y="141"/>
                    </a:cubicBezTo>
                    <a:cubicBezTo>
                      <a:pt x="125" y="141"/>
                      <a:pt x="130" y="139"/>
                      <a:pt x="136" y="136"/>
                    </a:cubicBezTo>
                    <a:cubicBezTo>
                      <a:pt x="145" y="155"/>
                      <a:pt x="145" y="155"/>
                      <a:pt x="145" y="155"/>
                    </a:cubicBezTo>
                    <a:cubicBezTo>
                      <a:pt x="142" y="156"/>
                      <a:pt x="138" y="157"/>
                      <a:pt x="135" y="1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20"/>
              <p:cNvSpPr>
                <a:spLocks noEditPoints="1"/>
              </p:cNvSpPr>
              <p:nvPr userDrawn="1"/>
            </p:nvSpPr>
            <p:spPr bwMode="auto">
              <a:xfrm>
                <a:off x="278436" y="3312353"/>
                <a:ext cx="731838" cy="730250"/>
              </a:xfrm>
              <a:custGeom>
                <a:avLst/>
                <a:gdLst>
                  <a:gd name="T0" fmla="*/ 414 w 461"/>
                  <a:gd name="T1" fmla="*/ 211 h 460"/>
                  <a:gd name="T2" fmla="*/ 442 w 461"/>
                  <a:gd name="T3" fmla="*/ 116 h 460"/>
                  <a:gd name="T4" fmla="*/ 348 w 461"/>
                  <a:gd name="T5" fmla="*/ 88 h 460"/>
                  <a:gd name="T6" fmla="*/ 301 w 461"/>
                  <a:gd name="T7" fmla="*/ 0 h 460"/>
                  <a:gd name="T8" fmla="*/ 213 w 461"/>
                  <a:gd name="T9" fmla="*/ 48 h 460"/>
                  <a:gd name="T10" fmla="*/ 116 w 461"/>
                  <a:gd name="T11" fmla="*/ 19 h 460"/>
                  <a:gd name="T12" fmla="*/ 88 w 461"/>
                  <a:gd name="T13" fmla="*/ 114 h 460"/>
                  <a:gd name="T14" fmla="*/ 0 w 461"/>
                  <a:gd name="T15" fmla="*/ 161 h 460"/>
                  <a:gd name="T16" fmla="*/ 47 w 461"/>
                  <a:gd name="T17" fmla="*/ 249 h 460"/>
                  <a:gd name="T18" fmla="*/ 19 w 461"/>
                  <a:gd name="T19" fmla="*/ 344 h 460"/>
                  <a:gd name="T20" fmla="*/ 114 w 461"/>
                  <a:gd name="T21" fmla="*/ 372 h 460"/>
                  <a:gd name="T22" fmla="*/ 161 w 461"/>
                  <a:gd name="T23" fmla="*/ 460 h 460"/>
                  <a:gd name="T24" fmla="*/ 248 w 461"/>
                  <a:gd name="T25" fmla="*/ 413 h 460"/>
                  <a:gd name="T26" fmla="*/ 345 w 461"/>
                  <a:gd name="T27" fmla="*/ 441 h 460"/>
                  <a:gd name="T28" fmla="*/ 374 w 461"/>
                  <a:gd name="T29" fmla="*/ 346 h 460"/>
                  <a:gd name="T30" fmla="*/ 461 w 461"/>
                  <a:gd name="T31" fmla="*/ 299 h 460"/>
                  <a:gd name="T32" fmla="*/ 414 w 461"/>
                  <a:gd name="T33" fmla="*/ 211 h 460"/>
                  <a:gd name="T34" fmla="*/ 156 w 461"/>
                  <a:gd name="T35" fmla="*/ 294 h 460"/>
                  <a:gd name="T36" fmla="*/ 133 w 461"/>
                  <a:gd name="T37" fmla="*/ 294 h 460"/>
                  <a:gd name="T38" fmla="*/ 92 w 461"/>
                  <a:gd name="T39" fmla="*/ 225 h 460"/>
                  <a:gd name="T40" fmla="*/ 92 w 461"/>
                  <a:gd name="T41" fmla="*/ 294 h 460"/>
                  <a:gd name="T42" fmla="*/ 69 w 461"/>
                  <a:gd name="T43" fmla="*/ 294 h 460"/>
                  <a:gd name="T44" fmla="*/ 69 w 461"/>
                  <a:gd name="T45" fmla="*/ 195 h 460"/>
                  <a:gd name="T46" fmla="*/ 99 w 461"/>
                  <a:gd name="T47" fmla="*/ 195 h 460"/>
                  <a:gd name="T48" fmla="*/ 133 w 461"/>
                  <a:gd name="T49" fmla="*/ 251 h 460"/>
                  <a:gd name="T50" fmla="*/ 133 w 461"/>
                  <a:gd name="T51" fmla="*/ 195 h 460"/>
                  <a:gd name="T52" fmla="*/ 156 w 461"/>
                  <a:gd name="T53" fmla="*/ 195 h 460"/>
                  <a:gd name="T54" fmla="*/ 156 w 461"/>
                  <a:gd name="T55" fmla="*/ 294 h 460"/>
                  <a:gd name="T56" fmla="*/ 246 w 461"/>
                  <a:gd name="T57" fmla="*/ 213 h 460"/>
                  <a:gd name="T58" fmla="*/ 203 w 461"/>
                  <a:gd name="T59" fmla="*/ 213 h 460"/>
                  <a:gd name="T60" fmla="*/ 203 w 461"/>
                  <a:gd name="T61" fmla="*/ 230 h 460"/>
                  <a:gd name="T62" fmla="*/ 244 w 461"/>
                  <a:gd name="T63" fmla="*/ 230 h 460"/>
                  <a:gd name="T64" fmla="*/ 244 w 461"/>
                  <a:gd name="T65" fmla="*/ 251 h 460"/>
                  <a:gd name="T66" fmla="*/ 203 w 461"/>
                  <a:gd name="T67" fmla="*/ 251 h 460"/>
                  <a:gd name="T68" fmla="*/ 203 w 461"/>
                  <a:gd name="T69" fmla="*/ 275 h 460"/>
                  <a:gd name="T70" fmla="*/ 246 w 461"/>
                  <a:gd name="T71" fmla="*/ 275 h 460"/>
                  <a:gd name="T72" fmla="*/ 246 w 461"/>
                  <a:gd name="T73" fmla="*/ 294 h 460"/>
                  <a:gd name="T74" fmla="*/ 177 w 461"/>
                  <a:gd name="T75" fmla="*/ 294 h 460"/>
                  <a:gd name="T76" fmla="*/ 177 w 461"/>
                  <a:gd name="T77" fmla="*/ 195 h 460"/>
                  <a:gd name="T78" fmla="*/ 246 w 461"/>
                  <a:gd name="T79" fmla="*/ 195 h 460"/>
                  <a:gd name="T80" fmla="*/ 246 w 461"/>
                  <a:gd name="T81" fmla="*/ 213 h 460"/>
                  <a:gd name="T82" fmla="*/ 374 w 461"/>
                  <a:gd name="T83" fmla="*/ 294 h 460"/>
                  <a:gd name="T84" fmla="*/ 345 w 461"/>
                  <a:gd name="T85" fmla="*/ 294 h 460"/>
                  <a:gd name="T86" fmla="*/ 329 w 461"/>
                  <a:gd name="T87" fmla="*/ 232 h 460"/>
                  <a:gd name="T88" fmla="*/ 312 w 461"/>
                  <a:gd name="T89" fmla="*/ 294 h 460"/>
                  <a:gd name="T90" fmla="*/ 284 w 461"/>
                  <a:gd name="T91" fmla="*/ 294 h 460"/>
                  <a:gd name="T92" fmla="*/ 260 w 461"/>
                  <a:gd name="T93" fmla="*/ 195 h 460"/>
                  <a:gd name="T94" fmla="*/ 286 w 461"/>
                  <a:gd name="T95" fmla="*/ 195 h 460"/>
                  <a:gd name="T96" fmla="*/ 301 w 461"/>
                  <a:gd name="T97" fmla="*/ 261 h 460"/>
                  <a:gd name="T98" fmla="*/ 317 w 461"/>
                  <a:gd name="T99" fmla="*/ 195 h 460"/>
                  <a:gd name="T100" fmla="*/ 341 w 461"/>
                  <a:gd name="T101" fmla="*/ 195 h 460"/>
                  <a:gd name="T102" fmla="*/ 357 w 461"/>
                  <a:gd name="T103" fmla="*/ 261 h 460"/>
                  <a:gd name="T104" fmla="*/ 371 w 461"/>
                  <a:gd name="T105" fmla="*/ 195 h 460"/>
                  <a:gd name="T106" fmla="*/ 398 w 461"/>
                  <a:gd name="T107" fmla="*/ 195 h 460"/>
                  <a:gd name="T108" fmla="*/ 374 w 461"/>
                  <a:gd name="T109" fmla="*/ 294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61" h="460">
                    <a:moveTo>
                      <a:pt x="414" y="211"/>
                    </a:moveTo>
                    <a:lnTo>
                      <a:pt x="442" y="116"/>
                    </a:lnTo>
                    <a:lnTo>
                      <a:pt x="348" y="88"/>
                    </a:lnTo>
                    <a:lnTo>
                      <a:pt x="301" y="0"/>
                    </a:lnTo>
                    <a:lnTo>
                      <a:pt x="213" y="48"/>
                    </a:lnTo>
                    <a:lnTo>
                      <a:pt x="116" y="19"/>
                    </a:lnTo>
                    <a:lnTo>
                      <a:pt x="88" y="114"/>
                    </a:lnTo>
                    <a:lnTo>
                      <a:pt x="0" y="161"/>
                    </a:lnTo>
                    <a:lnTo>
                      <a:pt x="47" y="249"/>
                    </a:lnTo>
                    <a:lnTo>
                      <a:pt x="19" y="344"/>
                    </a:lnTo>
                    <a:lnTo>
                      <a:pt x="114" y="372"/>
                    </a:lnTo>
                    <a:lnTo>
                      <a:pt x="161" y="460"/>
                    </a:lnTo>
                    <a:lnTo>
                      <a:pt x="248" y="413"/>
                    </a:lnTo>
                    <a:lnTo>
                      <a:pt x="345" y="441"/>
                    </a:lnTo>
                    <a:lnTo>
                      <a:pt x="374" y="346"/>
                    </a:lnTo>
                    <a:lnTo>
                      <a:pt x="461" y="299"/>
                    </a:lnTo>
                    <a:lnTo>
                      <a:pt x="414" y="211"/>
                    </a:lnTo>
                    <a:close/>
                    <a:moveTo>
                      <a:pt x="156" y="294"/>
                    </a:moveTo>
                    <a:lnTo>
                      <a:pt x="133" y="294"/>
                    </a:lnTo>
                    <a:lnTo>
                      <a:pt x="92" y="225"/>
                    </a:lnTo>
                    <a:lnTo>
                      <a:pt x="92" y="294"/>
                    </a:lnTo>
                    <a:lnTo>
                      <a:pt x="69" y="294"/>
                    </a:lnTo>
                    <a:lnTo>
                      <a:pt x="69" y="195"/>
                    </a:lnTo>
                    <a:lnTo>
                      <a:pt x="99" y="195"/>
                    </a:lnTo>
                    <a:lnTo>
                      <a:pt x="133" y="251"/>
                    </a:lnTo>
                    <a:lnTo>
                      <a:pt x="133" y="195"/>
                    </a:lnTo>
                    <a:lnTo>
                      <a:pt x="156" y="195"/>
                    </a:lnTo>
                    <a:lnTo>
                      <a:pt x="156" y="294"/>
                    </a:lnTo>
                    <a:close/>
                    <a:moveTo>
                      <a:pt x="246" y="213"/>
                    </a:moveTo>
                    <a:lnTo>
                      <a:pt x="203" y="213"/>
                    </a:lnTo>
                    <a:lnTo>
                      <a:pt x="203" y="230"/>
                    </a:lnTo>
                    <a:lnTo>
                      <a:pt x="244" y="230"/>
                    </a:lnTo>
                    <a:lnTo>
                      <a:pt x="244" y="251"/>
                    </a:lnTo>
                    <a:lnTo>
                      <a:pt x="203" y="251"/>
                    </a:lnTo>
                    <a:lnTo>
                      <a:pt x="203" y="275"/>
                    </a:lnTo>
                    <a:lnTo>
                      <a:pt x="246" y="275"/>
                    </a:lnTo>
                    <a:lnTo>
                      <a:pt x="246" y="294"/>
                    </a:lnTo>
                    <a:lnTo>
                      <a:pt x="177" y="294"/>
                    </a:lnTo>
                    <a:lnTo>
                      <a:pt x="177" y="195"/>
                    </a:lnTo>
                    <a:lnTo>
                      <a:pt x="246" y="195"/>
                    </a:lnTo>
                    <a:lnTo>
                      <a:pt x="246" y="213"/>
                    </a:lnTo>
                    <a:close/>
                    <a:moveTo>
                      <a:pt x="374" y="294"/>
                    </a:moveTo>
                    <a:lnTo>
                      <a:pt x="345" y="294"/>
                    </a:lnTo>
                    <a:lnTo>
                      <a:pt x="329" y="232"/>
                    </a:lnTo>
                    <a:lnTo>
                      <a:pt x="312" y="294"/>
                    </a:lnTo>
                    <a:lnTo>
                      <a:pt x="284" y="294"/>
                    </a:lnTo>
                    <a:lnTo>
                      <a:pt x="260" y="195"/>
                    </a:lnTo>
                    <a:lnTo>
                      <a:pt x="286" y="195"/>
                    </a:lnTo>
                    <a:lnTo>
                      <a:pt x="301" y="261"/>
                    </a:lnTo>
                    <a:lnTo>
                      <a:pt x="317" y="195"/>
                    </a:lnTo>
                    <a:lnTo>
                      <a:pt x="341" y="195"/>
                    </a:lnTo>
                    <a:lnTo>
                      <a:pt x="357" y="261"/>
                    </a:lnTo>
                    <a:lnTo>
                      <a:pt x="371" y="195"/>
                    </a:lnTo>
                    <a:lnTo>
                      <a:pt x="398" y="195"/>
                    </a:lnTo>
                    <a:lnTo>
                      <a:pt x="374" y="2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3"/>
              <p:cNvSpPr>
                <a:spLocks noEditPoints="1"/>
              </p:cNvSpPr>
              <p:nvPr userDrawn="1"/>
            </p:nvSpPr>
            <p:spPr bwMode="auto">
              <a:xfrm rot="17877841">
                <a:off x="2803094" y="5625059"/>
                <a:ext cx="563825" cy="417088"/>
              </a:xfrm>
              <a:custGeom>
                <a:avLst/>
                <a:gdLst>
                  <a:gd name="T0" fmla="*/ 163 w 268"/>
                  <a:gd name="T1" fmla="*/ 36 h 198"/>
                  <a:gd name="T2" fmla="*/ 151 w 268"/>
                  <a:gd name="T3" fmla="*/ 87 h 198"/>
                  <a:gd name="T4" fmla="*/ 146 w 268"/>
                  <a:gd name="T5" fmla="*/ 0 h 198"/>
                  <a:gd name="T6" fmla="*/ 97 w 268"/>
                  <a:gd name="T7" fmla="*/ 32 h 198"/>
                  <a:gd name="T8" fmla="*/ 82 w 268"/>
                  <a:gd name="T9" fmla="*/ 105 h 198"/>
                  <a:gd name="T10" fmla="*/ 73 w 268"/>
                  <a:gd name="T11" fmla="*/ 63 h 198"/>
                  <a:gd name="T12" fmla="*/ 138 w 268"/>
                  <a:gd name="T13" fmla="*/ 198 h 198"/>
                  <a:gd name="T14" fmla="*/ 163 w 268"/>
                  <a:gd name="T15" fmla="*/ 36 h 198"/>
                  <a:gd name="T16" fmla="*/ 116 w 268"/>
                  <a:gd name="T17" fmla="*/ 168 h 198"/>
                  <a:gd name="T18" fmla="*/ 103 w 268"/>
                  <a:gd name="T19" fmla="*/ 168 h 198"/>
                  <a:gd name="T20" fmla="*/ 103 w 268"/>
                  <a:gd name="T21" fmla="*/ 144 h 198"/>
                  <a:gd name="T22" fmla="*/ 87 w 268"/>
                  <a:gd name="T23" fmla="*/ 144 h 198"/>
                  <a:gd name="T24" fmla="*/ 87 w 268"/>
                  <a:gd name="T25" fmla="*/ 168 h 198"/>
                  <a:gd name="T26" fmla="*/ 75 w 268"/>
                  <a:gd name="T27" fmla="*/ 168 h 198"/>
                  <a:gd name="T28" fmla="*/ 75 w 268"/>
                  <a:gd name="T29" fmla="*/ 115 h 198"/>
                  <a:gd name="T30" fmla="*/ 87 w 268"/>
                  <a:gd name="T31" fmla="*/ 115 h 198"/>
                  <a:gd name="T32" fmla="*/ 87 w 268"/>
                  <a:gd name="T33" fmla="*/ 136 h 198"/>
                  <a:gd name="T34" fmla="*/ 103 w 268"/>
                  <a:gd name="T35" fmla="*/ 136 h 198"/>
                  <a:gd name="T36" fmla="*/ 103 w 268"/>
                  <a:gd name="T37" fmla="*/ 115 h 198"/>
                  <a:gd name="T38" fmla="*/ 116 w 268"/>
                  <a:gd name="T39" fmla="*/ 115 h 198"/>
                  <a:gd name="T40" fmla="*/ 116 w 268"/>
                  <a:gd name="T41" fmla="*/ 168 h 198"/>
                  <a:gd name="T42" fmla="*/ 158 w 268"/>
                  <a:gd name="T43" fmla="*/ 160 h 198"/>
                  <a:gd name="T44" fmla="*/ 141 w 268"/>
                  <a:gd name="T45" fmla="*/ 166 h 198"/>
                  <a:gd name="T46" fmla="*/ 124 w 268"/>
                  <a:gd name="T47" fmla="*/ 159 h 198"/>
                  <a:gd name="T48" fmla="*/ 118 w 268"/>
                  <a:gd name="T49" fmla="*/ 141 h 198"/>
                  <a:gd name="T50" fmla="*/ 124 w 268"/>
                  <a:gd name="T51" fmla="*/ 123 h 198"/>
                  <a:gd name="T52" fmla="*/ 141 w 268"/>
                  <a:gd name="T53" fmla="*/ 117 h 198"/>
                  <a:gd name="T54" fmla="*/ 158 w 268"/>
                  <a:gd name="T55" fmla="*/ 123 h 198"/>
                  <a:gd name="T56" fmla="*/ 164 w 268"/>
                  <a:gd name="T57" fmla="*/ 141 h 198"/>
                  <a:gd name="T58" fmla="*/ 158 w 268"/>
                  <a:gd name="T59" fmla="*/ 160 h 198"/>
                  <a:gd name="T60" fmla="*/ 187 w 268"/>
                  <a:gd name="T61" fmla="*/ 128 h 198"/>
                  <a:gd name="T62" fmla="*/ 187 w 268"/>
                  <a:gd name="T63" fmla="*/ 168 h 198"/>
                  <a:gd name="T64" fmla="*/ 175 w 268"/>
                  <a:gd name="T65" fmla="*/ 168 h 198"/>
                  <a:gd name="T66" fmla="*/ 175 w 268"/>
                  <a:gd name="T67" fmla="*/ 128 h 198"/>
                  <a:gd name="T68" fmla="*/ 161 w 268"/>
                  <a:gd name="T69" fmla="*/ 128 h 198"/>
                  <a:gd name="T70" fmla="*/ 161 w 268"/>
                  <a:gd name="T71" fmla="*/ 115 h 198"/>
                  <a:gd name="T72" fmla="*/ 201 w 268"/>
                  <a:gd name="T73" fmla="*/ 115 h 198"/>
                  <a:gd name="T74" fmla="*/ 201 w 268"/>
                  <a:gd name="T75" fmla="*/ 128 h 198"/>
                  <a:gd name="T76" fmla="*/ 187 w 268"/>
                  <a:gd name="T77" fmla="*/ 128 h 198"/>
                  <a:gd name="T78" fmla="*/ 148 w 268"/>
                  <a:gd name="T79" fmla="*/ 129 h 198"/>
                  <a:gd name="T80" fmla="*/ 145 w 268"/>
                  <a:gd name="T81" fmla="*/ 127 h 198"/>
                  <a:gd name="T82" fmla="*/ 141 w 268"/>
                  <a:gd name="T83" fmla="*/ 126 h 198"/>
                  <a:gd name="T84" fmla="*/ 137 w 268"/>
                  <a:gd name="T85" fmla="*/ 126 h 198"/>
                  <a:gd name="T86" fmla="*/ 133 w 268"/>
                  <a:gd name="T87" fmla="*/ 129 h 198"/>
                  <a:gd name="T88" fmla="*/ 131 w 268"/>
                  <a:gd name="T89" fmla="*/ 134 h 198"/>
                  <a:gd name="T90" fmla="*/ 130 w 268"/>
                  <a:gd name="T91" fmla="*/ 141 h 198"/>
                  <a:gd name="T92" fmla="*/ 131 w 268"/>
                  <a:gd name="T93" fmla="*/ 149 h 198"/>
                  <a:gd name="T94" fmla="*/ 133 w 268"/>
                  <a:gd name="T95" fmla="*/ 153 h 198"/>
                  <a:gd name="T96" fmla="*/ 137 w 268"/>
                  <a:gd name="T97" fmla="*/ 156 h 198"/>
                  <a:gd name="T98" fmla="*/ 141 w 268"/>
                  <a:gd name="T99" fmla="*/ 157 h 198"/>
                  <a:gd name="T100" fmla="*/ 145 w 268"/>
                  <a:gd name="T101" fmla="*/ 156 h 198"/>
                  <a:gd name="T102" fmla="*/ 148 w 268"/>
                  <a:gd name="T103" fmla="*/ 153 h 198"/>
                  <a:gd name="T104" fmla="*/ 151 w 268"/>
                  <a:gd name="T105" fmla="*/ 149 h 198"/>
                  <a:gd name="T106" fmla="*/ 151 w 268"/>
                  <a:gd name="T107" fmla="*/ 141 h 198"/>
                  <a:gd name="T108" fmla="*/ 151 w 268"/>
                  <a:gd name="T109" fmla="*/ 134 h 198"/>
                  <a:gd name="T110" fmla="*/ 148 w 268"/>
                  <a:gd name="T111" fmla="*/ 12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198">
                    <a:moveTo>
                      <a:pt x="163" y="36"/>
                    </a:moveTo>
                    <a:cubicBezTo>
                      <a:pt x="184" y="83"/>
                      <a:pt x="155" y="87"/>
                      <a:pt x="151" y="87"/>
                    </a:cubicBezTo>
                    <a:cubicBezTo>
                      <a:pt x="112" y="88"/>
                      <a:pt x="138" y="4"/>
                      <a:pt x="146" y="0"/>
                    </a:cubicBezTo>
                    <a:cubicBezTo>
                      <a:pt x="142" y="0"/>
                      <a:pt x="116" y="0"/>
                      <a:pt x="97" y="32"/>
                    </a:cubicBezTo>
                    <a:cubicBezTo>
                      <a:pt x="77" y="66"/>
                      <a:pt x="106" y="98"/>
                      <a:pt x="82" y="105"/>
                    </a:cubicBezTo>
                    <a:cubicBezTo>
                      <a:pt x="64" y="113"/>
                      <a:pt x="71" y="71"/>
                      <a:pt x="73" y="63"/>
                    </a:cubicBezTo>
                    <a:cubicBezTo>
                      <a:pt x="63" y="62"/>
                      <a:pt x="0" y="198"/>
                      <a:pt x="138" y="198"/>
                    </a:cubicBezTo>
                    <a:cubicBezTo>
                      <a:pt x="268" y="198"/>
                      <a:pt x="204" y="38"/>
                      <a:pt x="163" y="36"/>
                    </a:cubicBezTo>
                    <a:close/>
                    <a:moveTo>
                      <a:pt x="116" y="168"/>
                    </a:moveTo>
                    <a:cubicBezTo>
                      <a:pt x="103" y="168"/>
                      <a:pt x="103" y="168"/>
                      <a:pt x="103" y="168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87" y="144"/>
                      <a:pt x="87" y="144"/>
                      <a:pt x="87" y="144"/>
                    </a:cubicBezTo>
                    <a:cubicBezTo>
                      <a:pt x="87" y="168"/>
                      <a:pt x="87" y="168"/>
                      <a:pt x="87" y="168"/>
                    </a:cubicBezTo>
                    <a:cubicBezTo>
                      <a:pt x="75" y="168"/>
                      <a:pt x="75" y="168"/>
                      <a:pt x="75" y="168"/>
                    </a:cubicBezTo>
                    <a:cubicBezTo>
                      <a:pt x="75" y="115"/>
                      <a:pt x="75" y="115"/>
                      <a:pt x="75" y="115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lnTo>
                      <a:pt x="116" y="168"/>
                    </a:lnTo>
                    <a:close/>
                    <a:moveTo>
                      <a:pt x="158" y="160"/>
                    </a:moveTo>
                    <a:cubicBezTo>
                      <a:pt x="154" y="164"/>
                      <a:pt x="148" y="166"/>
                      <a:pt x="141" y="166"/>
                    </a:cubicBezTo>
                    <a:cubicBezTo>
                      <a:pt x="134" y="166"/>
                      <a:pt x="128" y="164"/>
                      <a:pt x="124" y="159"/>
                    </a:cubicBezTo>
                    <a:cubicBezTo>
                      <a:pt x="120" y="155"/>
                      <a:pt x="118" y="149"/>
                      <a:pt x="118" y="141"/>
                    </a:cubicBezTo>
                    <a:cubicBezTo>
                      <a:pt x="118" y="134"/>
                      <a:pt x="120" y="128"/>
                      <a:pt x="124" y="123"/>
                    </a:cubicBezTo>
                    <a:cubicBezTo>
                      <a:pt x="128" y="119"/>
                      <a:pt x="134" y="117"/>
                      <a:pt x="141" y="117"/>
                    </a:cubicBezTo>
                    <a:cubicBezTo>
                      <a:pt x="148" y="117"/>
                      <a:pt x="154" y="119"/>
                      <a:pt x="158" y="123"/>
                    </a:cubicBezTo>
                    <a:cubicBezTo>
                      <a:pt x="162" y="128"/>
                      <a:pt x="164" y="134"/>
                      <a:pt x="164" y="141"/>
                    </a:cubicBezTo>
                    <a:cubicBezTo>
                      <a:pt x="164" y="149"/>
                      <a:pt x="162" y="155"/>
                      <a:pt x="158" y="160"/>
                    </a:cubicBezTo>
                    <a:close/>
                    <a:moveTo>
                      <a:pt x="187" y="128"/>
                    </a:moveTo>
                    <a:cubicBezTo>
                      <a:pt x="187" y="168"/>
                      <a:pt x="187" y="168"/>
                      <a:pt x="187" y="168"/>
                    </a:cubicBezTo>
                    <a:cubicBezTo>
                      <a:pt x="175" y="168"/>
                      <a:pt x="175" y="168"/>
                      <a:pt x="175" y="168"/>
                    </a:cubicBezTo>
                    <a:cubicBezTo>
                      <a:pt x="175" y="128"/>
                      <a:pt x="175" y="128"/>
                      <a:pt x="175" y="128"/>
                    </a:cubicBezTo>
                    <a:cubicBezTo>
                      <a:pt x="161" y="128"/>
                      <a:pt x="161" y="128"/>
                      <a:pt x="161" y="128"/>
                    </a:cubicBezTo>
                    <a:cubicBezTo>
                      <a:pt x="161" y="115"/>
                      <a:pt x="161" y="115"/>
                      <a:pt x="161" y="115"/>
                    </a:cubicBezTo>
                    <a:cubicBezTo>
                      <a:pt x="201" y="115"/>
                      <a:pt x="201" y="115"/>
                      <a:pt x="201" y="115"/>
                    </a:cubicBezTo>
                    <a:cubicBezTo>
                      <a:pt x="201" y="128"/>
                      <a:pt x="201" y="128"/>
                      <a:pt x="201" y="128"/>
                    </a:cubicBezTo>
                    <a:lnTo>
                      <a:pt x="187" y="128"/>
                    </a:lnTo>
                    <a:close/>
                    <a:moveTo>
                      <a:pt x="148" y="129"/>
                    </a:moveTo>
                    <a:cubicBezTo>
                      <a:pt x="147" y="128"/>
                      <a:pt x="146" y="127"/>
                      <a:pt x="145" y="127"/>
                    </a:cubicBezTo>
                    <a:cubicBezTo>
                      <a:pt x="144" y="126"/>
                      <a:pt x="142" y="126"/>
                      <a:pt x="141" y="126"/>
                    </a:cubicBezTo>
                    <a:cubicBezTo>
                      <a:pt x="139" y="126"/>
                      <a:pt x="138" y="126"/>
                      <a:pt x="137" y="126"/>
                    </a:cubicBezTo>
                    <a:cubicBezTo>
                      <a:pt x="136" y="127"/>
                      <a:pt x="135" y="128"/>
                      <a:pt x="133" y="129"/>
                    </a:cubicBezTo>
                    <a:cubicBezTo>
                      <a:pt x="132" y="130"/>
                      <a:pt x="132" y="132"/>
                      <a:pt x="131" y="134"/>
                    </a:cubicBezTo>
                    <a:cubicBezTo>
                      <a:pt x="130" y="136"/>
                      <a:pt x="130" y="139"/>
                      <a:pt x="130" y="141"/>
                    </a:cubicBezTo>
                    <a:cubicBezTo>
                      <a:pt x="130" y="144"/>
                      <a:pt x="130" y="147"/>
                      <a:pt x="131" y="149"/>
                    </a:cubicBezTo>
                    <a:cubicBezTo>
                      <a:pt x="132" y="151"/>
                      <a:pt x="132" y="152"/>
                      <a:pt x="133" y="153"/>
                    </a:cubicBezTo>
                    <a:cubicBezTo>
                      <a:pt x="134" y="155"/>
                      <a:pt x="136" y="156"/>
                      <a:pt x="137" y="156"/>
                    </a:cubicBezTo>
                    <a:cubicBezTo>
                      <a:pt x="138" y="157"/>
                      <a:pt x="139" y="157"/>
                      <a:pt x="141" y="157"/>
                    </a:cubicBezTo>
                    <a:cubicBezTo>
                      <a:pt x="142" y="157"/>
                      <a:pt x="144" y="157"/>
                      <a:pt x="145" y="156"/>
                    </a:cubicBezTo>
                    <a:cubicBezTo>
                      <a:pt x="146" y="156"/>
                      <a:pt x="147" y="155"/>
                      <a:pt x="148" y="153"/>
                    </a:cubicBezTo>
                    <a:cubicBezTo>
                      <a:pt x="149" y="152"/>
                      <a:pt x="150" y="150"/>
                      <a:pt x="151" y="149"/>
                    </a:cubicBezTo>
                    <a:cubicBezTo>
                      <a:pt x="151" y="147"/>
                      <a:pt x="151" y="144"/>
                      <a:pt x="151" y="141"/>
                    </a:cubicBezTo>
                    <a:cubicBezTo>
                      <a:pt x="151" y="139"/>
                      <a:pt x="151" y="136"/>
                      <a:pt x="151" y="134"/>
                    </a:cubicBezTo>
                    <a:cubicBezTo>
                      <a:pt x="150" y="132"/>
                      <a:pt x="149" y="131"/>
                      <a:pt x="148" y="1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25"/>
              <p:cNvSpPr>
                <a:spLocks noEditPoints="1"/>
              </p:cNvSpPr>
              <p:nvPr userDrawn="1"/>
            </p:nvSpPr>
            <p:spPr bwMode="auto">
              <a:xfrm>
                <a:off x="2980586" y="1705899"/>
                <a:ext cx="1016159" cy="1016158"/>
              </a:xfrm>
              <a:custGeom>
                <a:avLst/>
                <a:gdLst>
                  <a:gd name="T0" fmla="*/ 104 w 198"/>
                  <a:gd name="T1" fmla="*/ 187 h 198"/>
                  <a:gd name="T2" fmla="*/ 68 w 198"/>
                  <a:gd name="T3" fmla="*/ 179 h 198"/>
                  <a:gd name="T4" fmla="*/ 0 w 198"/>
                  <a:gd name="T5" fmla="*/ 198 h 198"/>
                  <a:gd name="T6" fmla="*/ 31 w 198"/>
                  <a:gd name="T7" fmla="*/ 152 h 198"/>
                  <a:gd name="T8" fmla="*/ 11 w 198"/>
                  <a:gd name="T9" fmla="*/ 93 h 198"/>
                  <a:gd name="T10" fmla="*/ 104 w 198"/>
                  <a:gd name="T11" fmla="*/ 0 h 198"/>
                  <a:gd name="T12" fmla="*/ 198 w 198"/>
                  <a:gd name="T13" fmla="*/ 93 h 198"/>
                  <a:gd name="T14" fmla="*/ 104 w 198"/>
                  <a:gd name="T15" fmla="*/ 187 h 198"/>
                  <a:gd name="T16" fmla="*/ 76 w 198"/>
                  <a:gd name="T17" fmla="*/ 137 h 198"/>
                  <a:gd name="T18" fmla="*/ 89 w 198"/>
                  <a:gd name="T19" fmla="*/ 151 h 198"/>
                  <a:gd name="T20" fmla="*/ 106 w 198"/>
                  <a:gd name="T21" fmla="*/ 134 h 198"/>
                  <a:gd name="T22" fmla="*/ 92 w 198"/>
                  <a:gd name="T23" fmla="*/ 120 h 198"/>
                  <a:gd name="T24" fmla="*/ 76 w 198"/>
                  <a:gd name="T25" fmla="*/ 137 h 198"/>
                  <a:gd name="T26" fmla="*/ 109 w 198"/>
                  <a:gd name="T27" fmla="*/ 33 h 198"/>
                  <a:gd name="T28" fmla="*/ 81 w 198"/>
                  <a:gd name="T29" fmla="*/ 40 h 198"/>
                  <a:gd name="T30" fmla="*/ 84 w 198"/>
                  <a:gd name="T31" fmla="*/ 57 h 198"/>
                  <a:gd name="T32" fmla="*/ 102 w 198"/>
                  <a:gd name="T33" fmla="*/ 53 h 198"/>
                  <a:gd name="T34" fmla="*/ 112 w 198"/>
                  <a:gd name="T35" fmla="*/ 61 h 198"/>
                  <a:gd name="T36" fmla="*/ 99 w 198"/>
                  <a:gd name="T37" fmla="*/ 79 h 198"/>
                  <a:gd name="T38" fmla="*/ 83 w 198"/>
                  <a:gd name="T39" fmla="*/ 107 h 198"/>
                  <a:gd name="T40" fmla="*/ 83 w 198"/>
                  <a:gd name="T41" fmla="*/ 112 h 198"/>
                  <a:gd name="T42" fmla="*/ 106 w 198"/>
                  <a:gd name="T43" fmla="*/ 112 h 198"/>
                  <a:gd name="T44" fmla="*/ 107 w 198"/>
                  <a:gd name="T45" fmla="*/ 108 h 198"/>
                  <a:gd name="T46" fmla="*/ 119 w 198"/>
                  <a:gd name="T47" fmla="*/ 88 h 198"/>
                  <a:gd name="T48" fmla="*/ 137 w 198"/>
                  <a:gd name="T49" fmla="*/ 56 h 198"/>
                  <a:gd name="T50" fmla="*/ 109 w 198"/>
                  <a:gd name="T51" fmla="*/ 33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8" h="198">
                    <a:moveTo>
                      <a:pt x="104" y="187"/>
                    </a:moveTo>
                    <a:cubicBezTo>
                      <a:pt x="91" y="187"/>
                      <a:pt x="79" y="184"/>
                      <a:pt x="68" y="179"/>
                    </a:cubicBezTo>
                    <a:cubicBezTo>
                      <a:pt x="43" y="198"/>
                      <a:pt x="0" y="198"/>
                      <a:pt x="0" y="198"/>
                    </a:cubicBezTo>
                    <a:cubicBezTo>
                      <a:pt x="0" y="198"/>
                      <a:pt x="22" y="183"/>
                      <a:pt x="31" y="152"/>
                    </a:cubicBezTo>
                    <a:cubicBezTo>
                      <a:pt x="19" y="136"/>
                      <a:pt x="11" y="115"/>
                      <a:pt x="11" y="93"/>
                    </a:cubicBezTo>
                    <a:cubicBezTo>
                      <a:pt x="11" y="42"/>
                      <a:pt x="53" y="0"/>
                      <a:pt x="104" y="0"/>
                    </a:cubicBezTo>
                    <a:cubicBezTo>
                      <a:pt x="156" y="0"/>
                      <a:pt x="198" y="42"/>
                      <a:pt x="198" y="93"/>
                    </a:cubicBezTo>
                    <a:cubicBezTo>
                      <a:pt x="198" y="145"/>
                      <a:pt x="156" y="187"/>
                      <a:pt x="104" y="187"/>
                    </a:cubicBezTo>
                    <a:close/>
                    <a:moveTo>
                      <a:pt x="76" y="137"/>
                    </a:moveTo>
                    <a:cubicBezTo>
                      <a:pt x="76" y="145"/>
                      <a:pt x="81" y="151"/>
                      <a:pt x="89" y="151"/>
                    </a:cubicBezTo>
                    <a:cubicBezTo>
                      <a:pt x="99" y="151"/>
                      <a:pt x="106" y="144"/>
                      <a:pt x="106" y="134"/>
                    </a:cubicBezTo>
                    <a:cubicBezTo>
                      <a:pt x="106" y="126"/>
                      <a:pt x="100" y="120"/>
                      <a:pt x="92" y="120"/>
                    </a:cubicBezTo>
                    <a:cubicBezTo>
                      <a:pt x="82" y="120"/>
                      <a:pt x="76" y="128"/>
                      <a:pt x="76" y="137"/>
                    </a:cubicBezTo>
                    <a:close/>
                    <a:moveTo>
                      <a:pt x="109" y="33"/>
                    </a:moveTo>
                    <a:cubicBezTo>
                      <a:pt x="97" y="33"/>
                      <a:pt x="87" y="37"/>
                      <a:pt x="81" y="40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9" y="54"/>
                      <a:pt x="95" y="53"/>
                      <a:pt x="102" y="53"/>
                    </a:cubicBezTo>
                    <a:cubicBezTo>
                      <a:pt x="110" y="53"/>
                      <a:pt x="112" y="56"/>
                      <a:pt x="112" y="61"/>
                    </a:cubicBezTo>
                    <a:cubicBezTo>
                      <a:pt x="112" y="67"/>
                      <a:pt x="105" y="72"/>
                      <a:pt x="99" y="79"/>
                    </a:cubicBezTo>
                    <a:cubicBezTo>
                      <a:pt x="89" y="89"/>
                      <a:pt x="85" y="98"/>
                      <a:pt x="83" y="107"/>
                    </a:cubicBezTo>
                    <a:cubicBezTo>
                      <a:pt x="83" y="109"/>
                      <a:pt x="83" y="110"/>
                      <a:pt x="83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07" y="110"/>
                      <a:pt x="107" y="109"/>
                      <a:pt x="107" y="108"/>
                    </a:cubicBezTo>
                    <a:cubicBezTo>
                      <a:pt x="109" y="100"/>
                      <a:pt x="112" y="94"/>
                      <a:pt x="119" y="88"/>
                    </a:cubicBezTo>
                    <a:cubicBezTo>
                      <a:pt x="128" y="78"/>
                      <a:pt x="137" y="69"/>
                      <a:pt x="137" y="56"/>
                    </a:cubicBezTo>
                    <a:cubicBezTo>
                      <a:pt x="137" y="42"/>
                      <a:pt x="126" y="33"/>
                      <a:pt x="109" y="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26"/>
              <p:cNvSpPr>
                <a:spLocks noEditPoints="1"/>
              </p:cNvSpPr>
              <p:nvPr userDrawn="1"/>
            </p:nvSpPr>
            <p:spPr bwMode="auto">
              <a:xfrm>
                <a:off x="1775538" y="1109534"/>
                <a:ext cx="1136121" cy="1131094"/>
              </a:xfrm>
              <a:custGeom>
                <a:avLst/>
                <a:gdLst>
                  <a:gd name="T0" fmla="*/ 0 w 191"/>
                  <a:gd name="T1" fmla="*/ 95 h 190"/>
                  <a:gd name="T2" fmla="*/ 2 w 191"/>
                  <a:gd name="T3" fmla="*/ 78 h 190"/>
                  <a:gd name="T4" fmla="*/ 96 w 191"/>
                  <a:gd name="T5" fmla="*/ 0 h 190"/>
                  <a:gd name="T6" fmla="*/ 96 w 191"/>
                  <a:gd name="T7" fmla="*/ 190 h 190"/>
                  <a:gd name="T8" fmla="*/ 146 w 191"/>
                  <a:gd name="T9" fmla="*/ 72 h 190"/>
                  <a:gd name="T10" fmla="*/ 175 w 191"/>
                  <a:gd name="T11" fmla="*/ 66 h 190"/>
                  <a:gd name="T12" fmla="*/ 139 w 191"/>
                  <a:gd name="T13" fmla="*/ 55 h 190"/>
                  <a:gd name="T14" fmla="*/ 154 w 191"/>
                  <a:gd name="T15" fmla="*/ 34 h 190"/>
                  <a:gd name="T16" fmla="*/ 82 w 191"/>
                  <a:gd name="T17" fmla="*/ 34 h 190"/>
                  <a:gd name="T18" fmla="*/ 106 w 191"/>
                  <a:gd name="T19" fmla="*/ 51 h 190"/>
                  <a:gd name="T20" fmla="*/ 81 w 191"/>
                  <a:gd name="T21" fmla="*/ 43 h 190"/>
                  <a:gd name="T22" fmla="*/ 66 w 191"/>
                  <a:gd name="T23" fmla="*/ 45 h 190"/>
                  <a:gd name="T24" fmla="*/ 36 w 191"/>
                  <a:gd name="T25" fmla="*/ 96 h 190"/>
                  <a:gd name="T26" fmla="*/ 47 w 191"/>
                  <a:gd name="T27" fmla="*/ 107 h 190"/>
                  <a:gd name="T28" fmla="*/ 59 w 191"/>
                  <a:gd name="T29" fmla="*/ 104 h 190"/>
                  <a:gd name="T30" fmla="*/ 101 w 191"/>
                  <a:gd name="T31" fmla="*/ 87 h 190"/>
                  <a:gd name="T32" fmla="*/ 69 w 191"/>
                  <a:gd name="T33" fmla="*/ 115 h 190"/>
                  <a:gd name="T34" fmla="*/ 108 w 191"/>
                  <a:gd name="T35" fmla="*/ 93 h 190"/>
                  <a:gd name="T36" fmla="*/ 110 w 191"/>
                  <a:gd name="T37" fmla="*/ 124 h 190"/>
                  <a:gd name="T38" fmla="*/ 141 w 191"/>
                  <a:gd name="T39" fmla="*/ 117 h 190"/>
                  <a:gd name="T40" fmla="*/ 140 w 191"/>
                  <a:gd name="T41" fmla="*/ 87 h 190"/>
                  <a:gd name="T42" fmla="*/ 157 w 191"/>
                  <a:gd name="T43" fmla="*/ 123 h 190"/>
                  <a:gd name="T44" fmla="*/ 181 w 191"/>
                  <a:gd name="T45" fmla="*/ 95 h 190"/>
                  <a:gd name="T46" fmla="*/ 145 w 191"/>
                  <a:gd name="T47" fmla="*/ 75 h 190"/>
                  <a:gd name="T48" fmla="*/ 30 w 191"/>
                  <a:gd name="T49" fmla="*/ 106 h 190"/>
                  <a:gd name="T50" fmla="*/ 26 w 191"/>
                  <a:gd name="T51" fmla="*/ 107 h 190"/>
                  <a:gd name="T52" fmla="*/ 28 w 191"/>
                  <a:gd name="T53" fmla="*/ 146 h 190"/>
                  <a:gd name="T54" fmla="*/ 43 w 191"/>
                  <a:gd name="T55" fmla="*/ 116 h 190"/>
                  <a:gd name="T56" fmla="*/ 119 w 191"/>
                  <a:gd name="T57" fmla="*/ 166 h 190"/>
                  <a:gd name="T58" fmla="*/ 118 w 191"/>
                  <a:gd name="T59" fmla="*/ 177 h 190"/>
                  <a:gd name="T60" fmla="*/ 143 w 191"/>
                  <a:gd name="T61" fmla="*/ 142 h 190"/>
                  <a:gd name="T62" fmla="*/ 110 w 191"/>
                  <a:gd name="T63" fmla="*/ 131 h 190"/>
                  <a:gd name="T64" fmla="*/ 119 w 191"/>
                  <a:gd name="T65" fmla="*/ 166 h 190"/>
                  <a:gd name="T66" fmla="*/ 159 w 191"/>
                  <a:gd name="T67" fmla="*/ 129 h 190"/>
                  <a:gd name="T68" fmla="*/ 151 w 191"/>
                  <a:gd name="T69" fmla="*/ 141 h 190"/>
                  <a:gd name="T70" fmla="*/ 175 w 191"/>
                  <a:gd name="T71" fmla="*/ 126 h 190"/>
                  <a:gd name="T72" fmla="*/ 112 w 191"/>
                  <a:gd name="T73" fmla="*/ 178 h 190"/>
                  <a:gd name="T74" fmla="*/ 110 w 191"/>
                  <a:gd name="T75" fmla="*/ 173 h 190"/>
                  <a:gd name="T76" fmla="*/ 107 w 191"/>
                  <a:gd name="T77" fmla="*/ 160 h 190"/>
                  <a:gd name="T78" fmla="*/ 67 w 191"/>
                  <a:gd name="T79" fmla="*/ 123 h 190"/>
                  <a:gd name="T80" fmla="*/ 48 w 191"/>
                  <a:gd name="T81" fmla="*/ 127 h 190"/>
                  <a:gd name="T82" fmla="*/ 96 w 191"/>
                  <a:gd name="T83" fmla="*/ 180 h 190"/>
                  <a:gd name="T84" fmla="*/ 19 w 191"/>
                  <a:gd name="T85" fmla="*/ 104 h 190"/>
                  <a:gd name="T86" fmla="*/ 11 w 191"/>
                  <a:gd name="T87" fmla="*/ 92 h 190"/>
                  <a:gd name="T88" fmla="*/ 15 w 191"/>
                  <a:gd name="T89" fmla="*/ 121 h 190"/>
                  <a:gd name="T90" fmla="*/ 18 w 191"/>
                  <a:gd name="T91" fmla="*/ 90 h 190"/>
                  <a:gd name="T92" fmla="*/ 26 w 191"/>
                  <a:gd name="T93" fmla="*/ 86 h 190"/>
                  <a:gd name="T94" fmla="*/ 62 w 191"/>
                  <a:gd name="T95" fmla="*/ 37 h 190"/>
                  <a:gd name="T96" fmla="*/ 42 w 191"/>
                  <a:gd name="T97" fmla="*/ 29 h 190"/>
                  <a:gd name="T98" fmla="*/ 49 w 191"/>
                  <a:gd name="T99" fmla="*/ 24 h 190"/>
                  <a:gd name="T100" fmla="*/ 72 w 191"/>
                  <a:gd name="T101" fmla="*/ 27 h 190"/>
                  <a:gd name="T102" fmla="*/ 121 w 191"/>
                  <a:gd name="T103" fmla="*/ 14 h 190"/>
                  <a:gd name="T104" fmla="*/ 49 w 191"/>
                  <a:gd name="T105" fmla="*/ 24 h 190"/>
                  <a:gd name="T106" fmla="*/ 102 w 191"/>
                  <a:gd name="T107" fmla="*/ 71 h 190"/>
                  <a:gd name="T108" fmla="*/ 138 w 191"/>
                  <a:gd name="T109" fmla="*/ 71 h 190"/>
                  <a:gd name="T110" fmla="*/ 120 w 191"/>
                  <a:gd name="T111" fmla="*/ 60 h 190"/>
                  <a:gd name="T112" fmla="*/ 120 w 191"/>
                  <a:gd name="T113" fmla="*/ 83 h 190"/>
                  <a:gd name="T114" fmla="*/ 120 w 191"/>
                  <a:gd name="T115" fmla="*/ 60 h 190"/>
                  <a:gd name="T116" fmla="*/ 115 w 191"/>
                  <a:gd name="T117" fmla="*/ 71 h 190"/>
                  <a:gd name="T118" fmla="*/ 126 w 191"/>
                  <a:gd name="T119" fmla="*/ 7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1" h="190">
                    <a:moveTo>
                      <a:pt x="96" y="190"/>
                    </a:moveTo>
                    <a:cubicBezTo>
                      <a:pt x="43" y="190"/>
                      <a:pt x="0" y="147"/>
                      <a:pt x="0" y="95"/>
                    </a:cubicBezTo>
                    <a:cubicBezTo>
                      <a:pt x="0" y="90"/>
                      <a:pt x="1" y="85"/>
                      <a:pt x="2" y="80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10" y="34"/>
                      <a:pt x="49" y="0"/>
                      <a:pt x="96" y="0"/>
                    </a:cubicBezTo>
                    <a:cubicBezTo>
                      <a:pt x="148" y="0"/>
                      <a:pt x="191" y="42"/>
                      <a:pt x="191" y="95"/>
                    </a:cubicBezTo>
                    <a:cubicBezTo>
                      <a:pt x="191" y="147"/>
                      <a:pt x="148" y="190"/>
                      <a:pt x="96" y="190"/>
                    </a:cubicBezTo>
                    <a:close/>
                    <a:moveTo>
                      <a:pt x="145" y="75"/>
                    </a:moveTo>
                    <a:cubicBezTo>
                      <a:pt x="145" y="74"/>
                      <a:pt x="146" y="73"/>
                      <a:pt x="146" y="72"/>
                    </a:cubicBezTo>
                    <a:cubicBezTo>
                      <a:pt x="146" y="70"/>
                      <a:pt x="145" y="68"/>
                      <a:pt x="145" y="67"/>
                    </a:cubicBezTo>
                    <a:cubicBezTo>
                      <a:pt x="154" y="66"/>
                      <a:pt x="164" y="65"/>
                      <a:pt x="175" y="66"/>
                    </a:cubicBezTo>
                    <a:cubicBezTo>
                      <a:pt x="172" y="56"/>
                      <a:pt x="167" y="47"/>
                      <a:pt x="160" y="40"/>
                    </a:cubicBezTo>
                    <a:cubicBezTo>
                      <a:pt x="155" y="42"/>
                      <a:pt x="147" y="47"/>
                      <a:pt x="139" y="55"/>
                    </a:cubicBezTo>
                    <a:cubicBezTo>
                      <a:pt x="138" y="53"/>
                      <a:pt x="136" y="52"/>
                      <a:pt x="134" y="50"/>
                    </a:cubicBezTo>
                    <a:cubicBezTo>
                      <a:pt x="142" y="42"/>
                      <a:pt x="150" y="36"/>
                      <a:pt x="154" y="34"/>
                    </a:cubicBezTo>
                    <a:cubicBezTo>
                      <a:pt x="147" y="27"/>
                      <a:pt x="139" y="22"/>
                      <a:pt x="131" y="18"/>
                    </a:cubicBezTo>
                    <a:cubicBezTo>
                      <a:pt x="123" y="19"/>
                      <a:pt x="103" y="22"/>
                      <a:pt x="82" y="34"/>
                    </a:cubicBezTo>
                    <a:cubicBezTo>
                      <a:pt x="82" y="35"/>
                      <a:pt x="82" y="36"/>
                      <a:pt x="82" y="37"/>
                    </a:cubicBezTo>
                    <a:cubicBezTo>
                      <a:pt x="90" y="40"/>
                      <a:pt x="99" y="45"/>
                      <a:pt x="106" y="51"/>
                    </a:cubicBezTo>
                    <a:cubicBezTo>
                      <a:pt x="105" y="52"/>
                      <a:pt x="103" y="53"/>
                      <a:pt x="102" y="55"/>
                    </a:cubicBezTo>
                    <a:cubicBezTo>
                      <a:pt x="96" y="51"/>
                      <a:pt x="89" y="46"/>
                      <a:pt x="81" y="43"/>
                    </a:cubicBezTo>
                    <a:cubicBezTo>
                      <a:pt x="79" y="45"/>
                      <a:pt x="76" y="47"/>
                      <a:pt x="72" y="47"/>
                    </a:cubicBezTo>
                    <a:cubicBezTo>
                      <a:pt x="70" y="47"/>
                      <a:pt x="68" y="46"/>
                      <a:pt x="66" y="45"/>
                    </a:cubicBezTo>
                    <a:cubicBezTo>
                      <a:pt x="54" y="55"/>
                      <a:pt x="42" y="69"/>
                      <a:pt x="33" y="89"/>
                    </a:cubicBezTo>
                    <a:cubicBezTo>
                      <a:pt x="35" y="91"/>
                      <a:pt x="36" y="93"/>
                      <a:pt x="36" y="96"/>
                    </a:cubicBezTo>
                    <a:cubicBezTo>
                      <a:pt x="36" y="98"/>
                      <a:pt x="36" y="100"/>
                      <a:pt x="35" y="101"/>
                    </a:cubicBezTo>
                    <a:cubicBezTo>
                      <a:pt x="39" y="103"/>
                      <a:pt x="43" y="105"/>
                      <a:pt x="47" y="107"/>
                    </a:cubicBezTo>
                    <a:cubicBezTo>
                      <a:pt x="49" y="105"/>
                      <a:pt x="52" y="103"/>
                      <a:pt x="56" y="103"/>
                    </a:cubicBezTo>
                    <a:cubicBezTo>
                      <a:pt x="57" y="103"/>
                      <a:pt x="58" y="103"/>
                      <a:pt x="59" y="104"/>
                    </a:cubicBezTo>
                    <a:cubicBezTo>
                      <a:pt x="69" y="95"/>
                      <a:pt x="81" y="86"/>
                      <a:pt x="97" y="79"/>
                    </a:cubicBezTo>
                    <a:cubicBezTo>
                      <a:pt x="98" y="82"/>
                      <a:pt x="99" y="85"/>
                      <a:pt x="101" y="87"/>
                    </a:cubicBezTo>
                    <a:cubicBezTo>
                      <a:pt x="89" y="92"/>
                      <a:pt x="77" y="99"/>
                      <a:pt x="66" y="108"/>
                    </a:cubicBezTo>
                    <a:cubicBezTo>
                      <a:pt x="67" y="110"/>
                      <a:pt x="68" y="113"/>
                      <a:pt x="69" y="115"/>
                    </a:cubicBezTo>
                    <a:cubicBezTo>
                      <a:pt x="79" y="119"/>
                      <a:pt x="90" y="121"/>
                      <a:pt x="103" y="123"/>
                    </a:cubicBezTo>
                    <a:cubicBezTo>
                      <a:pt x="103" y="112"/>
                      <a:pt x="105" y="102"/>
                      <a:pt x="108" y="93"/>
                    </a:cubicBezTo>
                    <a:cubicBezTo>
                      <a:pt x="110" y="95"/>
                      <a:pt x="112" y="96"/>
                      <a:pt x="115" y="96"/>
                    </a:cubicBezTo>
                    <a:cubicBezTo>
                      <a:pt x="112" y="104"/>
                      <a:pt x="111" y="114"/>
                      <a:pt x="110" y="124"/>
                    </a:cubicBezTo>
                    <a:cubicBezTo>
                      <a:pt x="118" y="125"/>
                      <a:pt x="126" y="125"/>
                      <a:pt x="134" y="125"/>
                    </a:cubicBezTo>
                    <a:cubicBezTo>
                      <a:pt x="136" y="122"/>
                      <a:pt x="138" y="119"/>
                      <a:pt x="141" y="117"/>
                    </a:cubicBezTo>
                    <a:cubicBezTo>
                      <a:pt x="140" y="109"/>
                      <a:pt x="137" y="101"/>
                      <a:pt x="134" y="93"/>
                    </a:cubicBezTo>
                    <a:cubicBezTo>
                      <a:pt x="136" y="91"/>
                      <a:pt x="138" y="90"/>
                      <a:pt x="140" y="87"/>
                    </a:cubicBezTo>
                    <a:cubicBezTo>
                      <a:pt x="145" y="96"/>
                      <a:pt x="148" y="106"/>
                      <a:pt x="150" y="117"/>
                    </a:cubicBezTo>
                    <a:cubicBezTo>
                      <a:pt x="153" y="118"/>
                      <a:pt x="156" y="120"/>
                      <a:pt x="157" y="123"/>
                    </a:cubicBezTo>
                    <a:cubicBezTo>
                      <a:pt x="164" y="122"/>
                      <a:pt x="170" y="120"/>
                      <a:pt x="177" y="119"/>
                    </a:cubicBezTo>
                    <a:cubicBezTo>
                      <a:pt x="179" y="111"/>
                      <a:pt x="181" y="103"/>
                      <a:pt x="181" y="95"/>
                    </a:cubicBezTo>
                    <a:cubicBezTo>
                      <a:pt x="181" y="87"/>
                      <a:pt x="179" y="80"/>
                      <a:pt x="177" y="73"/>
                    </a:cubicBezTo>
                    <a:cubicBezTo>
                      <a:pt x="172" y="73"/>
                      <a:pt x="160" y="73"/>
                      <a:pt x="145" y="75"/>
                    </a:cubicBezTo>
                    <a:close/>
                    <a:moveTo>
                      <a:pt x="43" y="113"/>
                    </a:moveTo>
                    <a:cubicBezTo>
                      <a:pt x="39" y="111"/>
                      <a:pt x="34" y="108"/>
                      <a:pt x="30" y="106"/>
                    </a:cubicBezTo>
                    <a:cubicBezTo>
                      <a:pt x="29" y="106"/>
                      <a:pt x="28" y="107"/>
                      <a:pt x="26" y="107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4" y="115"/>
                      <a:pt x="22" y="124"/>
                      <a:pt x="20" y="134"/>
                    </a:cubicBezTo>
                    <a:cubicBezTo>
                      <a:pt x="22" y="138"/>
                      <a:pt x="25" y="142"/>
                      <a:pt x="28" y="146"/>
                    </a:cubicBezTo>
                    <a:cubicBezTo>
                      <a:pt x="30" y="141"/>
                      <a:pt x="35" y="131"/>
                      <a:pt x="44" y="120"/>
                    </a:cubicBezTo>
                    <a:cubicBezTo>
                      <a:pt x="43" y="119"/>
                      <a:pt x="43" y="117"/>
                      <a:pt x="43" y="116"/>
                    </a:cubicBezTo>
                    <a:cubicBezTo>
                      <a:pt x="43" y="115"/>
                      <a:pt x="43" y="114"/>
                      <a:pt x="43" y="113"/>
                    </a:cubicBezTo>
                    <a:close/>
                    <a:moveTo>
                      <a:pt x="119" y="166"/>
                    </a:moveTo>
                    <a:cubicBezTo>
                      <a:pt x="119" y="167"/>
                      <a:pt x="117" y="171"/>
                      <a:pt x="116" y="172"/>
                    </a:cubicBezTo>
                    <a:cubicBezTo>
                      <a:pt x="117" y="174"/>
                      <a:pt x="117" y="174"/>
                      <a:pt x="118" y="177"/>
                    </a:cubicBezTo>
                    <a:cubicBezTo>
                      <a:pt x="126" y="175"/>
                      <a:pt x="133" y="172"/>
                      <a:pt x="139" y="168"/>
                    </a:cubicBezTo>
                    <a:cubicBezTo>
                      <a:pt x="141" y="162"/>
                      <a:pt x="143" y="153"/>
                      <a:pt x="143" y="142"/>
                    </a:cubicBezTo>
                    <a:cubicBezTo>
                      <a:pt x="138" y="140"/>
                      <a:pt x="135" y="136"/>
                      <a:pt x="134" y="132"/>
                    </a:cubicBezTo>
                    <a:cubicBezTo>
                      <a:pt x="126" y="132"/>
                      <a:pt x="118" y="132"/>
                      <a:pt x="110" y="131"/>
                    </a:cubicBezTo>
                    <a:cubicBezTo>
                      <a:pt x="110" y="140"/>
                      <a:pt x="112" y="149"/>
                      <a:pt x="114" y="160"/>
                    </a:cubicBezTo>
                    <a:cubicBezTo>
                      <a:pt x="116" y="161"/>
                      <a:pt x="119" y="163"/>
                      <a:pt x="119" y="166"/>
                    </a:cubicBezTo>
                    <a:close/>
                    <a:moveTo>
                      <a:pt x="175" y="126"/>
                    </a:moveTo>
                    <a:cubicBezTo>
                      <a:pt x="169" y="127"/>
                      <a:pt x="164" y="128"/>
                      <a:pt x="159" y="129"/>
                    </a:cubicBezTo>
                    <a:cubicBezTo>
                      <a:pt x="159" y="129"/>
                      <a:pt x="159" y="129"/>
                      <a:pt x="159" y="129"/>
                    </a:cubicBezTo>
                    <a:cubicBezTo>
                      <a:pt x="159" y="135"/>
                      <a:pt x="156" y="140"/>
                      <a:pt x="151" y="141"/>
                    </a:cubicBezTo>
                    <a:cubicBezTo>
                      <a:pt x="150" y="148"/>
                      <a:pt x="149" y="155"/>
                      <a:pt x="147" y="162"/>
                    </a:cubicBezTo>
                    <a:cubicBezTo>
                      <a:pt x="159" y="153"/>
                      <a:pt x="169" y="140"/>
                      <a:pt x="175" y="126"/>
                    </a:cubicBezTo>
                    <a:close/>
                    <a:moveTo>
                      <a:pt x="96" y="180"/>
                    </a:moveTo>
                    <a:cubicBezTo>
                      <a:pt x="101" y="180"/>
                      <a:pt x="106" y="179"/>
                      <a:pt x="112" y="178"/>
                    </a:cubicBezTo>
                    <a:cubicBezTo>
                      <a:pt x="111" y="177"/>
                      <a:pt x="111" y="175"/>
                      <a:pt x="110" y="173"/>
                    </a:cubicBezTo>
                    <a:cubicBezTo>
                      <a:pt x="110" y="173"/>
                      <a:pt x="110" y="173"/>
                      <a:pt x="110" y="173"/>
                    </a:cubicBezTo>
                    <a:cubicBezTo>
                      <a:pt x="106" y="173"/>
                      <a:pt x="103" y="170"/>
                      <a:pt x="103" y="166"/>
                    </a:cubicBezTo>
                    <a:cubicBezTo>
                      <a:pt x="103" y="164"/>
                      <a:pt x="104" y="162"/>
                      <a:pt x="107" y="160"/>
                    </a:cubicBezTo>
                    <a:cubicBezTo>
                      <a:pt x="104" y="150"/>
                      <a:pt x="103" y="140"/>
                      <a:pt x="103" y="131"/>
                    </a:cubicBezTo>
                    <a:cubicBezTo>
                      <a:pt x="90" y="129"/>
                      <a:pt x="78" y="126"/>
                      <a:pt x="67" y="123"/>
                    </a:cubicBezTo>
                    <a:cubicBezTo>
                      <a:pt x="65" y="126"/>
                      <a:pt x="61" y="129"/>
                      <a:pt x="56" y="129"/>
                    </a:cubicBezTo>
                    <a:cubicBezTo>
                      <a:pt x="53" y="129"/>
                      <a:pt x="51" y="128"/>
                      <a:pt x="48" y="127"/>
                    </a:cubicBezTo>
                    <a:cubicBezTo>
                      <a:pt x="43" y="134"/>
                      <a:pt x="38" y="143"/>
                      <a:pt x="34" y="154"/>
                    </a:cubicBezTo>
                    <a:cubicBezTo>
                      <a:pt x="50" y="170"/>
                      <a:pt x="71" y="180"/>
                      <a:pt x="96" y="180"/>
                    </a:cubicBezTo>
                    <a:close/>
                    <a:moveTo>
                      <a:pt x="15" y="121"/>
                    </a:moveTo>
                    <a:cubicBezTo>
                      <a:pt x="16" y="117"/>
                      <a:pt x="17" y="111"/>
                      <a:pt x="19" y="104"/>
                    </a:cubicBezTo>
                    <a:cubicBezTo>
                      <a:pt x="17" y="102"/>
                      <a:pt x="16" y="99"/>
                      <a:pt x="16" y="97"/>
                    </a:cubicBezTo>
                    <a:cubicBezTo>
                      <a:pt x="14" y="95"/>
                      <a:pt x="12" y="94"/>
                      <a:pt x="11" y="92"/>
                    </a:cubicBezTo>
                    <a:cubicBezTo>
                      <a:pt x="11" y="93"/>
                      <a:pt x="11" y="94"/>
                      <a:pt x="11" y="95"/>
                    </a:cubicBezTo>
                    <a:cubicBezTo>
                      <a:pt x="11" y="104"/>
                      <a:pt x="12" y="113"/>
                      <a:pt x="15" y="121"/>
                    </a:cubicBezTo>
                    <a:close/>
                    <a:moveTo>
                      <a:pt x="11" y="86"/>
                    </a:moveTo>
                    <a:cubicBezTo>
                      <a:pt x="13" y="87"/>
                      <a:pt x="15" y="89"/>
                      <a:pt x="18" y="90"/>
                    </a:cubicBezTo>
                    <a:cubicBezTo>
                      <a:pt x="20" y="88"/>
                      <a:pt x="23" y="86"/>
                      <a:pt x="26" y="86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34" y="71"/>
                      <a:pt x="45" y="54"/>
                      <a:pt x="62" y="40"/>
                    </a:cubicBezTo>
                    <a:cubicBezTo>
                      <a:pt x="62" y="39"/>
                      <a:pt x="62" y="38"/>
                      <a:pt x="62" y="37"/>
                    </a:cubicBezTo>
                    <a:cubicBezTo>
                      <a:pt x="62" y="36"/>
                      <a:pt x="62" y="36"/>
                      <a:pt x="62" y="35"/>
                    </a:cubicBezTo>
                    <a:cubicBezTo>
                      <a:pt x="56" y="33"/>
                      <a:pt x="49" y="31"/>
                      <a:pt x="42" y="29"/>
                    </a:cubicBezTo>
                    <a:cubicBezTo>
                      <a:pt x="25" y="43"/>
                      <a:pt x="14" y="63"/>
                      <a:pt x="11" y="86"/>
                    </a:cubicBezTo>
                    <a:close/>
                    <a:moveTo>
                      <a:pt x="49" y="24"/>
                    </a:moveTo>
                    <a:cubicBezTo>
                      <a:pt x="52" y="25"/>
                      <a:pt x="58" y="27"/>
                      <a:pt x="66" y="29"/>
                    </a:cubicBezTo>
                    <a:cubicBezTo>
                      <a:pt x="67" y="28"/>
                      <a:pt x="70" y="27"/>
                      <a:pt x="72" y="27"/>
                    </a:cubicBezTo>
                    <a:cubicBezTo>
                      <a:pt x="75" y="27"/>
                      <a:pt x="77" y="28"/>
                      <a:pt x="78" y="29"/>
                    </a:cubicBezTo>
                    <a:cubicBezTo>
                      <a:pt x="90" y="22"/>
                      <a:pt x="104" y="17"/>
                      <a:pt x="121" y="14"/>
                    </a:cubicBezTo>
                    <a:cubicBezTo>
                      <a:pt x="113" y="11"/>
                      <a:pt x="104" y="10"/>
                      <a:pt x="96" y="10"/>
                    </a:cubicBezTo>
                    <a:cubicBezTo>
                      <a:pt x="78" y="10"/>
                      <a:pt x="62" y="15"/>
                      <a:pt x="49" y="24"/>
                    </a:cubicBezTo>
                    <a:close/>
                    <a:moveTo>
                      <a:pt x="120" y="89"/>
                    </a:moveTo>
                    <a:cubicBezTo>
                      <a:pt x="110" y="89"/>
                      <a:pt x="102" y="81"/>
                      <a:pt x="102" y="71"/>
                    </a:cubicBezTo>
                    <a:cubicBezTo>
                      <a:pt x="102" y="62"/>
                      <a:pt x="110" y="54"/>
                      <a:pt x="120" y="54"/>
                    </a:cubicBezTo>
                    <a:cubicBezTo>
                      <a:pt x="130" y="54"/>
                      <a:pt x="138" y="62"/>
                      <a:pt x="138" y="71"/>
                    </a:cubicBezTo>
                    <a:cubicBezTo>
                      <a:pt x="138" y="81"/>
                      <a:pt x="130" y="89"/>
                      <a:pt x="120" y="89"/>
                    </a:cubicBezTo>
                    <a:close/>
                    <a:moveTo>
                      <a:pt x="120" y="60"/>
                    </a:moveTo>
                    <a:cubicBezTo>
                      <a:pt x="114" y="60"/>
                      <a:pt x="109" y="65"/>
                      <a:pt x="109" y="71"/>
                    </a:cubicBezTo>
                    <a:cubicBezTo>
                      <a:pt x="109" y="78"/>
                      <a:pt x="114" y="83"/>
                      <a:pt x="120" y="83"/>
                    </a:cubicBezTo>
                    <a:cubicBezTo>
                      <a:pt x="127" y="83"/>
                      <a:pt x="132" y="78"/>
                      <a:pt x="132" y="71"/>
                    </a:cubicBezTo>
                    <a:cubicBezTo>
                      <a:pt x="132" y="65"/>
                      <a:pt x="127" y="60"/>
                      <a:pt x="120" y="60"/>
                    </a:cubicBezTo>
                    <a:close/>
                    <a:moveTo>
                      <a:pt x="120" y="76"/>
                    </a:moveTo>
                    <a:cubicBezTo>
                      <a:pt x="117" y="76"/>
                      <a:pt x="115" y="74"/>
                      <a:pt x="115" y="71"/>
                    </a:cubicBezTo>
                    <a:cubicBezTo>
                      <a:pt x="115" y="67"/>
                      <a:pt x="117" y="65"/>
                      <a:pt x="120" y="65"/>
                    </a:cubicBezTo>
                    <a:cubicBezTo>
                      <a:pt x="123" y="65"/>
                      <a:pt x="126" y="67"/>
                      <a:pt x="126" y="71"/>
                    </a:cubicBezTo>
                    <a:cubicBezTo>
                      <a:pt x="126" y="74"/>
                      <a:pt x="123" y="76"/>
                      <a:pt x="120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27"/>
              <p:cNvSpPr>
                <a:spLocks noEditPoints="1"/>
              </p:cNvSpPr>
              <p:nvPr userDrawn="1"/>
            </p:nvSpPr>
            <p:spPr bwMode="auto">
              <a:xfrm rot="20917578">
                <a:off x="1875815" y="3105215"/>
                <a:ext cx="1121507" cy="1128650"/>
              </a:xfrm>
              <a:custGeom>
                <a:avLst/>
                <a:gdLst>
                  <a:gd name="T0" fmla="*/ 0 w 199"/>
                  <a:gd name="T1" fmla="*/ 74 h 200"/>
                  <a:gd name="T2" fmla="*/ 6 w 199"/>
                  <a:gd name="T3" fmla="*/ 103 h 200"/>
                  <a:gd name="T4" fmla="*/ 21 w 199"/>
                  <a:gd name="T5" fmla="*/ 127 h 200"/>
                  <a:gd name="T6" fmla="*/ 45 w 199"/>
                  <a:gd name="T7" fmla="*/ 143 h 200"/>
                  <a:gd name="T8" fmla="*/ 74 w 199"/>
                  <a:gd name="T9" fmla="*/ 149 h 200"/>
                  <a:gd name="T10" fmla="*/ 97 w 199"/>
                  <a:gd name="T11" fmla="*/ 145 h 200"/>
                  <a:gd name="T12" fmla="*/ 117 w 199"/>
                  <a:gd name="T13" fmla="*/ 135 h 200"/>
                  <a:gd name="T14" fmla="*/ 181 w 199"/>
                  <a:gd name="T15" fmla="*/ 200 h 200"/>
                  <a:gd name="T16" fmla="*/ 192 w 199"/>
                  <a:gd name="T17" fmla="*/ 194 h 200"/>
                  <a:gd name="T18" fmla="*/ 199 w 199"/>
                  <a:gd name="T19" fmla="*/ 181 h 200"/>
                  <a:gd name="T20" fmla="*/ 135 w 199"/>
                  <a:gd name="T21" fmla="*/ 117 h 200"/>
                  <a:gd name="T22" fmla="*/ 145 w 199"/>
                  <a:gd name="T23" fmla="*/ 97 h 200"/>
                  <a:gd name="T24" fmla="*/ 149 w 199"/>
                  <a:gd name="T25" fmla="*/ 74 h 200"/>
                  <a:gd name="T26" fmla="*/ 143 w 199"/>
                  <a:gd name="T27" fmla="*/ 45 h 200"/>
                  <a:gd name="T28" fmla="*/ 127 w 199"/>
                  <a:gd name="T29" fmla="*/ 22 h 200"/>
                  <a:gd name="T30" fmla="*/ 103 w 199"/>
                  <a:gd name="T31" fmla="*/ 6 h 200"/>
                  <a:gd name="T32" fmla="*/ 74 w 199"/>
                  <a:gd name="T33" fmla="*/ 0 h 200"/>
                  <a:gd name="T34" fmla="*/ 45 w 199"/>
                  <a:gd name="T35" fmla="*/ 6 h 200"/>
                  <a:gd name="T36" fmla="*/ 21 w 199"/>
                  <a:gd name="T37" fmla="*/ 22 h 200"/>
                  <a:gd name="T38" fmla="*/ 6 w 199"/>
                  <a:gd name="T39" fmla="*/ 45 h 200"/>
                  <a:gd name="T40" fmla="*/ 0 w 199"/>
                  <a:gd name="T41" fmla="*/ 74 h 200"/>
                  <a:gd name="T42" fmla="*/ 22 w 199"/>
                  <a:gd name="T43" fmla="*/ 74 h 200"/>
                  <a:gd name="T44" fmla="*/ 26 w 199"/>
                  <a:gd name="T45" fmla="*/ 54 h 200"/>
                  <a:gd name="T46" fmla="*/ 37 w 199"/>
                  <a:gd name="T47" fmla="*/ 37 h 200"/>
                  <a:gd name="T48" fmla="*/ 54 w 199"/>
                  <a:gd name="T49" fmla="*/ 26 h 200"/>
                  <a:gd name="T50" fmla="*/ 74 w 199"/>
                  <a:gd name="T51" fmla="*/ 22 h 200"/>
                  <a:gd name="T52" fmla="*/ 95 w 199"/>
                  <a:gd name="T53" fmla="*/ 26 h 200"/>
                  <a:gd name="T54" fmla="*/ 111 w 199"/>
                  <a:gd name="T55" fmla="*/ 37 h 200"/>
                  <a:gd name="T56" fmla="*/ 123 w 199"/>
                  <a:gd name="T57" fmla="*/ 54 h 200"/>
                  <a:gd name="T58" fmla="*/ 127 w 199"/>
                  <a:gd name="T59" fmla="*/ 74 h 200"/>
                  <a:gd name="T60" fmla="*/ 123 w 199"/>
                  <a:gd name="T61" fmla="*/ 95 h 200"/>
                  <a:gd name="T62" fmla="*/ 111 w 199"/>
                  <a:gd name="T63" fmla="*/ 112 h 200"/>
                  <a:gd name="T64" fmla="*/ 95 w 199"/>
                  <a:gd name="T65" fmla="*/ 123 h 200"/>
                  <a:gd name="T66" fmla="*/ 74 w 199"/>
                  <a:gd name="T67" fmla="*/ 127 h 200"/>
                  <a:gd name="T68" fmla="*/ 54 w 199"/>
                  <a:gd name="T69" fmla="*/ 123 h 200"/>
                  <a:gd name="T70" fmla="*/ 37 w 199"/>
                  <a:gd name="T71" fmla="*/ 112 h 200"/>
                  <a:gd name="T72" fmla="*/ 26 w 199"/>
                  <a:gd name="T73" fmla="*/ 95 h 200"/>
                  <a:gd name="T74" fmla="*/ 22 w 199"/>
                  <a:gd name="T75" fmla="*/ 7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9" h="200">
                    <a:moveTo>
                      <a:pt x="0" y="74"/>
                    </a:moveTo>
                    <a:cubicBezTo>
                      <a:pt x="0" y="85"/>
                      <a:pt x="2" y="94"/>
                      <a:pt x="6" y="103"/>
                    </a:cubicBezTo>
                    <a:cubicBezTo>
                      <a:pt x="9" y="112"/>
                      <a:pt x="15" y="120"/>
                      <a:pt x="21" y="127"/>
                    </a:cubicBezTo>
                    <a:cubicBezTo>
                      <a:pt x="28" y="134"/>
                      <a:pt x="36" y="139"/>
                      <a:pt x="45" y="143"/>
                    </a:cubicBezTo>
                    <a:cubicBezTo>
                      <a:pt x="54" y="147"/>
                      <a:pt x="64" y="149"/>
                      <a:pt x="74" y="149"/>
                    </a:cubicBezTo>
                    <a:cubicBezTo>
                      <a:pt x="82" y="149"/>
                      <a:pt x="90" y="148"/>
                      <a:pt x="97" y="145"/>
                    </a:cubicBezTo>
                    <a:cubicBezTo>
                      <a:pt x="104" y="143"/>
                      <a:pt x="111" y="140"/>
                      <a:pt x="117" y="135"/>
                    </a:cubicBezTo>
                    <a:cubicBezTo>
                      <a:pt x="181" y="200"/>
                      <a:pt x="181" y="200"/>
                      <a:pt x="181" y="200"/>
                    </a:cubicBezTo>
                    <a:cubicBezTo>
                      <a:pt x="185" y="199"/>
                      <a:pt x="189" y="197"/>
                      <a:pt x="192" y="194"/>
                    </a:cubicBezTo>
                    <a:cubicBezTo>
                      <a:pt x="196" y="191"/>
                      <a:pt x="198" y="186"/>
                      <a:pt x="199" y="181"/>
                    </a:cubicBezTo>
                    <a:cubicBezTo>
                      <a:pt x="135" y="117"/>
                      <a:pt x="135" y="117"/>
                      <a:pt x="135" y="117"/>
                    </a:cubicBezTo>
                    <a:cubicBezTo>
                      <a:pt x="139" y="111"/>
                      <a:pt x="143" y="104"/>
                      <a:pt x="145" y="97"/>
                    </a:cubicBezTo>
                    <a:cubicBezTo>
                      <a:pt x="147" y="90"/>
                      <a:pt x="149" y="82"/>
                      <a:pt x="149" y="74"/>
                    </a:cubicBezTo>
                    <a:cubicBezTo>
                      <a:pt x="149" y="64"/>
                      <a:pt x="147" y="55"/>
                      <a:pt x="143" y="45"/>
                    </a:cubicBezTo>
                    <a:cubicBezTo>
                      <a:pt x="139" y="36"/>
                      <a:pt x="133" y="29"/>
                      <a:pt x="127" y="22"/>
                    </a:cubicBezTo>
                    <a:cubicBezTo>
                      <a:pt x="120" y="15"/>
                      <a:pt x="112" y="10"/>
                      <a:pt x="103" y="6"/>
                    </a:cubicBezTo>
                    <a:cubicBezTo>
                      <a:pt x="94" y="2"/>
                      <a:pt x="84" y="0"/>
                      <a:pt x="74" y="0"/>
                    </a:cubicBezTo>
                    <a:cubicBezTo>
                      <a:pt x="64" y="0"/>
                      <a:pt x="54" y="2"/>
                      <a:pt x="45" y="6"/>
                    </a:cubicBezTo>
                    <a:cubicBezTo>
                      <a:pt x="36" y="10"/>
                      <a:pt x="28" y="15"/>
                      <a:pt x="21" y="22"/>
                    </a:cubicBezTo>
                    <a:cubicBezTo>
                      <a:pt x="15" y="29"/>
                      <a:pt x="9" y="36"/>
                      <a:pt x="6" y="45"/>
                    </a:cubicBezTo>
                    <a:cubicBezTo>
                      <a:pt x="2" y="55"/>
                      <a:pt x="0" y="64"/>
                      <a:pt x="0" y="74"/>
                    </a:cubicBezTo>
                    <a:close/>
                    <a:moveTo>
                      <a:pt x="22" y="74"/>
                    </a:moveTo>
                    <a:cubicBezTo>
                      <a:pt x="22" y="67"/>
                      <a:pt x="23" y="60"/>
                      <a:pt x="26" y="54"/>
                    </a:cubicBezTo>
                    <a:cubicBezTo>
                      <a:pt x="28" y="48"/>
                      <a:pt x="32" y="42"/>
                      <a:pt x="37" y="37"/>
                    </a:cubicBezTo>
                    <a:cubicBezTo>
                      <a:pt x="42" y="32"/>
                      <a:pt x="47" y="29"/>
                      <a:pt x="54" y="26"/>
                    </a:cubicBezTo>
                    <a:cubicBezTo>
                      <a:pt x="60" y="23"/>
                      <a:pt x="67" y="22"/>
                      <a:pt x="74" y="22"/>
                    </a:cubicBezTo>
                    <a:cubicBezTo>
                      <a:pt x="81" y="22"/>
                      <a:pt x="88" y="23"/>
                      <a:pt x="95" y="26"/>
                    </a:cubicBezTo>
                    <a:cubicBezTo>
                      <a:pt x="101" y="29"/>
                      <a:pt x="107" y="32"/>
                      <a:pt x="111" y="37"/>
                    </a:cubicBezTo>
                    <a:cubicBezTo>
                      <a:pt x="116" y="42"/>
                      <a:pt x="120" y="48"/>
                      <a:pt x="123" y="54"/>
                    </a:cubicBezTo>
                    <a:cubicBezTo>
                      <a:pt x="125" y="60"/>
                      <a:pt x="127" y="67"/>
                      <a:pt x="127" y="74"/>
                    </a:cubicBezTo>
                    <a:cubicBezTo>
                      <a:pt x="127" y="82"/>
                      <a:pt x="125" y="89"/>
                      <a:pt x="123" y="95"/>
                    </a:cubicBezTo>
                    <a:cubicBezTo>
                      <a:pt x="120" y="101"/>
                      <a:pt x="116" y="107"/>
                      <a:pt x="111" y="112"/>
                    </a:cubicBezTo>
                    <a:cubicBezTo>
                      <a:pt x="107" y="116"/>
                      <a:pt x="101" y="120"/>
                      <a:pt x="95" y="123"/>
                    </a:cubicBezTo>
                    <a:cubicBezTo>
                      <a:pt x="88" y="126"/>
                      <a:pt x="81" y="127"/>
                      <a:pt x="74" y="127"/>
                    </a:cubicBezTo>
                    <a:cubicBezTo>
                      <a:pt x="67" y="127"/>
                      <a:pt x="60" y="126"/>
                      <a:pt x="54" y="123"/>
                    </a:cubicBezTo>
                    <a:cubicBezTo>
                      <a:pt x="47" y="120"/>
                      <a:pt x="42" y="116"/>
                      <a:pt x="37" y="112"/>
                    </a:cubicBezTo>
                    <a:cubicBezTo>
                      <a:pt x="32" y="107"/>
                      <a:pt x="28" y="101"/>
                      <a:pt x="26" y="95"/>
                    </a:cubicBezTo>
                    <a:cubicBezTo>
                      <a:pt x="23" y="89"/>
                      <a:pt x="22" y="82"/>
                      <a:pt x="22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28"/>
              <p:cNvSpPr>
                <a:spLocks noEditPoints="1"/>
              </p:cNvSpPr>
              <p:nvPr userDrawn="1"/>
            </p:nvSpPr>
            <p:spPr bwMode="auto">
              <a:xfrm rot="1835288">
                <a:off x="1076582" y="3118929"/>
                <a:ext cx="560269" cy="525991"/>
              </a:xfrm>
              <a:custGeom>
                <a:avLst/>
                <a:gdLst>
                  <a:gd name="T0" fmla="*/ 20 w 200"/>
                  <a:gd name="T1" fmla="*/ 144 h 188"/>
                  <a:gd name="T2" fmla="*/ 0 w 200"/>
                  <a:gd name="T3" fmla="*/ 20 h 188"/>
                  <a:gd name="T4" fmla="*/ 180 w 200"/>
                  <a:gd name="T5" fmla="*/ 0 h 188"/>
                  <a:gd name="T6" fmla="*/ 200 w 200"/>
                  <a:gd name="T7" fmla="*/ 124 h 188"/>
                  <a:gd name="T8" fmla="*/ 192 w 200"/>
                  <a:gd name="T9" fmla="*/ 20 h 188"/>
                  <a:gd name="T10" fmla="*/ 20 w 200"/>
                  <a:gd name="T11" fmla="*/ 8 h 188"/>
                  <a:gd name="T12" fmla="*/ 8 w 200"/>
                  <a:gd name="T13" fmla="*/ 124 h 188"/>
                  <a:gd name="T14" fmla="*/ 180 w 200"/>
                  <a:gd name="T15" fmla="*/ 136 h 188"/>
                  <a:gd name="T16" fmla="*/ 192 w 200"/>
                  <a:gd name="T17" fmla="*/ 20 h 188"/>
                  <a:gd name="T18" fmla="*/ 159 w 200"/>
                  <a:gd name="T19" fmla="*/ 108 h 188"/>
                  <a:gd name="T20" fmla="*/ 139 w 200"/>
                  <a:gd name="T21" fmla="*/ 100 h 188"/>
                  <a:gd name="T22" fmla="*/ 166 w 200"/>
                  <a:gd name="T23" fmla="*/ 83 h 188"/>
                  <a:gd name="T24" fmla="*/ 166 w 200"/>
                  <a:gd name="T25" fmla="*/ 103 h 188"/>
                  <a:gd name="T26" fmla="*/ 123 w 200"/>
                  <a:gd name="T27" fmla="*/ 48 h 188"/>
                  <a:gd name="T28" fmla="*/ 100 w 200"/>
                  <a:gd name="T29" fmla="*/ 88 h 188"/>
                  <a:gd name="T30" fmla="*/ 64 w 200"/>
                  <a:gd name="T31" fmla="*/ 88 h 188"/>
                  <a:gd name="T32" fmla="*/ 44 w 200"/>
                  <a:gd name="T33" fmla="*/ 48 h 188"/>
                  <a:gd name="T34" fmla="*/ 44 w 200"/>
                  <a:gd name="T35" fmla="*/ 47 h 188"/>
                  <a:gd name="T36" fmla="*/ 24 w 200"/>
                  <a:gd name="T37" fmla="*/ 36 h 188"/>
                  <a:gd name="T38" fmla="*/ 52 w 200"/>
                  <a:gd name="T39" fmla="*/ 24 h 188"/>
                  <a:gd name="T40" fmla="*/ 117 w 200"/>
                  <a:gd name="T41" fmla="*/ 36 h 188"/>
                  <a:gd name="T42" fmla="*/ 129 w 200"/>
                  <a:gd name="T43" fmla="*/ 36 h 188"/>
                  <a:gd name="T44" fmla="*/ 124 w 200"/>
                  <a:gd name="T45" fmla="*/ 48 h 188"/>
                  <a:gd name="T46" fmla="*/ 96 w 200"/>
                  <a:gd name="T47" fmla="*/ 76 h 188"/>
                  <a:gd name="T48" fmla="*/ 60 w 200"/>
                  <a:gd name="T49" fmla="*/ 68 h 188"/>
                  <a:gd name="T50" fmla="*/ 56 w 200"/>
                  <a:gd name="T51" fmla="*/ 48 h 188"/>
                  <a:gd name="T52" fmla="*/ 104 w 200"/>
                  <a:gd name="T53" fmla="*/ 56 h 188"/>
                  <a:gd name="T54" fmla="*/ 111 w 200"/>
                  <a:gd name="T55" fmla="*/ 48 h 188"/>
                  <a:gd name="T56" fmla="*/ 59 w 200"/>
                  <a:gd name="T57" fmla="*/ 93 h 188"/>
                  <a:gd name="T58" fmla="*/ 59 w 200"/>
                  <a:gd name="T59" fmla="*/ 113 h 188"/>
                  <a:gd name="T60" fmla="*/ 59 w 200"/>
                  <a:gd name="T61" fmla="*/ 93 h 188"/>
                  <a:gd name="T62" fmla="*/ 105 w 200"/>
                  <a:gd name="T63" fmla="*/ 103 h 188"/>
                  <a:gd name="T64" fmla="*/ 85 w 200"/>
                  <a:gd name="T65" fmla="*/ 103 h 188"/>
                  <a:gd name="T66" fmla="*/ 64 w 200"/>
                  <a:gd name="T67" fmla="*/ 168 h 188"/>
                  <a:gd name="T68" fmla="*/ 72 w 200"/>
                  <a:gd name="T69" fmla="*/ 152 h 188"/>
                  <a:gd name="T70" fmla="*/ 128 w 200"/>
                  <a:gd name="T71" fmla="*/ 168 h 188"/>
                  <a:gd name="T72" fmla="*/ 156 w 200"/>
                  <a:gd name="T73" fmla="*/ 188 h 188"/>
                  <a:gd name="T74" fmla="*/ 64 w 200"/>
                  <a:gd name="T75" fmla="*/ 16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0" h="188">
                    <a:moveTo>
                      <a:pt x="180" y="144"/>
                    </a:moveTo>
                    <a:cubicBezTo>
                      <a:pt x="20" y="144"/>
                      <a:pt x="20" y="144"/>
                      <a:pt x="20" y="144"/>
                    </a:cubicBezTo>
                    <a:cubicBezTo>
                      <a:pt x="9" y="144"/>
                      <a:pt x="0" y="135"/>
                      <a:pt x="0" y="1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24"/>
                      <a:pt x="200" y="124"/>
                      <a:pt x="200" y="124"/>
                    </a:cubicBezTo>
                    <a:cubicBezTo>
                      <a:pt x="200" y="135"/>
                      <a:pt x="191" y="144"/>
                      <a:pt x="180" y="144"/>
                    </a:cubicBezTo>
                    <a:close/>
                    <a:moveTo>
                      <a:pt x="192" y="20"/>
                    </a:moveTo>
                    <a:cubicBezTo>
                      <a:pt x="192" y="13"/>
                      <a:pt x="186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31"/>
                      <a:pt x="13" y="136"/>
                      <a:pt x="20" y="136"/>
                    </a:cubicBezTo>
                    <a:cubicBezTo>
                      <a:pt x="180" y="136"/>
                      <a:pt x="180" y="136"/>
                      <a:pt x="180" y="136"/>
                    </a:cubicBezTo>
                    <a:cubicBezTo>
                      <a:pt x="186" y="136"/>
                      <a:pt x="192" y="131"/>
                      <a:pt x="192" y="124"/>
                    </a:cubicBezTo>
                    <a:lnTo>
                      <a:pt x="192" y="20"/>
                    </a:lnTo>
                    <a:close/>
                    <a:moveTo>
                      <a:pt x="166" y="103"/>
                    </a:move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49" y="93"/>
                      <a:pt x="149" y="93"/>
                      <a:pt x="149" y="93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66" y="83"/>
                      <a:pt x="166" y="83"/>
                      <a:pt x="166" y="83"/>
                    </a:cubicBezTo>
                    <a:cubicBezTo>
                      <a:pt x="155" y="89"/>
                      <a:pt x="155" y="89"/>
                      <a:pt x="155" y="89"/>
                    </a:cubicBezTo>
                    <a:lnTo>
                      <a:pt x="166" y="103"/>
                    </a:lnTo>
                    <a:close/>
                    <a:moveTo>
                      <a:pt x="124" y="48"/>
                    </a:moveTo>
                    <a:cubicBezTo>
                      <a:pt x="123" y="48"/>
                      <a:pt x="123" y="48"/>
                      <a:pt x="123" y="48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89" y="88"/>
                      <a:pt x="89" y="88"/>
                      <a:pt x="89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24" y="36"/>
                      <a:pt x="124" y="36"/>
                      <a:pt x="124" y="36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24" y="47"/>
                      <a:pt x="124" y="47"/>
                      <a:pt x="124" y="47"/>
                    </a:cubicBezTo>
                    <a:lnTo>
                      <a:pt x="124" y="48"/>
                    </a:lnTo>
                    <a:close/>
                    <a:moveTo>
                      <a:pt x="61" y="76"/>
                    </a:moveTo>
                    <a:cubicBezTo>
                      <a:pt x="96" y="76"/>
                      <a:pt x="96" y="76"/>
                      <a:pt x="96" y="76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60" y="68"/>
                      <a:pt x="60" y="68"/>
                      <a:pt x="60" y="68"/>
                    </a:cubicBezTo>
                    <a:lnTo>
                      <a:pt x="61" y="76"/>
                    </a:lnTo>
                    <a:close/>
                    <a:moveTo>
                      <a:pt x="56" y="48"/>
                    </a:moveTo>
                    <a:cubicBezTo>
                      <a:pt x="57" y="56"/>
                      <a:pt x="57" y="56"/>
                      <a:pt x="57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11" y="48"/>
                      <a:pt x="111" y="48"/>
                      <a:pt x="111" y="48"/>
                    </a:cubicBezTo>
                    <a:lnTo>
                      <a:pt x="56" y="48"/>
                    </a:lnTo>
                    <a:close/>
                    <a:moveTo>
                      <a:pt x="59" y="93"/>
                    </a:moveTo>
                    <a:cubicBezTo>
                      <a:pt x="65" y="93"/>
                      <a:pt x="69" y="97"/>
                      <a:pt x="69" y="103"/>
                    </a:cubicBezTo>
                    <a:cubicBezTo>
                      <a:pt x="69" y="109"/>
                      <a:pt x="65" y="113"/>
                      <a:pt x="59" y="113"/>
                    </a:cubicBezTo>
                    <a:cubicBezTo>
                      <a:pt x="53" y="113"/>
                      <a:pt x="49" y="109"/>
                      <a:pt x="49" y="103"/>
                    </a:cubicBezTo>
                    <a:cubicBezTo>
                      <a:pt x="49" y="97"/>
                      <a:pt x="53" y="93"/>
                      <a:pt x="59" y="93"/>
                    </a:cubicBezTo>
                    <a:close/>
                    <a:moveTo>
                      <a:pt x="95" y="93"/>
                    </a:moveTo>
                    <a:cubicBezTo>
                      <a:pt x="101" y="93"/>
                      <a:pt x="105" y="97"/>
                      <a:pt x="105" y="103"/>
                    </a:cubicBezTo>
                    <a:cubicBezTo>
                      <a:pt x="105" y="109"/>
                      <a:pt x="101" y="113"/>
                      <a:pt x="95" y="113"/>
                    </a:cubicBezTo>
                    <a:cubicBezTo>
                      <a:pt x="89" y="113"/>
                      <a:pt x="85" y="109"/>
                      <a:pt x="85" y="103"/>
                    </a:cubicBezTo>
                    <a:cubicBezTo>
                      <a:pt x="85" y="97"/>
                      <a:pt x="89" y="93"/>
                      <a:pt x="95" y="93"/>
                    </a:cubicBezTo>
                    <a:close/>
                    <a:moveTo>
                      <a:pt x="6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7" y="168"/>
                      <a:pt x="156" y="177"/>
                      <a:pt x="156" y="188"/>
                    </a:cubicBezTo>
                    <a:cubicBezTo>
                      <a:pt x="44" y="188"/>
                      <a:pt x="44" y="188"/>
                      <a:pt x="44" y="188"/>
                    </a:cubicBezTo>
                    <a:cubicBezTo>
                      <a:pt x="44" y="177"/>
                      <a:pt x="53" y="168"/>
                      <a:pt x="64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29"/>
              <p:cNvSpPr>
                <a:spLocks noEditPoints="1"/>
              </p:cNvSpPr>
              <p:nvPr userDrawn="1"/>
            </p:nvSpPr>
            <p:spPr bwMode="auto">
              <a:xfrm rot="1092998">
                <a:off x="2033935" y="2406770"/>
                <a:ext cx="750888" cy="511175"/>
              </a:xfrm>
              <a:custGeom>
                <a:avLst/>
                <a:gdLst>
                  <a:gd name="T0" fmla="*/ 199 w 200"/>
                  <a:gd name="T1" fmla="*/ 32 h 136"/>
                  <a:gd name="T2" fmla="*/ 199 w 200"/>
                  <a:gd name="T3" fmla="*/ 31 h 136"/>
                  <a:gd name="T4" fmla="*/ 0 w 200"/>
                  <a:gd name="T5" fmla="*/ 31 h 136"/>
                  <a:gd name="T6" fmla="*/ 0 w 200"/>
                  <a:gd name="T7" fmla="*/ 18 h 136"/>
                  <a:gd name="T8" fmla="*/ 18 w 200"/>
                  <a:gd name="T9" fmla="*/ 0 h 136"/>
                  <a:gd name="T10" fmla="*/ 181 w 200"/>
                  <a:gd name="T11" fmla="*/ 0 h 136"/>
                  <a:gd name="T12" fmla="*/ 199 w 200"/>
                  <a:gd name="T13" fmla="*/ 18 h 136"/>
                  <a:gd name="T14" fmla="*/ 199 w 200"/>
                  <a:gd name="T15" fmla="*/ 32 h 136"/>
                  <a:gd name="T16" fmla="*/ 200 w 200"/>
                  <a:gd name="T17" fmla="*/ 64 h 136"/>
                  <a:gd name="T18" fmla="*/ 200 w 200"/>
                  <a:gd name="T19" fmla="*/ 119 h 136"/>
                  <a:gd name="T20" fmla="*/ 181 w 200"/>
                  <a:gd name="T21" fmla="*/ 136 h 136"/>
                  <a:gd name="T22" fmla="*/ 18 w 200"/>
                  <a:gd name="T23" fmla="*/ 136 h 136"/>
                  <a:gd name="T24" fmla="*/ 0 w 200"/>
                  <a:gd name="T25" fmla="*/ 119 h 136"/>
                  <a:gd name="T26" fmla="*/ 0 w 200"/>
                  <a:gd name="T27" fmla="*/ 64 h 136"/>
                  <a:gd name="T28" fmla="*/ 200 w 200"/>
                  <a:gd name="T29" fmla="*/ 64 h 136"/>
                  <a:gd name="T30" fmla="*/ 76 w 200"/>
                  <a:gd name="T31" fmla="*/ 88 h 136"/>
                  <a:gd name="T32" fmla="*/ 48 w 200"/>
                  <a:gd name="T33" fmla="*/ 88 h 136"/>
                  <a:gd name="T34" fmla="*/ 48 w 200"/>
                  <a:gd name="T35" fmla="*/ 100 h 136"/>
                  <a:gd name="T36" fmla="*/ 76 w 200"/>
                  <a:gd name="T37" fmla="*/ 100 h 136"/>
                  <a:gd name="T38" fmla="*/ 76 w 200"/>
                  <a:gd name="T39" fmla="*/ 88 h 136"/>
                  <a:gd name="T40" fmla="*/ 112 w 200"/>
                  <a:gd name="T41" fmla="*/ 88 h 136"/>
                  <a:gd name="T42" fmla="*/ 88 w 200"/>
                  <a:gd name="T43" fmla="*/ 88 h 136"/>
                  <a:gd name="T44" fmla="*/ 88 w 200"/>
                  <a:gd name="T45" fmla="*/ 100 h 136"/>
                  <a:gd name="T46" fmla="*/ 112 w 200"/>
                  <a:gd name="T47" fmla="*/ 100 h 136"/>
                  <a:gd name="T48" fmla="*/ 112 w 200"/>
                  <a:gd name="T49" fmla="*/ 88 h 136"/>
                  <a:gd name="T50" fmla="*/ 152 w 200"/>
                  <a:gd name="T51" fmla="*/ 88 h 136"/>
                  <a:gd name="T52" fmla="*/ 120 w 200"/>
                  <a:gd name="T53" fmla="*/ 88 h 136"/>
                  <a:gd name="T54" fmla="*/ 120 w 200"/>
                  <a:gd name="T55" fmla="*/ 100 h 136"/>
                  <a:gd name="T56" fmla="*/ 152 w 200"/>
                  <a:gd name="T57" fmla="*/ 100 h 136"/>
                  <a:gd name="T58" fmla="*/ 152 w 200"/>
                  <a:gd name="T59" fmla="*/ 88 h 136"/>
                  <a:gd name="T60" fmla="*/ 12 w 200"/>
                  <a:gd name="T61" fmla="*/ 119 h 136"/>
                  <a:gd name="T62" fmla="*/ 152 w 200"/>
                  <a:gd name="T63" fmla="*/ 119 h 136"/>
                  <a:gd name="T64" fmla="*/ 152 w 200"/>
                  <a:gd name="T65" fmla="*/ 108 h 136"/>
                  <a:gd name="T66" fmla="*/ 12 w 200"/>
                  <a:gd name="T67" fmla="*/ 108 h 136"/>
                  <a:gd name="T68" fmla="*/ 12 w 200"/>
                  <a:gd name="T69" fmla="*/ 119 h 136"/>
                  <a:gd name="T70" fmla="*/ 12 w 200"/>
                  <a:gd name="T71" fmla="*/ 100 h 136"/>
                  <a:gd name="T72" fmla="*/ 40 w 200"/>
                  <a:gd name="T73" fmla="*/ 100 h 136"/>
                  <a:gd name="T74" fmla="*/ 40 w 200"/>
                  <a:gd name="T75" fmla="*/ 88 h 136"/>
                  <a:gd name="T76" fmla="*/ 12 w 200"/>
                  <a:gd name="T77" fmla="*/ 88 h 136"/>
                  <a:gd name="T78" fmla="*/ 12 w 200"/>
                  <a:gd name="T79" fmla="*/ 10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0" h="136">
                    <a:moveTo>
                      <a:pt x="199" y="32"/>
                    </a:moveTo>
                    <a:cubicBezTo>
                      <a:pt x="199" y="31"/>
                      <a:pt x="199" y="31"/>
                      <a:pt x="199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91" y="0"/>
                      <a:pt x="199" y="8"/>
                      <a:pt x="199" y="18"/>
                    </a:cubicBezTo>
                    <a:cubicBezTo>
                      <a:pt x="199" y="32"/>
                      <a:pt x="199" y="32"/>
                      <a:pt x="199" y="32"/>
                    </a:cubicBezTo>
                    <a:close/>
                    <a:moveTo>
                      <a:pt x="200" y="64"/>
                    </a:moveTo>
                    <a:cubicBezTo>
                      <a:pt x="200" y="119"/>
                      <a:pt x="200" y="119"/>
                      <a:pt x="200" y="119"/>
                    </a:cubicBezTo>
                    <a:cubicBezTo>
                      <a:pt x="200" y="129"/>
                      <a:pt x="191" y="136"/>
                      <a:pt x="181" y="136"/>
                    </a:cubicBezTo>
                    <a:cubicBezTo>
                      <a:pt x="18" y="136"/>
                      <a:pt x="18" y="136"/>
                      <a:pt x="18" y="136"/>
                    </a:cubicBezTo>
                    <a:cubicBezTo>
                      <a:pt x="8" y="136"/>
                      <a:pt x="0" y="129"/>
                      <a:pt x="0" y="119"/>
                    </a:cubicBezTo>
                    <a:cubicBezTo>
                      <a:pt x="0" y="64"/>
                      <a:pt x="0" y="64"/>
                      <a:pt x="0" y="64"/>
                    </a:cubicBezTo>
                    <a:lnTo>
                      <a:pt x="200" y="64"/>
                    </a:lnTo>
                    <a:close/>
                    <a:moveTo>
                      <a:pt x="76" y="88"/>
                    </a:move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100"/>
                      <a:pt x="48" y="100"/>
                      <a:pt x="48" y="100"/>
                    </a:cubicBezTo>
                    <a:cubicBezTo>
                      <a:pt x="76" y="100"/>
                      <a:pt x="76" y="100"/>
                      <a:pt x="76" y="100"/>
                    </a:cubicBezTo>
                    <a:lnTo>
                      <a:pt x="76" y="88"/>
                    </a:lnTo>
                    <a:close/>
                    <a:moveTo>
                      <a:pt x="112" y="88"/>
                    </a:move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100"/>
                      <a:pt x="88" y="100"/>
                      <a:pt x="88" y="100"/>
                    </a:cubicBezTo>
                    <a:cubicBezTo>
                      <a:pt x="112" y="100"/>
                      <a:pt x="112" y="100"/>
                      <a:pt x="112" y="100"/>
                    </a:cubicBezTo>
                    <a:lnTo>
                      <a:pt x="112" y="88"/>
                    </a:lnTo>
                    <a:close/>
                    <a:moveTo>
                      <a:pt x="152" y="88"/>
                    </a:moveTo>
                    <a:cubicBezTo>
                      <a:pt x="120" y="88"/>
                      <a:pt x="120" y="88"/>
                      <a:pt x="120" y="88"/>
                    </a:cubicBezTo>
                    <a:cubicBezTo>
                      <a:pt x="120" y="100"/>
                      <a:pt x="120" y="100"/>
                      <a:pt x="120" y="100"/>
                    </a:cubicBezTo>
                    <a:cubicBezTo>
                      <a:pt x="152" y="100"/>
                      <a:pt x="152" y="100"/>
                      <a:pt x="152" y="100"/>
                    </a:cubicBezTo>
                    <a:lnTo>
                      <a:pt x="152" y="88"/>
                    </a:lnTo>
                    <a:close/>
                    <a:moveTo>
                      <a:pt x="12" y="119"/>
                    </a:moveTo>
                    <a:cubicBezTo>
                      <a:pt x="152" y="119"/>
                      <a:pt x="152" y="119"/>
                      <a:pt x="152" y="119"/>
                    </a:cubicBezTo>
                    <a:cubicBezTo>
                      <a:pt x="152" y="108"/>
                      <a:pt x="152" y="108"/>
                      <a:pt x="152" y="108"/>
                    </a:cubicBezTo>
                    <a:cubicBezTo>
                      <a:pt x="12" y="108"/>
                      <a:pt x="12" y="108"/>
                      <a:pt x="12" y="108"/>
                    </a:cubicBezTo>
                    <a:lnTo>
                      <a:pt x="12" y="119"/>
                    </a:lnTo>
                    <a:close/>
                    <a:moveTo>
                      <a:pt x="12" y="100"/>
                    </a:moveTo>
                    <a:cubicBezTo>
                      <a:pt x="40" y="100"/>
                      <a:pt x="40" y="100"/>
                      <a:pt x="40" y="100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12" y="88"/>
                      <a:pt x="12" y="88"/>
                      <a:pt x="12" y="88"/>
                    </a:cubicBezTo>
                    <a:lnTo>
                      <a:pt x="12" y="1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36"/>
              <p:cNvSpPr>
                <a:spLocks noEditPoints="1"/>
              </p:cNvSpPr>
              <p:nvPr userDrawn="1"/>
            </p:nvSpPr>
            <p:spPr bwMode="auto">
              <a:xfrm>
                <a:off x="3836587" y="1107047"/>
                <a:ext cx="392613" cy="655277"/>
              </a:xfrm>
              <a:custGeom>
                <a:avLst/>
                <a:gdLst>
                  <a:gd name="T0" fmla="*/ 198 w 284"/>
                  <a:gd name="T1" fmla="*/ 332 h 474"/>
                  <a:gd name="T2" fmla="*/ 170 w 284"/>
                  <a:gd name="T3" fmla="*/ 303 h 474"/>
                  <a:gd name="T4" fmla="*/ 198 w 284"/>
                  <a:gd name="T5" fmla="*/ 275 h 474"/>
                  <a:gd name="T6" fmla="*/ 255 w 284"/>
                  <a:gd name="T7" fmla="*/ 247 h 474"/>
                  <a:gd name="T8" fmla="*/ 284 w 284"/>
                  <a:gd name="T9" fmla="*/ 275 h 474"/>
                  <a:gd name="T10" fmla="*/ 198 w 284"/>
                  <a:gd name="T11" fmla="*/ 303 h 474"/>
                  <a:gd name="T12" fmla="*/ 227 w 284"/>
                  <a:gd name="T13" fmla="*/ 389 h 474"/>
                  <a:gd name="T14" fmla="*/ 198 w 284"/>
                  <a:gd name="T15" fmla="*/ 360 h 474"/>
                  <a:gd name="T16" fmla="*/ 227 w 284"/>
                  <a:gd name="T17" fmla="*/ 332 h 474"/>
                  <a:gd name="T18" fmla="*/ 255 w 284"/>
                  <a:gd name="T19" fmla="*/ 417 h 474"/>
                  <a:gd name="T20" fmla="*/ 227 w 284"/>
                  <a:gd name="T21" fmla="*/ 446 h 474"/>
                  <a:gd name="T22" fmla="*/ 227 w 284"/>
                  <a:gd name="T23" fmla="*/ 389 h 474"/>
                  <a:gd name="T24" fmla="*/ 255 w 284"/>
                  <a:gd name="T25" fmla="*/ 417 h 474"/>
                  <a:gd name="T26" fmla="*/ 170 w 284"/>
                  <a:gd name="T27" fmla="*/ 474 h 474"/>
                  <a:gd name="T28" fmla="*/ 198 w 284"/>
                  <a:gd name="T29" fmla="*/ 446 h 474"/>
                  <a:gd name="T30" fmla="*/ 227 w 284"/>
                  <a:gd name="T31" fmla="*/ 474 h 474"/>
                  <a:gd name="T32" fmla="*/ 142 w 284"/>
                  <a:gd name="T33" fmla="*/ 417 h 474"/>
                  <a:gd name="T34" fmla="*/ 170 w 284"/>
                  <a:gd name="T35" fmla="*/ 389 h 474"/>
                  <a:gd name="T36" fmla="*/ 170 w 284"/>
                  <a:gd name="T37" fmla="*/ 446 h 474"/>
                  <a:gd name="T38" fmla="*/ 142 w 284"/>
                  <a:gd name="T39" fmla="*/ 417 h 474"/>
                  <a:gd name="T40" fmla="*/ 113 w 284"/>
                  <a:gd name="T41" fmla="*/ 332 h 474"/>
                  <a:gd name="T42" fmla="*/ 142 w 284"/>
                  <a:gd name="T43" fmla="*/ 360 h 474"/>
                  <a:gd name="T44" fmla="*/ 113 w 284"/>
                  <a:gd name="T45" fmla="*/ 389 h 474"/>
                  <a:gd name="T46" fmla="*/ 56 w 284"/>
                  <a:gd name="T47" fmla="*/ 360 h 474"/>
                  <a:gd name="T48" fmla="*/ 28 w 284"/>
                  <a:gd name="T49" fmla="*/ 389 h 474"/>
                  <a:gd name="T50" fmla="*/ 0 w 284"/>
                  <a:gd name="T51" fmla="*/ 417 h 474"/>
                  <a:gd name="T52" fmla="*/ 28 w 284"/>
                  <a:gd name="T53" fmla="*/ 0 h 474"/>
                  <a:gd name="T54" fmla="*/ 56 w 284"/>
                  <a:gd name="T55" fmla="*/ 17 h 474"/>
                  <a:gd name="T56" fmla="*/ 28 w 284"/>
                  <a:gd name="T57" fmla="*/ 45 h 474"/>
                  <a:gd name="T58" fmla="*/ 56 w 284"/>
                  <a:gd name="T59" fmla="*/ 360 h 474"/>
                  <a:gd name="T60" fmla="*/ 85 w 284"/>
                  <a:gd name="T61" fmla="*/ 332 h 474"/>
                  <a:gd name="T62" fmla="*/ 56 w 284"/>
                  <a:gd name="T63" fmla="*/ 360 h 474"/>
                  <a:gd name="T64" fmla="*/ 56 w 284"/>
                  <a:gd name="T65" fmla="*/ 74 h 474"/>
                  <a:gd name="T66" fmla="*/ 85 w 284"/>
                  <a:gd name="T67" fmla="*/ 45 h 474"/>
                  <a:gd name="T68" fmla="*/ 113 w 284"/>
                  <a:gd name="T69" fmla="*/ 102 h 474"/>
                  <a:gd name="T70" fmla="*/ 85 w 284"/>
                  <a:gd name="T71" fmla="*/ 74 h 474"/>
                  <a:gd name="T72" fmla="*/ 113 w 284"/>
                  <a:gd name="T73" fmla="*/ 102 h 474"/>
                  <a:gd name="T74" fmla="*/ 113 w 284"/>
                  <a:gd name="T75" fmla="*/ 303 h 474"/>
                  <a:gd name="T76" fmla="*/ 85 w 284"/>
                  <a:gd name="T77" fmla="*/ 332 h 474"/>
                  <a:gd name="T78" fmla="*/ 227 w 284"/>
                  <a:gd name="T79" fmla="*/ 218 h 474"/>
                  <a:gd name="T80" fmla="*/ 255 w 284"/>
                  <a:gd name="T81" fmla="*/ 247 h 474"/>
                  <a:gd name="T82" fmla="*/ 227 w 284"/>
                  <a:gd name="T83" fmla="*/ 218 h 474"/>
                  <a:gd name="T84" fmla="*/ 227 w 284"/>
                  <a:gd name="T85" fmla="*/ 190 h 474"/>
                  <a:gd name="T86" fmla="*/ 198 w 284"/>
                  <a:gd name="T87" fmla="*/ 218 h 474"/>
                  <a:gd name="T88" fmla="*/ 170 w 284"/>
                  <a:gd name="T89" fmla="*/ 161 h 474"/>
                  <a:gd name="T90" fmla="*/ 198 w 284"/>
                  <a:gd name="T91" fmla="*/ 190 h 474"/>
                  <a:gd name="T92" fmla="*/ 170 w 284"/>
                  <a:gd name="T93" fmla="*/ 161 h 474"/>
                  <a:gd name="T94" fmla="*/ 113 w 284"/>
                  <a:gd name="T95" fmla="*/ 133 h 474"/>
                  <a:gd name="T96" fmla="*/ 142 w 284"/>
                  <a:gd name="T97" fmla="*/ 104 h 474"/>
                  <a:gd name="T98" fmla="*/ 170 w 284"/>
                  <a:gd name="T99" fmla="*/ 133 h 474"/>
                  <a:gd name="T100" fmla="*/ 142 w 284"/>
                  <a:gd name="T101" fmla="*/ 16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4" h="474">
                    <a:moveTo>
                      <a:pt x="198" y="303"/>
                    </a:moveTo>
                    <a:lnTo>
                      <a:pt x="198" y="332"/>
                    </a:lnTo>
                    <a:lnTo>
                      <a:pt x="170" y="332"/>
                    </a:lnTo>
                    <a:lnTo>
                      <a:pt x="170" y="303"/>
                    </a:lnTo>
                    <a:lnTo>
                      <a:pt x="170" y="275"/>
                    </a:lnTo>
                    <a:lnTo>
                      <a:pt x="198" y="275"/>
                    </a:lnTo>
                    <a:lnTo>
                      <a:pt x="255" y="275"/>
                    </a:lnTo>
                    <a:lnTo>
                      <a:pt x="255" y="247"/>
                    </a:lnTo>
                    <a:lnTo>
                      <a:pt x="284" y="247"/>
                    </a:lnTo>
                    <a:lnTo>
                      <a:pt x="284" y="275"/>
                    </a:lnTo>
                    <a:lnTo>
                      <a:pt x="284" y="303"/>
                    </a:lnTo>
                    <a:lnTo>
                      <a:pt x="198" y="303"/>
                    </a:lnTo>
                    <a:close/>
                    <a:moveTo>
                      <a:pt x="227" y="360"/>
                    </a:moveTo>
                    <a:lnTo>
                      <a:pt x="227" y="389"/>
                    </a:lnTo>
                    <a:lnTo>
                      <a:pt x="198" y="389"/>
                    </a:lnTo>
                    <a:lnTo>
                      <a:pt x="198" y="360"/>
                    </a:lnTo>
                    <a:lnTo>
                      <a:pt x="198" y="332"/>
                    </a:lnTo>
                    <a:lnTo>
                      <a:pt x="227" y="332"/>
                    </a:lnTo>
                    <a:lnTo>
                      <a:pt x="227" y="360"/>
                    </a:lnTo>
                    <a:close/>
                    <a:moveTo>
                      <a:pt x="255" y="417"/>
                    </a:moveTo>
                    <a:lnTo>
                      <a:pt x="255" y="446"/>
                    </a:lnTo>
                    <a:lnTo>
                      <a:pt x="227" y="446"/>
                    </a:lnTo>
                    <a:lnTo>
                      <a:pt x="227" y="417"/>
                    </a:lnTo>
                    <a:lnTo>
                      <a:pt x="227" y="389"/>
                    </a:lnTo>
                    <a:lnTo>
                      <a:pt x="255" y="389"/>
                    </a:lnTo>
                    <a:lnTo>
                      <a:pt x="255" y="417"/>
                    </a:lnTo>
                    <a:close/>
                    <a:moveTo>
                      <a:pt x="198" y="474"/>
                    </a:moveTo>
                    <a:lnTo>
                      <a:pt x="170" y="474"/>
                    </a:lnTo>
                    <a:lnTo>
                      <a:pt x="170" y="446"/>
                    </a:lnTo>
                    <a:lnTo>
                      <a:pt x="198" y="446"/>
                    </a:lnTo>
                    <a:lnTo>
                      <a:pt x="227" y="446"/>
                    </a:lnTo>
                    <a:lnTo>
                      <a:pt x="227" y="474"/>
                    </a:lnTo>
                    <a:lnTo>
                      <a:pt x="198" y="474"/>
                    </a:lnTo>
                    <a:close/>
                    <a:moveTo>
                      <a:pt x="142" y="417"/>
                    </a:moveTo>
                    <a:lnTo>
                      <a:pt x="142" y="389"/>
                    </a:lnTo>
                    <a:lnTo>
                      <a:pt x="170" y="389"/>
                    </a:lnTo>
                    <a:lnTo>
                      <a:pt x="170" y="417"/>
                    </a:lnTo>
                    <a:lnTo>
                      <a:pt x="170" y="446"/>
                    </a:lnTo>
                    <a:lnTo>
                      <a:pt x="142" y="446"/>
                    </a:lnTo>
                    <a:lnTo>
                      <a:pt x="142" y="417"/>
                    </a:lnTo>
                    <a:close/>
                    <a:moveTo>
                      <a:pt x="113" y="360"/>
                    </a:moveTo>
                    <a:lnTo>
                      <a:pt x="113" y="332"/>
                    </a:lnTo>
                    <a:lnTo>
                      <a:pt x="142" y="332"/>
                    </a:lnTo>
                    <a:lnTo>
                      <a:pt x="142" y="360"/>
                    </a:lnTo>
                    <a:lnTo>
                      <a:pt x="142" y="389"/>
                    </a:lnTo>
                    <a:lnTo>
                      <a:pt x="113" y="389"/>
                    </a:lnTo>
                    <a:lnTo>
                      <a:pt x="113" y="360"/>
                    </a:lnTo>
                    <a:close/>
                    <a:moveTo>
                      <a:pt x="56" y="360"/>
                    </a:moveTo>
                    <a:lnTo>
                      <a:pt x="56" y="389"/>
                    </a:lnTo>
                    <a:lnTo>
                      <a:pt x="28" y="389"/>
                    </a:lnTo>
                    <a:lnTo>
                      <a:pt x="28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17"/>
                    </a:lnTo>
                    <a:lnTo>
                      <a:pt x="56" y="17"/>
                    </a:lnTo>
                    <a:lnTo>
                      <a:pt x="56" y="45"/>
                    </a:lnTo>
                    <a:lnTo>
                      <a:pt x="28" y="45"/>
                    </a:lnTo>
                    <a:lnTo>
                      <a:pt x="28" y="360"/>
                    </a:lnTo>
                    <a:lnTo>
                      <a:pt x="56" y="360"/>
                    </a:lnTo>
                    <a:lnTo>
                      <a:pt x="56" y="332"/>
                    </a:lnTo>
                    <a:lnTo>
                      <a:pt x="85" y="332"/>
                    </a:lnTo>
                    <a:lnTo>
                      <a:pt x="85" y="360"/>
                    </a:lnTo>
                    <a:lnTo>
                      <a:pt x="56" y="360"/>
                    </a:lnTo>
                    <a:close/>
                    <a:moveTo>
                      <a:pt x="85" y="74"/>
                    </a:moveTo>
                    <a:lnTo>
                      <a:pt x="56" y="74"/>
                    </a:lnTo>
                    <a:lnTo>
                      <a:pt x="56" y="45"/>
                    </a:lnTo>
                    <a:lnTo>
                      <a:pt x="85" y="45"/>
                    </a:lnTo>
                    <a:lnTo>
                      <a:pt x="85" y="74"/>
                    </a:lnTo>
                    <a:close/>
                    <a:moveTo>
                      <a:pt x="113" y="102"/>
                    </a:moveTo>
                    <a:lnTo>
                      <a:pt x="85" y="102"/>
                    </a:lnTo>
                    <a:lnTo>
                      <a:pt x="85" y="74"/>
                    </a:lnTo>
                    <a:lnTo>
                      <a:pt x="113" y="74"/>
                    </a:lnTo>
                    <a:lnTo>
                      <a:pt x="113" y="102"/>
                    </a:lnTo>
                    <a:close/>
                    <a:moveTo>
                      <a:pt x="85" y="303"/>
                    </a:moveTo>
                    <a:lnTo>
                      <a:pt x="113" y="303"/>
                    </a:lnTo>
                    <a:lnTo>
                      <a:pt x="113" y="332"/>
                    </a:lnTo>
                    <a:lnTo>
                      <a:pt x="85" y="332"/>
                    </a:lnTo>
                    <a:lnTo>
                      <a:pt x="85" y="303"/>
                    </a:lnTo>
                    <a:close/>
                    <a:moveTo>
                      <a:pt x="227" y="218"/>
                    </a:moveTo>
                    <a:lnTo>
                      <a:pt x="255" y="218"/>
                    </a:lnTo>
                    <a:lnTo>
                      <a:pt x="255" y="247"/>
                    </a:lnTo>
                    <a:lnTo>
                      <a:pt x="227" y="247"/>
                    </a:lnTo>
                    <a:lnTo>
                      <a:pt x="227" y="218"/>
                    </a:lnTo>
                    <a:close/>
                    <a:moveTo>
                      <a:pt x="198" y="190"/>
                    </a:moveTo>
                    <a:lnTo>
                      <a:pt x="227" y="190"/>
                    </a:lnTo>
                    <a:lnTo>
                      <a:pt x="227" y="218"/>
                    </a:lnTo>
                    <a:lnTo>
                      <a:pt x="198" y="218"/>
                    </a:lnTo>
                    <a:lnTo>
                      <a:pt x="198" y="190"/>
                    </a:lnTo>
                    <a:close/>
                    <a:moveTo>
                      <a:pt x="170" y="161"/>
                    </a:moveTo>
                    <a:lnTo>
                      <a:pt x="198" y="161"/>
                    </a:lnTo>
                    <a:lnTo>
                      <a:pt x="198" y="190"/>
                    </a:lnTo>
                    <a:lnTo>
                      <a:pt x="170" y="190"/>
                    </a:lnTo>
                    <a:lnTo>
                      <a:pt x="170" y="161"/>
                    </a:lnTo>
                    <a:close/>
                    <a:moveTo>
                      <a:pt x="142" y="133"/>
                    </a:moveTo>
                    <a:lnTo>
                      <a:pt x="113" y="133"/>
                    </a:lnTo>
                    <a:lnTo>
                      <a:pt x="113" y="104"/>
                    </a:lnTo>
                    <a:lnTo>
                      <a:pt x="142" y="104"/>
                    </a:lnTo>
                    <a:lnTo>
                      <a:pt x="142" y="133"/>
                    </a:lnTo>
                    <a:lnTo>
                      <a:pt x="170" y="133"/>
                    </a:lnTo>
                    <a:lnTo>
                      <a:pt x="170" y="161"/>
                    </a:lnTo>
                    <a:lnTo>
                      <a:pt x="142" y="161"/>
                    </a:lnTo>
                    <a:lnTo>
                      <a:pt x="142" y="1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38"/>
              <p:cNvSpPr>
                <a:spLocks/>
              </p:cNvSpPr>
              <p:nvPr userDrawn="1"/>
            </p:nvSpPr>
            <p:spPr bwMode="auto">
              <a:xfrm rot="3939485">
                <a:off x="3132745" y="3840021"/>
                <a:ext cx="544512" cy="749300"/>
              </a:xfrm>
              <a:custGeom>
                <a:avLst/>
                <a:gdLst>
                  <a:gd name="T0" fmla="*/ 93 w 145"/>
                  <a:gd name="T1" fmla="*/ 114 h 199"/>
                  <a:gd name="T2" fmla="*/ 145 w 145"/>
                  <a:gd name="T3" fmla="*/ 106 h 199"/>
                  <a:gd name="T4" fmla="*/ 0 w 145"/>
                  <a:gd name="T5" fmla="*/ 0 h 199"/>
                  <a:gd name="T6" fmla="*/ 43 w 145"/>
                  <a:gd name="T7" fmla="*/ 175 h 199"/>
                  <a:gd name="T8" fmla="*/ 46 w 145"/>
                  <a:gd name="T9" fmla="*/ 169 h 199"/>
                  <a:gd name="T10" fmla="*/ 70 w 145"/>
                  <a:gd name="T11" fmla="*/ 129 h 199"/>
                  <a:gd name="T12" fmla="*/ 113 w 145"/>
                  <a:gd name="T13" fmla="*/ 192 h 199"/>
                  <a:gd name="T14" fmla="*/ 128 w 145"/>
                  <a:gd name="T15" fmla="*/ 197 h 199"/>
                  <a:gd name="T16" fmla="*/ 133 w 145"/>
                  <a:gd name="T17" fmla="*/ 195 h 199"/>
                  <a:gd name="T18" fmla="*/ 138 w 145"/>
                  <a:gd name="T19" fmla="*/ 180 h 199"/>
                  <a:gd name="T20" fmla="*/ 136 w 145"/>
                  <a:gd name="T21" fmla="*/ 176 h 199"/>
                  <a:gd name="T22" fmla="*/ 93 w 145"/>
                  <a:gd name="T23" fmla="*/ 1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" h="199">
                    <a:moveTo>
                      <a:pt x="93" y="114"/>
                    </a:moveTo>
                    <a:cubicBezTo>
                      <a:pt x="145" y="106"/>
                      <a:pt x="145" y="106"/>
                      <a:pt x="145" y="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175"/>
                      <a:pt x="43" y="175"/>
                      <a:pt x="43" y="17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113" y="192"/>
                      <a:pt x="113" y="192"/>
                      <a:pt x="113" y="192"/>
                    </a:cubicBezTo>
                    <a:cubicBezTo>
                      <a:pt x="117" y="197"/>
                      <a:pt x="123" y="199"/>
                      <a:pt x="128" y="197"/>
                    </a:cubicBezTo>
                    <a:cubicBezTo>
                      <a:pt x="130" y="197"/>
                      <a:pt x="131" y="196"/>
                      <a:pt x="133" y="195"/>
                    </a:cubicBezTo>
                    <a:cubicBezTo>
                      <a:pt x="137" y="192"/>
                      <a:pt x="139" y="186"/>
                      <a:pt x="138" y="180"/>
                    </a:cubicBezTo>
                    <a:cubicBezTo>
                      <a:pt x="138" y="179"/>
                      <a:pt x="137" y="177"/>
                      <a:pt x="136" y="176"/>
                    </a:cubicBezTo>
                    <a:lnTo>
                      <a:pt x="93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39"/>
              <p:cNvSpPr>
                <a:spLocks noEditPoints="1"/>
              </p:cNvSpPr>
              <p:nvPr userDrawn="1"/>
            </p:nvSpPr>
            <p:spPr bwMode="auto">
              <a:xfrm rot="5400000">
                <a:off x="6780903" y="1308207"/>
                <a:ext cx="725487" cy="766763"/>
              </a:xfrm>
              <a:custGeom>
                <a:avLst/>
                <a:gdLst>
                  <a:gd name="T0" fmla="*/ 32 w 193"/>
                  <a:gd name="T1" fmla="*/ 24 h 204"/>
                  <a:gd name="T2" fmla="*/ 73 w 193"/>
                  <a:gd name="T3" fmla="*/ 81 h 204"/>
                  <a:gd name="T4" fmla="*/ 68 w 193"/>
                  <a:gd name="T5" fmla="*/ 60 h 204"/>
                  <a:gd name="T6" fmla="*/ 75 w 193"/>
                  <a:gd name="T7" fmla="*/ 47 h 204"/>
                  <a:gd name="T8" fmla="*/ 92 w 193"/>
                  <a:gd name="T9" fmla="*/ 58 h 204"/>
                  <a:gd name="T10" fmla="*/ 99 w 193"/>
                  <a:gd name="T11" fmla="*/ 56 h 204"/>
                  <a:gd name="T12" fmla="*/ 100 w 193"/>
                  <a:gd name="T13" fmla="*/ 42 h 204"/>
                  <a:gd name="T14" fmla="*/ 117 w 193"/>
                  <a:gd name="T15" fmla="*/ 44 h 204"/>
                  <a:gd name="T16" fmla="*/ 119 w 193"/>
                  <a:gd name="T17" fmla="*/ 48 h 204"/>
                  <a:gd name="T18" fmla="*/ 125 w 193"/>
                  <a:gd name="T19" fmla="*/ 57 h 204"/>
                  <a:gd name="T20" fmla="*/ 126 w 193"/>
                  <a:gd name="T21" fmla="*/ 53 h 204"/>
                  <a:gd name="T22" fmla="*/ 137 w 193"/>
                  <a:gd name="T23" fmla="*/ 47 h 204"/>
                  <a:gd name="T24" fmla="*/ 161 w 193"/>
                  <a:gd name="T25" fmla="*/ 132 h 204"/>
                  <a:gd name="T26" fmla="*/ 121 w 193"/>
                  <a:gd name="T27" fmla="*/ 185 h 204"/>
                  <a:gd name="T28" fmla="*/ 76 w 193"/>
                  <a:gd name="T29" fmla="*/ 151 h 204"/>
                  <a:gd name="T30" fmla="*/ 21 w 193"/>
                  <a:gd name="T31" fmla="*/ 131 h 204"/>
                  <a:gd name="T32" fmla="*/ 34 w 193"/>
                  <a:gd name="T33" fmla="*/ 122 h 204"/>
                  <a:gd name="T34" fmla="*/ 64 w 193"/>
                  <a:gd name="T35" fmla="*/ 125 h 204"/>
                  <a:gd name="T36" fmla="*/ 17 w 193"/>
                  <a:gd name="T37" fmla="*/ 33 h 204"/>
                  <a:gd name="T38" fmla="*/ 20 w 193"/>
                  <a:gd name="T39" fmla="*/ 19 h 204"/>
                  <a:gd name="T40" fmla="*/ 12 w 193"/>
                  <a:gd name="T41" fmla="*/ 7 h 204"/>
                  <a:gd name="T42" fmla="*/ 6 w 193"/>
                  <a:gd name="T43" fmla="*/ 40 h 204"/>
                  <a:gd name="T44" fmla="*/ 45 w 193"/>
                  <a:gd name="T45" fmla="*/ 109 h 204"/>
                  <a:gd name="T46" fmla="*/ 19 w 193"/>
                  <a:gd name="T47" fmla="*/ 111 h 204"/>
                  <a:gd name="T48" fmla="*/ 27 w 193"/>
                  <a:gd name="T49" fmla="*/ 157 h 204"/>
                  <a:gd name="T50" fmla="*/ 99 w 193"/>
                  <a:gd name="T51" fmla="*/ 175 h 204"/>
                  <a:gd name="T52" fmla="*/ 116 w 193"/>
                  <a:gd name="T53" fmla="*/ 204 h 204"/>
                  <a:gd name="T54" fmla="*/ 181 w 193"/>
                  <a:gd name="T55" fmla="*/ 166 h 204"/>
                  <a:gd name="T56" fmla="*/ 186 w 193"/>
                  <a:gd name="T57" fmla="*/ 147 h 204"/>
                  <a:gd name="T58" fmla="*/ 161 w 193"/>
                  <a:gd name="T59" fmla="*/ 61 h 204"/>
                  <a:gd name="T60" fmla="*/ 161 w 193"/>
                  <a:gd name="T61" fmla="*/ 60 h 204"/>
                  <a:gd name="T62" fmla="*/ 155 w 193"/>
                  <a:gd name="T63" fmla="*/ 44 h 204"/>
                  <a:gd name="T64" fmla="*/ 128 w 193"/>
                  <a:gd name="T65" fmla="*/ 33 h 204"/>
                  <a:gd name="T66" fmla="*/ 93 w 193"/>
                  <a:gd name="T67" fmla="*/ 30 h 204"/>
                  <a:gd name="T68" fmla="*/ 68 w 193"/>
                  <a:gd name="T69" fmla="*/ 35 h 204"/>
                  <a:gd name="T70" fmla="*/ 59 w 193"/>
                  <a:gd name="T71" fmla="*/ 41 h 204"/>
                  <a:gd name="T72" fmla="*/ 44 w 193"/>
                  <a:gd name="T73" fmla="*/ 16 h 204"/>
                  <a:gd name="T74" fmla="*/ 13 w 193"/>
                  <a:gd name="T75" fmla="*/ 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3" h="204">
                    <a:moveTo>
                      <a:pt x="20" y="19"/>
                    </a:moveTo>
                    <a:cubicBezTo>
                      <a:pt x="25" y="16"/>
                      <a:pt x="29" y="19"/>
                      <a:pt x="32" y="24"/>
                    </a:cubicBezTo>
                    <a:cubicBezTo>
                      <a:pt x="32" y="24"/>
                      <a:pt x="65" y="79"/>
                      <a:pt x="65" y="80"/>
                    </a:cubicBezTo>
                    <a:cubicBezTo>
                      <a:pt x="67" y="83"/>
                      <a:pt x="71" y="82"/>
                      <a:pt x="73" y="81"/>
                    </a:cubicBezTo>
                    <a:cubicBezTo>
                      <a:pt x="75" y="79"/>
                      <a:pt x="77" y="75"/>
                      <a:pt x="74" y="69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5" y="56"/>
                      <a:pt x="68" y="52"/>
                      <a:pt x="73" y="48"/>
                    </a:cubicBezTo>
                    <a:cubicBezTo>
                      <a:pt x="73" y="48"/>
                      <a:pt x="74" y="47"/>
                      <a:pt x="75" y="47"/>
                    </a:cubicBezTo>
                    <a:cubicBezTo>
                      <a:pt x="79" y="45"/>
                      <a:pt x="83" y="44"/>
                      <a:pt x="86" y="48"/>
                    </a:cubicBezTo>
                    <a:cubicBezTo>
                      <a:pt x="92" y="58"/>
                      <a:pt x="92" y="58"/>
                      <a:pt x="92" y="58"/>
                    </a:cubicBezTo>
                    <a:cubicBezTo>
                      <a:pt x="94" y="61"/>
                      <a:pt x="96" y="61"/>
                      <a:pt x="97" y="61"/>
                    </a:cubicBezTo>
                    <a:cubicBezTo>
                      <a:pt x="99" y="60"/>
                      <a:pt x="99" y="56"/>
                      <a:pt x="99" y="56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6" y="47"/>
                      <a:pt x="97" y="44"/>
                      <a:pt x="100" y="42"/>
                    </a:cubicBezTo>
                    <a:cubicBezTo>
                      <a:pt x="101" y="42"/>
                      <a:pt x="102" y="41"/>
                      <a:pt x="104" y="41"/>
                    </a:cubicBezTo>
                    <a:cubicBezTo>
                      <a:pt x="109" y="39"/>
                      <a:pt x="115" y="38"/>
                      <a:pt x="117" y="44"/>
                    </a:cubicBezTo>
                    <a:cubicBezTo>
                      <a:pt x="119" y="48"/>
                      <a:pt x="119" y="48"/>
                      <a:pt x="119" y="48"/>
                    </a:cubicBezTo>
                    <a:cubicBezTo>
                      <a:pt x="119" y="48"/>
                      <a:pt x="119" y="48"/>
                      <a:pt x="119" y="48"/>
                    </a:cubicBezTo>
                    <a:cubicBezTo>
                      <a:pt x="119" y="48"/>
                      <a:pt x="121" y="60"/>
                      <a:pt x="124" y="59"/>
                    </a:cubicBezTo>
                    <a:cubicBezTo>
                      <a:pt x="124" y="58"/>
                      <a:pt x="125" y="58"/>
                      <a:pt x="125" y="57"/>
                    </a:cubicBezTo>
                    <a:cubicBezTo>
                      <a:pt x="125" y="57"/>
                      <a:pt x="125" y="57"/>
                      <a:pt x="125" y="57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0"/>
                      <a:pt x="127" y="49"/>
                      <a:pt x="128" y="48"/>
                    </a:cubicBezTo>
                    <a:cubicBezTo>
                      <a:pt x="130" y="47"/>
                      <a:pt x="134" y="47"/>
                      <a:pt x="137" y="47"/>
                    </a:cubicBezTo>
                    <a:cubicBezTo>
                      <a:pt x="143" y="47"/>
                      <a:pt x="144" y="53"/>
                      <a:pt x="147" y="64"/>
                    </a:cubicBezTo>
                    <a:cubicBezTo>
                      <a:pt x="161" y="132"/>
                      <a:pt x="161" y="132"/>
                      <a:pt x="161" y="132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21" y="185"/>
                      <a:pt x="121" y="185"/>
                      <a:pt x="121" y="185"/>
                    </a:cubicBezTo>
                    <a:cubicBezTo>
                      <a:pt x="108" y="162"/>
                      <a:pt x="108" y="162"/>
                      <a:pt x="108" y="162"/>
                    </a:cubicBezTo>
                    <a:cubicBezTo>
                      <a:pt x="108" y="162"/>
                      <a:pt x="94" y="162"/>
                      <a:pt x="76" y="151"/>
                    </a:cubicBezTo>
                    <a:cubicBezTo>
                      <a:pt x="30" y="143"/>
                      <a:pt x="30" y="143"/>
                      <a:pt x="30" y="143"/>
                    </a:cubicBezTo>
                    <a:cubicBezTo>
                      <a:pt x="24" y="142"/>
                      <a:pt x="20" y="136"/>
                      <a:pt x="21" y="131"/>
                    </a:cubicBezTo>
                    <a:cubicBezTo>
                      <a:pt x="22" y="127"/>
                      <a:pt x="24" y="125"/>
                      <a:pt x="26" y="123"/>
                    </a:cubicBezTo>
                    <a:cubicBezTo>
                      <a:pt x="29" y="122"/>
                      <a:pt x="31" y="121"/>
                      <a:pt x="34" y="122"/>
                    </a:cubicBezTo>
                    <a:cubicBezTo>
                      <a:pt x="60" y="125"/>
                      <a:pt x="60" y="125"/>
                      <a:pt x="60" y="125"/>
                    </a:cubicBezTo>
                    <a:cubicBezTo>
                      <a:pt x="62" y="125"/>
                      <a:pt x="63" y="125"/>
                      <a:pt x="64" y="125"/>
                    </a:cubicBezTo>
                    <a:cubicBezTo>
                      <a:pt x="68" y="123"/>
                      <a:pt x="64" y="113"/>
                      <a:pt x="52" y="9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4" y="28"/>
                      <a:pt x="15" y="22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moveTo>
                      <a:pt x="13" y="7"/>
                    </a:moveTo>
                    <a:cubicBezTo>
                      <a:pt x="13" y="7"/>
                      <a:pt x="13" y="7"/>
                      <a:pt x="12" y="7"/>
                    </a:cubicBezTo>
                    <a:cubicBezTo>
                      <a:pt x="7" y="11"/>
                      <a:pt x="3" y="16"/>
                      <a:pt x="1" y="22"/>
                    </a:cubicBezTo>
                    <a:cubicBezTo>
                      <a:pt x="0" y="29"/>
                      <a:pt x="3" y="34"/>
                      <a:pt x="6" y="40"/>
                    </a:cubicBezTo>
                    <a:cubicBezTo>
                      <a:pt x="40" y="98"/>
                      <a:pt x="40" y="98"/>
                      <a:pt x="40" y="98"/>
                    </a:cubicBezTo>
                    <a:cubicBezTo>
                      <a:pt x="43" y="102"/>
                      <a:pt x="44" y="106"/>
                      <a:pt x="45" y="109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0" y="107"/>
                      <a:pt x="24" y="108"/>
                      <a:pt x="19" y="111"/>
                    </a:cubicBezTo>
                    <a:cubicBezTo>
                      <a:pt x="13" y="115"/>
                      <a:pt x="9" y="121"/>
                      <a:pt x="7" y="128"/>
                    </a:cubicBezTo>
                    <a:cubicBezTo>
                      <a:pt x="5" y="142"/>
                      <a:pt x="14" y="154"/>
                      <a:pt x="27" y="157"/>
                    </a:cubicBezTo>
                    <a:cubicBezTo>
                      <a:pt x="71" y="165"/>
                      <a:pt x="71" y="165"/>
                      <a:pt x="71" y="165"/>
                    </a:cubicBezTo>
                    <a:cubicBezTo>
                      <a:pt x="82" y="171"/>
                      <a:pt x="92" y="174"/>
                      <a:pt x="99" y="175"/>
                    </a:cubicBezTo>
                    <a:cubicBezTo>
                      <a:pt x="109" y="192"/>
                      <a:pt x="109" y="192"/>
                      <a:pt x="109" y="192"/>
                    </a:cubicBezTo>
                    <a:cubicBezTo>
                      <a:pt x="116" y="204"/>
                      <a:pt x="116" y="204"/>
                      <a:pt x="116" y="204"/>
                    </a:cubicBezTo>
                    <a:cubicBezTo>
                      <a:pt x="128" y="197"/>
                      <a:pt x="128" y="197"/>
                      <a:pt x="128" y="197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93" y="159"/>
                      <a:pt x="193" y="159"/>
                      <a:pt x="193" y="159"/>
                    </a:cubicBezTo>
                    <a:cubicBezTo>
                      <a:pt x="186" y="147"/>
                      <a:pt x="186" y="147"/>
                      <a:pt x="186" y="147"/>
                    </a:cubicBezTo>
                    <a:cubicBezTo>
                      <a:pt x="175" y="127"/>
                      <a:pt x="175" y="127"/>
                      <a:pt x="175" y="127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0" y="58"/>
                      <a:pt x="160" y="58"/>
                      <a:pt x="160" y="58"/>
                    </a:cubicBezTo>
                    <a:cubicBezTo>
                      <a:pt x="159" y="53"/>
                      <a:pt x="157" y="48"/>
                      <a:pt x="155" y="44"/>
                    </a:cubicBezTo>
                    <a:cubicBezTo>
                      <a:pt x="150" y="35"/>
                      <a:pt x="142" y="33"/>
                      <a:pt x="137" y="33"/>
                    </a:cubicBezTo>
                    <a:cubicBezTo>
                      <a:pt x="134" y="33"/>
                      <a:pt x="131" y="33"/>
                      <a:pt x="128" y="33"/>
                    </a:cubicBezTo>
                    <a:cubicBezTo>
                      <a:pt x="123" y="27"/>
                      <a:pt x="113" y="23"/>
                      <a:pt x="99" y="28"/>
                    </a:cubicBezTo>
                    <a:cubicBezTo>
                      <a:pt x="97" y="28"/>
                      <a:pt x="95" y="29"/>
                      <a:pt x="93" y="30"/>
                    </a:cubicBezTo>
                    <a:cubicBezTo>
                      <a:pt x="92" y="31"/>
                      <a:pt x="90" y="32"/>
                      <a:pt x="89" y="33"/>
                    </a:cubicBezTo>
                    <a:cubicBezTo>
                      <a:pt x="84" y="30"/>
                      <a:pt x="76" y="30"/>
                      <a:pt x="68" y="35"/>
                    </a:cubicBezTo>
                    <a:cubicBezTo>
                      <a:pt x="67" y="35"/>
                      <a:pt x="64" y="37"/>
                      <a:pt x="63" y="38"/>
                    </a:cubicBezTo>
                    <a:cubicBezTo>
                      <a:pt x="61" y="39"/>
                      <a:pt x="60" y="40"/>
                      <a:pt x="59" y="41"/>
                    </a:cubicBezTo>
                    <a:cubicBezTo>
                      <a:pt x="52" y="30"/>
                      <a:pt x="46" y="19"/>
                      <a:pt x="44" y="17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37" y="5"/>
                      <a:pt x="25" y="0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40"/>
              <p:cNvSpPr>
                <a:spLocks noEditPoints="1"/>
              </p:cNvSpPr>
              <p:nvPr userDrawn="1"/>
            </p:nvSpPr>
            <p:spPr bwMode="auto">
              <a:xfrm rot="4136281">
                <a:off x="8327172" y="6034619"/>
                <a:ext cx="676275" cy="749300"/>
              </a:xfrm>
              <a:custGeom>
                <a:avLst/>
                <a:gdLst>
                  <a:gd name="T0" fmla="*/ 96 w 180"/>
                  <a:gd name="T1" fmla="*/ 21 h 199"/>
                  <a:gd name="T2" fmla="*/ 104 w 180"/>
                  <a:gd name="T3" fmla="*/ 88 h 199"/>
                  <a:gd name="T4" fmla="*/ 116 w 180"/>
                  <a:gd name="T5" fmla="*/ 33 h 199"/>
                  <a:gd name="T6" fmla="*/ 127 w 180"/>
                  <a:gd name="T7" fmla="*/ 26 h 199"/>
                  <a:gd name="T8" fmla="*/ 126 w 180"/>
                  <a:gd name="T9" fmla="*/ 87 h 199"/>
                  <a:gd name="T10" fmla="*/ 126 w 180"/>
                  <a:gd name="T11" fmla="*/ 87 h 199"/>
                  <a:gd name="T12" fmla="*/ 129 w 180"/>
                  <a:gd name="T13" fmla="*/ 94 h 199"/>
                  <a:gd name="T14" fmla="*/ 132 w 180"/>
                  <a:gd name="T15" fmla="*/ 91 h 199"/>
                  <a:gd name="T16" fmla="*/ 155 w 180"/>
                  <a:gd name="T17" fmla="*/ 54 h 199"/>
                  <a:gd name="T18" fmla="*/ 163 w 180"/>
                  <a:gd name="T19" fmla="*/ 69 h 199"/>
                  <a:gd name="T20" fmla="*/ 120 w 180"/>
                  <a:gd name="T21" fmla="*/ 170 h 199"/>
                  <a:gd name="T22" fmla="*/ 68 w 180"/>
                  <a:gd name="T23" fmla="*/ 187 h 199"/>
                  <a:gd name="T24" fmla="*/ 47 w 180"/>
                  <a:gd name="T25" fmla="*/ 147 h 199"/>
                  <a:gd name="T26" fmla="*/ 15 w 180"/>
                  <a:gd name="T27" fmla="*/ 107 h 199"/>
                  <a:gd name="T28" fmla="*/ 28 w 180"/>
                  <a:gd name="T29" fmla="*/ 106 h 199"/>
                  <a:gd name="T30" fmla="*/ 52 w 180"/>
                  <a:gd name="T31" fmla="*/ 122 h 199"/>
                  <a:gd name="T32" fmla="*/ 39 w 180"/>
                  <a:gd name="T33" fmla="*/ 42 h 199"/>
                  <a:gd name="T34" fmla="*/ 48 w 180"/>
                  <a:gd name="T35" fmla="*/ 29 h 199"/>
                  <a:gd name="T36" fmla="*/ 72 w 180"/>
                  <a:gd name="T37" fmla="*/ 85 h 199"/>
                  <a:gd name="T38" fmla="*/ 79 w 180"/>
                  <a:gd name="T39" fmla="*/ 94 h 199"/>
                  <a:gd name="T40" fmla="*/ 77 w 180"/>
                  <a:gd name="T41" fmla="*/ 23 h 199"/>
                  <a:gd name="T42" fmla="*/ 86 w 180"/>
                  <a:gd name="T43" fmla="*/ 13 h 199"/>
                  <a:gd name="T44" fmla="*/ 85 w 180"/>
                  <a:gd name="T45" fmla="*/ 0 h 199"/>
                  <a:gd name="T46" fmla="*/ 65 w 180"/>
                  <a:gd name="T47" fmla="*/ 24 h 199"/>
                  <a:gd name="T48" fmla="*/ 42 w 180"/>
                  <a:gd name="T49" fmla="*/ 18 h 199"/>
                  <a:gd name="T50" fmla="*/ 28 w 180"/>
                  <a:gd name="T51" fmla="*/ 45 h 199"/>
                  <a:gd name="T52" fmla="*/ 45 w 180"/>
                  <a:gd name="T53" fmla="*/ 103 h 199"/>
                  <a:gd name="T54" fmla="*/ 22 w 180"/>
                  <a:gd name="T55" fmla="*/ 91 h 199"/>
                  <a:gd name="T56" fmla="*/ 5 w 180"/>
                  <a:gd name="T57" fmla="*/ 99 h 199"/>
                  <a:gd name="T58" fmla="*/ 8 w 180"/>
                  <a:gd name="T59" fmla="*/ 129 h 199"/>
                  <a:gd name="T60" fmla="*/ 55 w 180"/>
                  <a:gd name="T61" fmla="*/ 175 h 199"/>
                  <a:gd name="T62" fmla="*/ 56 w 180"/>
                  <a:gd name="T63" fmla="*/ 199 h 199"/>
                  <a:gd name="T64" fmla="*/ 119 w 180"/>
                  <a:gd name="T65" fmla="*/ 199 h 199"/>
                  <a:gd name="T66" fmla="*/ 132 w 180"/>
                  <a:gd name="T67" fmla="*/ 187 h 199"/>
                  <a:gd name="T68" fmla="*/ 148 w 180"/>
                  <a:gd name="T69" fmla="*/ 129 h 199"/>
                  <a:gd name="T70" fmla="*/ 166 w 180"/>
                  <a:gd name="T71" fmla="*/ 45 h 199"/>
                  <a:gd name="T72" fmla="*/ 146 w 180"/>
                  <a:gd name="T73" fmla="*/ 44 h 199"/>
                  <a:gd name="T74" fmla="*/ 129 w 180"/>
                  <a:gd name="T75" fmla="*/ 14 h 199"/>
                  <a:gd name="T76" fmla="*/ 108 w 180"/>
                  <a:gd name="T77" fmla="*/ 22 h 199"/>
                  <a:gd name="T78" fmla="*/ 86 w 180"/>
                  <a:gd name="T7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0" h="199">
                    <a:moveTo>
                      <a:pt x="86" y="13"/>
                    </a:moveTo>
                    <a:cubicBezTo>
                      <a:pt x="91" y="13"/>
                      <a:pt x="95" y="16"/>
                      <a:pt x="96" y="21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2" y="87"/>
                      <a:pt x="103" y="88"/>
                      <a:pt x="104" y="88"/>
                    </a:cubicBezTo>
                    <a:cubicBezTo>
                      <a:pt x="106" y="88"/>
                      <a:pt x="107" y="84"/>
                      <a:pt x="107" y="84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7" y="29"/>
                      <a:pt x="121" y="26"/>
                      <a:pt x="126" y="26"/>
                    </a:cubicBezTo>
                    <a:cubicBezTo>
                      <a:pt x="126" y="26"/>
                      <a:pt x="127" y="26"/>
                      <a:pt x="127" y="26"/>
                    </a:cubicBezTo>
                    <a:cubicBezTo>
                      <a:pt x="132" y="27"/>
                      <a:pt x="136" y="32"/>
                      <a:pt x="135" y="3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94"/>
                      <a:pt x="129" y="94"/>
                    </a:cubicBezTo>
                    <a:cubicBezTo>
                      <a:pt x="129" y="94"/>
                      <a:pt x="131" y="93"/>
                      <a:pt x="132" y="91"/>
                    </a:cubicBezTo>
                    <a:cubicBezTo>
                      <a:pt x="132" y="91"/>
                      <a:pt x="132" y="91"/>
                      <a:pt x="132" y="91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9" y="56"/>
                      <a:pt x="152" y="54"/>
                      <a:pt x="155" y="54"/>
                    </a:cubicBezTo>
                    <a:cubicBezTo>
                      <a:pt x="157" y="54"/>
                      <a:pt x="158" y="55"/>
                      <a:pt x="160" y="56"/>
                    </a:cubicBezTo>
                    <a:cubicBezTo>
                      <a:pt x="164" y="58"/>
                      <a:pt x="166" y="64"/>
                      <a:pt x="163" y="69"/>
                    </a:cubicBezTo>
                    <a:cubicBezTo>
                      <a:pt x="136" y="125"/>
                      <a:pt x="136" y="125"/>
                      <a:pt x="136" y="125"/>
                    </a:cubicBezTo>
                    <a:cubicBezTo>
                      <a:pt x="136" y="125"/>
                      <a:pt x="130" y="150"/>
                      <a:pt x="120" y="170"/>
                    </a:cubicBezTo>
                    <a:cubicBezTo>
                      <a:pt x="119" y="187"/>
                      <a:pt x="119" y="187"/>
                      <a:pt x="119" y="187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68" y="169"/>
                      <a:pt x="56" y="163"/>
                      <a:pt x="47" y="147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17"/>
                      <a:pt x="11" y="111"/>
                      <a:pt x="15" y="107"/>
                    </a:cubicBezTo>
                    <a:cubicBezTo>
                      <a:pt x="17" y="105"/>
                      <a:pt x="19" y="103"/>
                      <a:pt x="22" y="103"/>
                    </a:cubicBezTo>
                    <a:cubicBezTo>
                      <a:pt x="24" y="103"/>
                      <a:pt x="26" y="104"/>
                      <a:pt x="28" y="106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8" y="121"/>
                      <a:pt x="50" y="122"/>
                      <a:pt x="52" y="122"/>
                    </a:cubicBezTo>
                    <a:cubicBezTo>
                      <a:pt x="58" y="122"/>
                      <a:pt x="62" y="115"/>
                      <a:pt x="55" y="91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8" y="37"/>
                      <a:pt x="41" y="31"/>
                      <a:pt x="46" y="30"/>
                    </a:cubicBezTo>
                    <a:cubicBezTo>
                      <a:pt x="47" y="29"/>
                      <a:pt x="48" y="29"/>
                      <a:pt x="48" y="29"/>
                    </a:cubicBezTo>
                    <a:cubicBezTo>
                      <a:pt x="52" y="29"/>
                      <a:pt x="56" y="32"/>
                      <a:pt x="57" y="36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3" y="85"/>
                      <a:pt x="73" y="85"/>
                      <a:pt x="73" y="86"/>
                    </a:cubicBezTo>
                    <a:cubicBezTo>
                      <a:pt x="74" y="89"/>
                      <a:pt x="77" y="94"/>
                      <a:pt x="79" y="94"/>
                    </a:cubicBezTo>
                    <a:cubicBezTo>
                      <a:pt x="81" y="94"/>
                      <a:pt x="82" y="91"/>
                      <a:pt x="82" y="8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18"/>
                      <a:pt x="80" y="13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moveTo>
                      <a:pt x="86" y="0"/>
                    </a:moveTo>
                    <a:cubicBezTo>
                      <a:pt x="86" y="0"/>
                      <a:pt x="85" y="0"/>
                      <a:pt x="85" y="0"/>
                    </a:cubicBezTo>
                    <a:cubicBezTo>
                      <a:pt x="73" y="1"/>
                      <a:pt x="64" y="12"/>
                      <a:pt x="65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1" y="20"/>
                      <a:pt x="55" y="17"/>
                      <a:pt x="48" y="17"/>
                    </a:cubicBezTo>
                    <a:cubicBezTo>
                      <a:pt x="46" y="17"/>
                      <a:pt x="44" y="17"/>
                      <a:pt x="42" y="18"/>
                    </a:cubicBezTo>
                    <a:cubicBezTo>
                      <a:pt x="36" y="20"/>
                      <a:pt x="32" y="23"/>
                      <a:pt x="29" y="29"/>
                    </a:cubicBezTo>
                    <a:cubicBezTo>
                      <a:pt x="26" y="34"/>
                      <a:pt x="26" y="40"/>
                      <a:pt x="28" y="45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44" y="98"/>
                      <a:pt x="45" y="101"/>
                      <a:pt x="45" y="103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2" y="93"/>
                      <a:pt x="27" y="91"/>
                      <a:pt x="22" y="91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16" y="91"/>
                      <a:pt x="10" y="94"/>
                      <a:pt x="5" y="99"/>
                    </a:cubicBezTo>
                    <a:cubicBezTo>
                      <a:pt x="2" y="103"/>
                      <a:pt x="0" y="109"/>
                      <a:pt x="0" y="115"/>
                    </a:cubicBezTo>
                    <a:cubicBezTo>
                      <a:pt x="1" y="120"/>
                      <a:pt x="4" y="126"/>
                      <a:pt x="8" y="129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44" y="165"/>
                      <a:pt x="51" y="171"/>
                      <a:pt x="55" y="175"/>
                    </a:cubicBezTo>
                    <a:cubicBezTo>
                      <a:pt x="56" y="187"/>
                      <a:pt x="56" y="187"/>
                      <a:pt x="56" y="187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68" y="199"/>
                      <a:pt x="68" y="199"/>
                      <a:pt x="68" y="199"/>
                    </a:cubicBezTo>
                    <a:cubicBezTo>
                      <a:pt x="119" y="199"/>
                      <a:pt x="119" y="199"/>
                      <a:pt x="119" y="199"/>
                    </a:cubicBezTo>
                    <a:cubicBezTo>
                      <a:pt x="132" y="199"/>
                      <a:pt x="132" y="199"/>
                      <a:pt x="132" y="199"/>
                    </a:cubicBezTo>
                    <a:cubicBezTo>
                      <a:pt x="132" y="187"/>
                      <a:pt x="132" y="187"/>
                      <a:pt x="132" y="187"/>
                    </a:cubicBezTo>
                    <a:cubicBezTo>
                      <a:pt x="132" y="173"/>
                      <a:pt x="132" y="173"/>
                      <a:pt x="132" y="173"/>
                    </a:cubicBezTo>
                    <a:cubicBezTo>
                      <a:pt x="141" y="155"/>
                      <a:pt x="147" y="135"/>
                      <a:pt x="148" y="129"/>
                    </a:cubicBezTo>
                    <a:cubicBezTo>
                      <a:pt x="174" y="74"/>
                      <a:pt x="174" y="74"/>
                      <a:pt x="174" y="74"/>
                    </a:cubicBezTo>
                    <a:cubicBezTo>
                      <a:pt x="180" y="64"/>
                      <a:pt x="176" y="51"/>
                      <a:pt x="166" y="45"/>
                    </a:cubicBezTo>
                    <a:cubicBezTo>
                      <a:pt x="163" y="43"/>
                      <a:pt x="159" y="42"/>
                      <a:pt x="155" y="42"/>
                    </a:cubicBezTo>
                    <a:cubicBezTo>
                      <a:pt x="152" y="42"/>
                      <a:pt x="149" y="42"/>
                      <a:pt x="146" y="44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9" y="27"/>
                      <a:pt x="141" y="16"/>
                      <a:pt x="129" y="14"/>
                    </a:cubicBezTo>
                    <a:cubicBezTo>
                      <a:pt x="128" y="13"/>
                      <a:pt x="127" y="13"/>
                      <a:pt x="126" y="13"/>
                    </a:cubicBezTo>
                    <a:cubicBezTo>
                      <a:pt x="119" y="13"/>
                      <a:pt x="112" y="17"/>
                      <a:pt x="108" y="22"/>
                    </a:cubicBezTo>
                    <a:cubicBezTo>
                      <a:pt x="108" y="20"/>
                      <a:pt x="108" y="20"/>
                      <a:pt x="108" y="20"/>
                    </a:cubicBezTo>
                    <a:cubicBezTo>
                      <a:pt x="107" y="9"/>
                      <a:pt x="98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41"/>
              <p:cNvSpPr>
                <a:spLocks noEditPoints="1"/>
              </p:cNvSpPr>
              <p:nvPr userDrawn="1"/>
            </p:nvSpPr>
            <p:spPr bwMode="auto">
              <a:xfrm rot="17800658">
                <a:off x="3482341" y="5497816"/>
                <a:ext cx="692150" cy="752475"/>
              </a:xfrm>
              <a:custGeom>
                <a:avLst/>
                <a:gdLst>
                  <a:gd name="T0" fmla="*/ 132 w 184"/>
                  <a:gd name="T1" fmla="*/ 44 h 200"/>
                  <a:gd name="T2" fmla="*/ 52 w 184"/>
                  <a:gd name="T3" fmla="*/ 44 h 200"/>
                  <a:gd name="T4" fmla="*/ 52 w 184"/>
                  <a:gd name="T5" fmla="*/ 25 h 200"/>
                  <a:gd name="T6" fmla="*/ 132 w 184"/>
                  <a:gd name="T7" fmla="*/ 25 h 200"/>
                  <a:gd name="T8" fmla="*/ 132 w 184"/>
                  <a:gd name="T9" fmla="*/ 44 h 200"/>
                  <a:gd name="T10" fmla="*/ 52 w 184"/>
                  <a:gd name="T11" fmla="*/ 0 h 200"/>
                  <a:gd name="T12" fmla="*/ 132 w 184"/>
                  <a:gd name="T13" fmla="*/ 0 h 200"/>
                  <a:gd name="T14" fmla="*/ 132 w 184"/>
                  <a:gd name="T15" fmla="*/ 16 h 200"/>
                  <a:gd name="T16" fmla="*/ 52 w 184"/>
                  <a:gd name="T17" fmla="*/ 16 h 200"/>
                  <a:gd name="T18" fmla="*/ 52 w 184"/>
                  <a:gd name="T19" fmla="*/ 0 h 200"/>
                  <a:gd name="T20" fmla="*/ 52 w 184"/>
                  <a:gd name="T21" fmla="*/ 52 h 200"/>
                  <a:gd name="T22" fmla="*/ 132 w 184"/>
                  <a:gd name="T23" fmla="*/ 52 h 200"/>
                  <a:gd name="T24" fmla="*/ 132 w 184"/>
                  <a:gd name="T25" fmla="*/ 85 h 200"/>
                  <a:gd name="T26" fmla="*/ 184 w 184"/>
                  <a:gd name="T27" fmla="*/ 85 h 200"/>
                  <a:gd name="T28" fmla="*/ 92 w 184"/>
                  <a:gd name="T29" fmla="*/ 162 h 200"/>
                  <a:gd name="T30" fmla="*/ 0 w 184"/>
                  <a:gd name="T31" fmla="*/ 85 h 200"/>
                  <a:gd name="T32" fmla="*/ 52 w 184"/>
                  <a:gd name="T33" fmla="*/ 85 h 200"/>
                  <a:gd name="T34" fmla="*/ 52 w 184"/>
                  <a:gd name="T35" fmla="*/ 52 h 200"/>
                  <a:gd name="T36" fmla="*/ 9 w 184"/>
                  <a:gd name="T37" fmla="*/ 168 h 200"/>
                  <a:gd name="T38" fmla="*/ 174 w 184"/>
                  <a:gd name="T39" fmla="*/ 168 h 200"/>
                  <a:gd name="T40" fmla="*/ 183 w 184"/>
                  <a:gd name="T41" fmla="*/ 177 h 200"/>
                  <a:gd name="T42" fmla="*/ 183 w 184"/>
                  <a:gd name="T43" fmla="*/ 191 h 200"/>
                  <a:gd name="T44" fmla="*/ 174 w 184"/>
                  <a:gd name="T45" fmla="*/ 200 h 200"/>
                  <a:gd name="T46" fmla="*/ 9 w 184"/>
                  <a:gd name="T47" fmla="*/ 200 h 200"/>
                  <a:gd name="T48" fmla="*/ 0 w 184"/>
                  <a:gd name="T49" fmla="*/ 191 h 200"/>
                  <a:gd name="T50" fmla="*/ 0 w 184"/>
                  <a:gd name="T51" fmla="*/ 177 h 200"/>
                  <a:gd name="T52" fmla="*/ 9 w 184"/>
                  <a:gd name="T53" fmla="*/ 16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4" h="200">
                    <a:moveTo>
                      <a:pt x="132" y="44"/>
                    </a:moveTo>
                    <a:cubicBezTo>
                      <a:pt x="52" y="44"/>
                      <a:pt x="52" y="44"/>
                      <a:pt x="52" y="44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132" y="25"/>
                      <a:pt x="132" y="25"/>
                      <a:pt x="132" y="25"/>
                    </a:cubicBezTo>
                    <a:lnTo>
                      <a:pt x="132" y="44"/>
                    </a:lnTo>
                    <a:close/>
                    <a:moveTo>
                      <a:pt x="52" y="0"/>
                    </a:move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52" y="16"/>
                      <a:pt x="52" y="16"/>
                      <a:pt x="52" y="16"/>
                    </a:cubicBezTo>
                    <a:lnTo>
                      <a:pt x="52" y="0"/>
                    </a:lnTo>
                    <a:close/>
                    <a:moveTo>
                      <a:pt x="52" y="52"/>
                    </a:move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85"/>
                      <a:pt x="132" y="85"/>
                      <a:pt x="132" y="85"/>
                    </a:cubicBezTo>
                    <a:cubicBezTo>
                      <a:pt x="184" y="85"/>
                      <a:pt x="184" y="85"/>
                      <a:pt x="184" y="85"/>
                    </a:cubicBezTo>
                    <a:cubicBezTo>
                      <a:pt x="92" y="162"/>
                      <a:pt x="92" y="162"/>
                      <a:pt x="92" y="16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52" y="85"/>
                      <a:pt x="52" y="85"/>
                      <a:pt x="52" y="85"/>
                    </a:cubicBezTo>
                    <a:lnTo>
                      <a:pt x="52" y="52"/>
                    </a:lnTo>
                    <a:close/>
                    <a:moveTo>
                      <a:pt x="9" y="168"/>
                    </a:moveTo>
                    <a:cubicBezTo>
                      <a:pt x="174" y="168"/>
                      <a:pt x="174" y="168"/>
                      <a:pt x="174" y="168"/>
                    </a:cubicBezTo>
                    <a:cubicBezTo>
                      <a:pt x="179" y="168"/>
                      <a:pt x="183" y="172"/>
                      <a:pt x="183" y="177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3" y="196"/>
                      <a:pt x="179" y="200"/>
                      <a:pt x="174" y="200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4" y="200"/>
                      <a:pt x="0" y="196"/>
                      <a:pt x="0" y="191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2"/>
                      <a:pt x="4" y="168"/>
                      <a:pt x="9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42"/>
              <p:cNvSpPr>
                <a:spLocks noEditPoints="1"/>
              </p:cNvSpPr>
              <p:nvPr userDrawn="1"/>
            </p:nvSpPr>
            <p:spPr bwMode="auto">
              <a:xfrm>
                <a:off x="8252166" y="5001604"/>
                <a:ext cx="736600" cy="738188"/>
              </a:xfrm>
              <a:custGeom>
                <a:avLst/>
                <a:gdLst>
                  <a:gd name="T0" fmla="*/ 195 w 196"/>
                  <a:gd name="T1" fmla="*/ 194 h 196"/>
                  <a:gd name="T2" fmla="*/ 190 w 196"/>
                  <a:gd name="T3" fmla="*/ 196 h 196"/>
                  <a:gd name="T4" fmla="*/ 118 w 196"/>
                  <a:gd name="T5" fmla="*/ 196 h 196"/>
                  <a:gd name="T6" fmla="*/ 113 w 196"/>
                  <a:gd name="T7" fmla="*/ 194 h 196"/>
                  <a:gd name="T8" fmla="*/ 112 w 196"/>
                  <a:gd name="T9" fmla="*/ 192 h 196"/>
                  <a:gd name="T10" fmla="*/ 113 w 196"/>
                  <a:gd name="T11" fmla="*/ 185 h 196"/>
                  <a:gd name="T12" fmla="*/ 135 w 196"/>
                  <a:gd name="T13" fmla="*/ 169 h 196"/>
                  <a:gd name="T14" fmla="*/ 103 w 196"/>
                  <a:gd name="T15" fmla="*/ 136 h 196"/>
                  <a:gd name="T16" fmla="*/ 103 w 196"/>
                  <a:gd name="T17" fmla="*/ 136 h 196"/>
                  <a:gd name="T18" fmla="*/ 103 w 196"/>
                  <a:gd name="T19" fmla="*/ 136 h 196"/>
                  <a:gd name="T20" fmla="*/ 103 w 196"/>
                  <a:gd name="T21" fmla="*/ 102 h 196"/>
                  <a:gd name="T22" fmla="*/ 136 w 196"/>
                  <a:gd name="T23" fmla="*/ 102 h 196"/>
                  <a:gd name="T24" fmla="*/ 137 w 196"/>
                  <a:gd name="T25" fmla="*/ 103 h 196"/>
                  <a:gd name="T26" fmla="*/ 137 w 196"/>
                  <a:gd name="T27" fmla="*/ 103 h 196"/>
                  <a:gd name="T28" fmla="*/ 169 w 196"/>
                  <a:gd name="T29" fmla="*/ 135 h 196"/>
                  <a:gd name="T30" fmla="*/ 186 w 196"/>
                  <a:gd name="T31" fmla="*/ 113 h 196"/>
                  <a:gd name="T32" fmla="*/ 192 w 196"/>
                  <a:gd name="T33" fmla="*/ 112 h 196"/>
                  <a:gd name="T34" fmla="*/ 196 w 196"/>
                  <a:gd name="T35" fmla="*/ 118 h 196"/>
                  <a:gd name="T36" fmla="*/ 196 w 196"/>
                  <a:gd name="T37" fmla="*/ 190 h 196"/>
                  <a:gd name="T38" fmla="*/ 195 w 196"/>
                  <a:gd name="T39" fmla="*/ 194 h 196"/>
                  <a:gd name="T40" fmla="*/ 60 w 196"/>
                  <a:gd name="T41" fmla="*/ 94 h 196"/>
                  <a:gd name="T42" fmla="*/ 59 w 196"/>
                  <a:gd name="T43" fmla="*/ 94 h 196"/>
                  <a:gd name="T44" fmla="*/ 59 w 196"/>
                  <a:gd name="T45" fmla="*/ 94 h 196"/>
                  <a:gd name="T46" fmla="*/ 27 w 196"/>
                  <a:gd name="T47" fmla="*/ 61 h 196"/>
                  <a:gd name="T48" fmla="*/ 10 w 196"/>
                  <a:gd name="T49" fmla="*/ 83 h 196"/>
                  <a:gd name="T50" fmla="*/ 3 w 196"/>
                  <a:gd name="T51" fmla="*/ 85 h 196"/>
                  <a:gd name="T52" fmla="*/ 0 w 196"/>
                  <a:gd name="T53" fmla="*/ 79 h 196"/>
                  <a:gd name="T54" fmla="*/ 0 w 196"/>
                  <a:gd name="T55" fmla="*/ 7 h 196"/>
                  <a:gd name="T56" fmla="*/ 1 w 196"/>
                  <a:gd name="T57" fmla="*/ 2 h 196"/>
                  <a:gd name="T58" fmla="*/ 6 w 196"/>
                  <a:gd name="T59" fmla="*/ 0 h 196"/>
                  <a:gd name="T60" fmla="*/ 78 w 196"/>
                  <a:gd name="T61" fmla="*/ 0 h 196"/>
                  <a:gd name="T62" fmla="*/ 82 w 196"/>
                  <a:gd name="T63" fmla="*/ 2 h 196"/>
                  <a:gd name="T64" fmla="*/ 84 w 196"/>
                  <a:gd name="T65" fmla="*/ 4 h 196"/>
                  <a:gd name="T66" fmla="*/ 82 w 196"/>
                  <a:gd name="T67" fmla="*/ 11 h 196"/>
                  <a:gd name="T68" fmla="*/ 58 w 196"/>
                  <a:gd name="T69" fmla="*/ 27 h 196"/>
                  <a:gd name="T70" fmla="*/ 93 w 196"/>
                  <a:gd name="T71" fmla="*/ 60 h 196"/>
                  <a:gd name="T72" fmla="*/ 93 w 196"/>
                  <a:gd name="T73" fmla="*/ 60 h 196"/>
                  <a:gd name="T74" fmla="*/ 93 w 196"/>
                  <a:gd name="T75" fmla="*/ 60 h 196"/>
                  <a:gd name="T76" fmla="*/ 91 w 196"/>
                  <a:gd name="T77" fmla="*/ 94 h 196"/>
                  <a:gd name="T78" fmla="*/ 60 w 196"/>
                  <a:gd name="T79" fmla="*/ 9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6" h="196">
                    <a:moveTo>
                      <a:pt x="195" y="194"/>
                    </a:moveTo>
                    <a:cubicBezTo>
                      <a:pt x="193" y="195"/>
                      <a:pt x="192" y="196"/>
                      <a:pt x="190" y="196"/>
                    </a:cubicBezTo>
                    <a:cubicBezTo>
                      <a:pt x="118" y="196"/>
                      <a:pt x="118" y="196"/>
                      <a:pt x="118" y="196"/>
                    </a:cubicBezTo>
                    <a:cubicBezTo>
                      <a:pt x="116" y="196"/>
                      <a:pt x="115" y="195"/>
                      <a:pt x="113" y="194"/>
                    </a:cubicBezTo>
                    <a:cubicBezTo>
                      <a:pt x="113" y="194"/>
                      <a:pt x="112" y="193"/>
                      <a:pt x="112" y="192"/>
                    </a:cubicBezTo>
                    <a:cubicBezTo>
                      <a:pt x="111" y="190"/>
                      <a:pt x="112" y="187"/>
                      <a:pt x="113" y="185"/>
                    </a:cubicBezTo>
                    <a:cubicBezTo>
                      <a:pt x="135" y="169"/>
                      <a:pt x="135" y="169"/>
                      <a:pt x="135" y="169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93" y="127"/>
                      <a:pt x="93" y="112"/>
                      <a:pt x="103" y="102"/>
                    </a:cubicBezTo>
                    <a:cubicBezTo>
                      <a:pt x="112" y="93"/>
                      <a:pt x="127" y="93"/>
                      <a:pt x="136" y="102"/>
                    </a:cubicBezTo>
                    <a:cubicBezTo>
                      <a:pt x="136" y="102"/>
                      <a:pt x="137" y="103"/>
                      <a:pt x="137" y="103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69" y="135"/>
                      <a:pt x="169" y="135"/>
                      <a:pt x="169" y="135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7" y="111"/>
                      <a:pt x="190" y="111"/>
                      <a:pt x="192" y="112"/>
                    </a:cubicBezTo>
                    <a:cubicBezTo>
                      <a:pt x="195" y="113"/>
                      <a:pt x="196" y="115"/>
                      <a:pt x="196" y="118"/>
                    </a:cubicBezTo>
                    <a:cubicBezTo>
                      <a:pt x="196" y="190"/>
                      <a:pt x="196" y="190"/>
                      <a:pt x="196" y="190"/>
                    </a:cubicBezTo>
                    <a:cubicBezTo>
                      <a:pt x="196" y="191"/>
                      <a:pt x="196" y="193"/>
                      <a:pt x="195" y="194"/>
                    </a:cubicBezTo>
                    <a:close/>
                    <a:moveTo>
                      <a:pt x="60" y="94"/>
                    </a:moveTo>
                    <a:cubicBezTo>
                      <a:pt x="59" y="94"/>
                      <a:pt x="59" y="94"/>
                      <a:pt x="59" y="94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10" y="83"/>
                      <a:pt x="10" y="83"/>
                      <a:pt x="10" y="83"/>
                    </a:cubicBezTo>
                    <a:cubicBezTo>
                      <a:pt x="8" y="85"/>
                      <a:pt x="6" y="86"/>
                      <a:pt x="3" y="85"/>
                    </a:cubicBezTo>
                    <a:cubicBezTo>
                      <a:pt x="1" y="84"/>
                      <a:pt x="0" y="81"/>
                      <a:pt x="0" y="7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0" y="0"/>
                      <a:pt x="81" y="1"/>
                      <a:pt x="82" y="2"/>
                    </a:cubicBezTo>
                    <a:cubicBezTo>
                      <a:pt x="83" y="3"/>
                      <a:pt x="84" y="3"/>
                      <a:pt x="84" y="4"/>
                    </a:cubicBezTo>
                    <a:cubicBezTo>
                      <a:pt x="85" y="6"/>
                      <a:pt x="84" y="9"/>
                      <a:pt x="82" y="11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103" y="70"/>
                      <a:pt x="101" y="85"/>
                      <a:pt x="91" y="94"/>
                    </a:cubicBezTo>
                    <a:cubicBezTo>
                      <a:pt x="82" y="103"/>
                      <a:pt x="69" y="103"/>
                      <a:pt x="60" y="9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43"/>
              <p:cNvSpPr>
                <a:spLocks/>
              </p:cNvSpPr>
              <p:nvPr userDrawn="1"/>
            </p:nvSpPr>
            <p:spPr bwMode="auto">
              <a:xfrm rot="5400000">
                <a:off x="-25225" y="6370726"/>
                <a:ext cx="449186" cy="412150"/>
              </a:xfrm>
              <a:custGeom>
                <a:avLst/>
                <a:gdLst>
                  <a:gd name="T0" fmla="*/ 253 w 473"/>
                  <a:gd name="T1" fmla="*/ 0 h 434"/>
                  <a:gd name="T2" fmla="*/ 0 w 473"/>
                  <a:gd name="T3" fmla="*/ 218 h 434"/>
                  <a:gd name="T4" fmla="*/ 253 w 473"/>
                  <a:gd name="T5" fmla="*/ 434 h 434"/>
                  <a:gd name="T6" fmla="*/ 253 w 473"/>
                  <a:gd name="T7" fmla="*/ 303 h 434"/>
                  <a:gd name="T8" fmla="*/ 473 w 473"/>
                  <a:gd name="T9" fmla="*/ 303 h 434"/>
                  <a:gd name="T10" fmla="*/ 473 w 473"/>
                  <a:gd name="T11" fmla="*/ 133 h 434"/>
                  <a:gd name="T12" fmla="*/ 253 w 473"/>
                  <a:gd name="T13" fmla="*/ 133 h 434"/>
                  <a:gd name="T14" fmla="*/ 253 w 473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3" h="434">
                    <a:moveTo>
                      <a:pt x="253" y="0"/>
                    </a:moveTo>
                    <a:lnTo>
                      <a:pt x="0" y="218"/>
                    </a:lnTo>
                    <a:lnTo>
                      <a:pt x="253" y="434"/>
                    </a:lnTo>
                    <a:lnTo>
                      <a:pt x="253" y="303"/>
                    </a:lnTo>
                    <a:lnTo>
                      <a:pt x="473" y="303"/>
                    </a:lnTo>
                    <a:lnTo>
                      <a:pt x="473" y="133"/>
                    </a:lnTo>
                    <a:lnTo>
                      <a:pt x="253" y="133"/>
                    </a:lnTo>
                    <a:lnTo>
                      <a:pt x="25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44"/>
              <p:cNvSpPr>
                <a:spLocks/>
              </p:cNvSpPr>
              <p:nvPr userDrawn="1"/>
            </p:nvSpPr>
            <p:spPr bwMode="auto">
              <a:xfrm>
                <a:off x="4080453" y="2254525"/>
                <a:ext cx="752475" cy="684213"/>
              </a:xfrm>
              <a:custGeom>
                <a:avLst/>
                <a:gdLst>
                  <a:gd name="T0" fmla="*/ 218 w 474"/>
                  <a:gd name="T1" fmla="*/ 0 h 431"/>
                  <a:gd name="T2" fmla="*/ 474 w 474"/>
                  <a:gd name="T3" fmla="*/ 215 h 431"/>
                  <a:gd name="T4" fmla="*/ 218 w 474"/>
                  <a:gd name="T5" fmla="*/ 431 h 431"/>
                  <a:gd name="T6" fmla="*/ 218 w 474"/>
                  <a:gd name="T7" fmla="*/ 303 h 431"/>
                  <a:gd name="T8" fmla="*/ 0 w 474"/>
                  <a:gd name="T9" fmla="*/ 303 h 431"/>
                  <a:gd name="T10" fmla="*/ 0 w 474"/>
                  <a:gd name="T11" fmla="*/ 130 h 431"/>
                  <a:gd name="T12" fmla="*/ 218 w 474"/>
                  <a:gd name="T13" fmla="*/ 130 h 431"/>
                  <a:gd name="T14" fmla="*/ 218 w 474"/>
                  <a:gd name="T15" fmla="*/ 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4" h="431">
                    <a:moveTo>
                      <a:pt x="218" y="0"/>
                    </a:moveTo>
                    <a:lnTo>
                      <a:pt x="474" y="215"/>
                    </a:lnTo>
                    <a:lnTo>
                      <a:pt x="218" y="431"/>
                    </a:lnTo>
                    <a:lnTo>
                      <a:pt x="218" y="303"/>
                    </a:lnTo>
                    <a:lnTo>
                      <a:pt x="0" y="303"/>
                    </a:lnTo>
                    <a:lnTo>
                      <a:pt x="0" y="130"/>
                    </a:lnTo>
                    <a:lnTo>
                      <a:pt x="218" y="130"/>
                    </a:lnTo>
                    <a:lnTo>
                      <a:pt x="2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45"/>
              <p:cNvSpPr>
                <a:spLocks/>
              </p:cNvSpPr>
              <p:nvPr userDrawn="1"/>
            </p:nvSpPr>
            <p:spPr bwMode="auto">
              <a:xfrm>
                <a:off x="3817097" y="230604"/>
                <a:ext cx="818640" cy="820397"/>
              </a:xfrm>
              <a:custGeom>
                <a:avLst/>
                <a:gdLst>
                  <a:gd name="T0" fmla="*/ 99 w 197"/>
                  <a:gd name="T1" fmla="*/ 197 h 197"/>
                  <a:gd name="T2" fmla="*/ 22 w 197"/>
                  <a:gd name="T3" fmla="*/ 160 h 197"/>
                  <a:gd name="T4" fmla="*/ 0 w 197"/>
                  <a:gd name="T5" fmla="*/ 174 h 197"/>
                  <a:gd name="T6" fmla="*/ 5 w 197"/>
                  <a:gd name="T7" fmla="*/ 92 h 197"/>
                  <a:gd name="T8" fmla="*/ 81 w 197"/>
                  <a:gd name="T9" fmla="*/ 123 h 197"/>
                  <a:gd name="T10" fmla="*/ 56 w 197"/>
                  <a:gd name="T11" fmla="*/ 138 h 197"/>
                  <a:gd name="T12" fmla="*/ 99 w 197"/>
                  <a:gd name="T13" fmla="*/ 157 h 197"/>
                  <a:gd name="T14" fmla="*/ 157 w 197"/>
                  <a:gd name="T15" fmla="*/ 99 h 197"/>
                  <a:gd name="T16" fmla="*/ 99 w 197"/>
                  <a:gd name="T17" fmla="*/ 40 h 197"/>
                  <a:gd name="T18" fmla="*/ 46 w 197"/>
                  <a:gd name="T19" fmla="*/ 74 h 197"/>
                  <a:gd name="T20" fmla="*/ 10 w 197"/>
                  <a:gd name="T21" fmla="*/ 57 h 197"/>
                  <a:gd name="T22" fmla="*/ 99 w 197"/>
                  <a:gd name="T23" fmla="*/ 0 h 197"/>
                  <a:gd name="T24" fmla="*/ 197 w 197"/>
                  <a:gd name="T25" fmla="*/ 99 h 197"/>
                  <a:gd name="T26" fmla="*/ 99 w 197"/>
                  <a:gd name="T27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7" h="197">
                    <a:moveTo>
                      <a:pt x="99" y="197"/>
                    </a:moveTo>
                    <a:cubicBezTo>
                      <a:pt x="68" y="197"/>
                      <a:pt x="40" y="183"/>
                      <a:pt x="22" y="160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5" y="92"/>
                      <a:pt x="5" y="92"/>
                      <a:pt x="5" y="92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56" y="138"/>
                      <a:pt x="56" y="138"/>
                      <a:pt x="56" y="138"/>
                    </a:cubicBezTo>
                    <a:cubicBezTo>
                      <a:pt x="67" y="150"/>
                      <a:pt x="82" y="157"/>
                      <a:pt x="99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9" y="40"/>
                    </a:cubicBezTo>
                    <a:cubicBezTo>
                      <a:pt x="75" y="40"/>
                      <a:pt x="55" y="54"/>
                      <a:pt x="46" y="74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25" y="24"/>
                      <a:pt x="60" y="0"/>
                      <a:pt x="99" y="0"/>
                    </a:cubicBezTo>
                    <a:cubicBezTo>
                      <a:pt x="153" y="0"/>
                      <a:pt x="197" y="44"/>
                      <a:pt x="197" y="99"/>
                    </a:cubicBezTo>
                    <a:cubicBezTo>
                      <a:pt x="197" y="153"/>
                      <a:pt x="153" y="197"/>
                      <a:pt x="99" y="1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46"/>
              <p:cNvSpPr>
                <a:spLocks noEditPoints="1"/>
              </p:cNvSpPr>
              <p:nvPr userDrawn="1"/>
            </p:nvSpPr>
            <p:spPr bwMode="auto">
              <a:xfrm>
                <a:off x="4444649" y="3022214"/>
                <a:ext cx="736600" cy="744538"/>
              </a:xfrm>
              <a:custGeom>
                <a:avLst/>
                <a:gdLst>
                  <a:gd name="T0" fmla="*/ 115 w 196"/>
                  <a:gd name="T1" fmla="*/ 73 h 198"/>
                  <a:gd name="T2" fmla="*/ 134 w 196"/>
                  <a:gd name="T3" fmla="*/ 56 h 198"/>
                  <a:gd name="T4" fmla="*/ 95 w 196"/>
                  <a:gd name="T5" fmla="*/ 40 h 198"/>
                  <a:gd name="T6" fmla="*/ 39 w 196"/>
                  <a:gd name="T7" fmla="*/ 83 h 198"/>
                  <a:gd name="T8" fmla="*/ 0 w 196"/>
                  <a:gd name="T9" fmla="*/ 73 h 198"/>
                  <a:gd name="T10" fmla="*/ 94 w 196"/>
                  <a:gd name="T11" fmla="*/ 0 h 198"/>
                  <a:gd name="T12" fmla="*/ 163 w 196"/>
                  <a:gd name="T13" fmla="*/ 29 h 198"/>
                  <a:gd name="T14" fmla="*/ 182 w 196"/>
                  <a:gd name="T15" fmla="*/ 13 h 198"/>
                  <a:gd name="T16" fmla="*/ 196 w 196"/>
                  <a:gd name="T17" fmla="*/ 95 h 198"/>
                  <a:gd name="T18" fmla="*/ 115 w 196"/>
                  <a:gd name="T19" fmla="*/ 73 h 198"/>
                  <a:gd name="T20" fmla="*/ 61 w 196"/>
                  <a:gd name="T21" fmla="*/ 142 h 198"/>
                  <a:gd name="T22" fmla="*/ 101 w 196"/>
                  <a:gd name="T23" fmla="*/ 158 h 198"/>
                  <a:gd name="T24" fmla="*/ 157 w 196"/>
                  <a:gd name="T25" fmla="*/ 115 h 198"/>
                  <a:gd name="T26" fmla="*/ 196 w 196"/>
                  <a:gd name="T27" fmla="*/ 125 h 198"/>
                  <a:gd name="T28" fmla="*/ 101 w 196"/>
                  <a:gd name="T29" fmla="*/ 198 h 198"/>
                  <a:gd name="T30" fmla="*/ 32 w 196"/>
                  <a:gd name="T31" fmla="*/ 169 h 198"/>
                  <a:gd name="T32" fmla="*/ 14 w 196"/>
                  <a:gd name="T33" fmla="*/ 185 h 198"/>
                  <a:gd name="T34" fmla="*/ 0 w 196"/>
                  <a:gd name="T35" fmla="*/ 103 h 198"/>
                  <a:gd name="T36" fmla="*/ 81 w 196"/>
                  <a:gd name="T37" fmla="*/ 125 h 198"/>
                  <a:gd name="T38" fmla="*/ 61 w 196"/>
                  <a:gd name="T39" fmla="*/ 14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6" h="198">
                    <a:moveTo>
                      <a:pt x="115" y="73"/>
                    </a:moveTo>
                    <a:cubicBezTo>
                      <a:pt x="134" y="56"/>
                      <a:pt x="134" y="56"/>
                      <a:pt x="134" y="56"/>
                    </a:cubicBezTo>
                    <a:cubicBezTo>
                      <a:pt x="124" y="48"/>
                      <a:pt x="109" y="40"/>
                      <a:pt x="95" y="40"/>
                    </a:cubicBezTo>
                    <a:cubicBezTo>
                      <a:pt x="68" y="40"/>
                      <a:pt x="45" y="58"/>
                      <a:pt x="39" y="8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1" y="31"/>
                      <a:pt x="49" y="0"/>
                      <a:pt x="94" y="0"/>
                    </a:cubicBezTo>
                    <a:cubicBezTo>
                      <a:pt x="120" y="0"/>
                      <a:pt x="146" y="13"/>
                      <a:pt x="163" y="29"/>
                    </a:cubicBezTo>
                    <a:cubicBezTo>
                      <a:pt x="182" y="13"/>
                      <a:pt x="182" y="13"/>
                      <a:pt x="182" y="13"/>
                    </a:cubicBezTo>
                    <a:cubicBezTo>
                      <a:pt x="196" y="95"/>
                      <a:pt x="196" y="95"/>
                      <a:pt x="196" y="95"/>
                    </a:cubicBezTo>
                    <a:lnTo>
                      <a:pt x="115" y="73"/>
                    </a:lnTo>
                    <a:close/>
                    <a:moveTo>
                      <a:pt x="61" y="142"/>
                    </a:moveTo>
                    <a:cubicBezTo>
                      <a:pt x="71" y="150"/>
                      <a:pt x="87" y="158"/>
                      <a:pt x="101" y="158"/>
                    </a:cubicBezTo>
                    <a:cubicBezTo>
                      <a:pt x="128" y="158"/>
                      <a:pt x="151" y="140"/>
                      <a:pt x="157" y="115"/>
                    </a:cubicBezTo>
                    <a:cubicBezTo>
                      <a:pt x="196" y="125"/>
                      <a:pt x="196" y="125"/>
                      <a:pt x="196" y="125"/>
                    </a:cubicBezTo>
                    <a:cubicBezTo>
                      <a:pt x="185" y="167"/>
                      <a:pt x="147" y="198"/>
                      <a:pt x="101" y="198"/>
                    </a:cubicBezTo>
                    <a:cubicBezTo>
                      <a:pt x="76" y="198"/>
                      <a:pt x="50" y="185"/>
                      <a:pt x="32" y="169"/>
                    </a:cubicBezTo>
                    <a:cubicBezTo>
                      <a:pt x="14" y="185"/>
                      <a:pt x="14" y="185"/>
                      <a:pt x="14" y="18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61" y="1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53"/>
              <p:cNvSpPr>
                <a:spLocks noEditPoints="1"/>
              </p:cNvSpPr>
              <p:nvPr userDrawn="1"/>
            </p:nvSpPr>
            <p:spPr bwMode="auto">
              <a:xfrm rot="19348066">
                <a:off x="7332106" y="6335389"/>
                <a:ext cx="747712" cy="744538"/>
              </a:xfrm>
              <a:custGeom>
                <a:avLst/>
                <a:gdLst>
                  <a:gd name="T0" fmla="*/ 199 w 199"/>
                  <a:gd name="T1" fmla="*/ 99 h 198"/>
                  <a:gd name="T2" fmla="*/ 100 w 199"/>
                  <a:gd name="T3" fmla="*/ 0 h 198"/>
                  <a:gd name="T4" fmla="*/ 0 w 199"/>
                  <a:gd name="T5" fmla="*/ 99 h 198"/>
                  <a:gd name="T6" fmla="*/ 100 w 199"/>
                  <a:gd name="T7" fmla="*/ 198 h 198"/>
                  <a:gd name="T8" fmla="*/ 199 w 199"/>
                  <a:gd name="T9" fmla="*/ 99 h 198"/>
                  <a:gd name="T10" fmla="*/ 96 w 199"/>
                  <a:gd name="T11" fmla="*/ 120 h 198"/>
                  <a:gd name="T12" fmla="*/ 36 w 199"/>
                  <a:gd name="T13" fmla="*/ 120 h 198"/>
                  <a:gd name="T14" fmla="*/ 36 w 199"/>
                  <a:gd name="T15" fmla="*/ 76 h 198"/>
                  <a:gd name="T16" fmla="*/ 96 w 199"/>
                  <a:gd name="T17" fmla="*/ 76 h 198"/>
                  <a:gd name="T18" fmla="*/ 96 w 199"/>
                  <a:gd name="T19" fmla="*/ 40 h 198"/>
                  <a:gd name="T20" fmla="*/ 172 w 199"/>
                  <a:gd name="T21" fmla="*/ 98 h 198"/>
                  <a:gd name="T22" fmla="*/ 96 w 199"/>
                  <a:gd name="T23" fmla="*/ 157 h 198"/>
                  <a:gd name="T24" fmla="*/ 96 w 199"/>
                  <a:gd name="T25" fmla="*/ 12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9" h="198">
                    <a:moveTo>
                      <a:pt x="199" y="99"/>
                    </a:moveTo>
                    <a:cubicBezTo>
                      <a:pt x="199" y="44"/>
                      <a:pt x="154" y="0"/>
                      <a:pt x="100" y="0"/>
                    </a:cubicBezTo>
                    <a:cubicBezTo>
                      <a:pt x="45" y="0"/>
                      <a:pt x="0" y="44"/>
                      <a:pt x="0" y="99"/>
                    </a:cubicBezTo>
                    <a:cubicBezTo>
                      <a:pt x="0" y="154"/>
                      <a:pt x="45" y="198"/>
                      <a:pt x="100" y="198"/>
                    </a:cubicBezTo>
                    <a:cubicBezTo>
                      <a:pt x="154" y="198"/>
                      <a:pt x="199" y="154"/>
                      <a:pt x="199" y="99"/>
                    </a:cubicBezTo>
                    <a:close/>
                    <a:moveTo>
                      <a:pt x="96" y="120"/>
                    </a:moveTo>
                    <a:cubicBezTo>
                      <a:pt x="36" y="120"/>
                      <a:pt x="36" y="120"/>
                      <a:pt x="36" y="120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172" y="98"/>
                      <a:pt x="172" y="98"/>
                      <a:pt x="172" y="98"/>
                    </a:cubicBezTo>
                    <a:cubicBezTo>
                      <a:pt x="96" y="157"/>
                      <a:pt x="96" y="157"/>
                      <a:pt x="96" y="157"/>
                    </a:cubicBez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54"/>
              <p:cNvSpPr>
                <a:spLocks noEditPoints="1"/>
              </p:cNvSpPr>
              <p:nvPr userDrawn="1"/>
            </p:nvSpPr>
            <p:spPr bwMode="auto">
              <a:xfrm>
                <a:off x="3828604" y="3850229"/>
                <a:ext cx="747712" cy="747713"/>
              </a:xfrm>
              <a:custGeom>
                <a:avLst/>
                <a:gdLst>
                  <a:gd name="T0" fmla="*/ 99 w 199"/>
                  <a:gd name="T1" fmla="*/ 0 h 199"/>
                  <a:gd name="T2" fmla="*/ 199 w 199"/>
                  <a:gd name="T3" fmla="*/ 100 h 199"/>
                  <a:gd name="T4" fmla="*/ 99 w 199"/>
                  <a:gd name="T5" fmla="*/ 199 h 199"/>
                  <a:gd name="T6" fmla="*/ 0 w 199"/>
                  <a:gd name="T7" fmla="*/ 100 h 199"/>
                  <a:gd name="T8" fmla="*/ 99 w 199"/>
                  <a:gd name="T9" fmla="*/ 0 h 199"/>
                  <a:gd name="T10" fmla="*/ 99 w 199"/>
                  <a:gd name="T11" fmla="*/ 166 h 199"/>
                  <a:gd name="T12" fmla="*/ 158 w 199"/>
                  <a:gd name="T13" fmla="*/ 129 h 199"/>
                  <a:gd name="T14" fmla="*/ 134 w 199"/>
                  <a:gd name="T15" fmla="*/ 118 h 199"/>
                  <a:gd name="T16" fmla="*/ 99 w 199"/>
                  <a:gd name="T17" fmla="*/ 140 h 199"/>
                  <a:gd name="T18" fmla="*/ 60 w 199"/>
                  <a:gd name="T19" fmla="*/ 101 h 199"/>
                  <a:gd name="T20" fmla="*/ 99 w 199"/>
                  <a:gd name="T21" fmla="*/ 63 h 199"/>
                  <a:gd name="T22" fmla="*/ 127 w 199"/>
                  <a:gd name="T23" fmla="*/ 75 h 199"/>
                  <a:gd name="T24" fmla="*/ 111 w 199"/>
                  <a:gd name="T25" fmla="*/ 85 h 199"/>
                  <a:gd name="T26" fmla="*/ 161 w 199"/>
                  <a:gd name="T27" fmla="*/ 105 h 199"/>
                  <a:gd name="T28" fmla="*/ 164 w 199"/>
                  <a:gd name="T29" fmla="*/ 51 h 199"/>
                  <a:gd name="T30" fmla="*/ 150 w 199"/>
                  <a:gd name="T31" fmla="*/ 61 h 199"/>
                  <a:gd name="T32" fmla="*/ 99 w 199"/>
                  <a:gd name="T33" fmla="*/ 36 h 199"/>
                  <a:gd name="T34" fmla="*/ 34 w 199"/>
                  <a:gd name="T35" fmla="*/ 101 h 199"/>
                  <a:gd name="T36" fmla="*/ 99 w 199"/>
                  <a:gd name="T37" fmla="*/ 16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9" h="199">
                    <a:moveTo>
                      <a:pt x="99" y="0"/>
                    </a:moveTo>
                    <a:cubicBezTo>
                      <a:pt x="154" y="0"/>
                      <a:pt x="199" y="45"/>
                      <a:pt x="199" y="100"/>
                    </a:cubicBezTo>
                    <a:cubicBezTo>
                      <a:pt x="199" y="154"/>
                      <a:pt x="154" y="199"/>
                      <a:pt x="99" y="199"/>
                    </a:cubicBezTo>
                    <a:cubicBezTo>
                      <a:pt x="45" y="199"/>
                      <a:pt x="0" y="154"/>
                      <a:pt x="0" y="100"/>
                    </a:cubicBezTo>
                    <a:cubicBezTo>
                      <a:pt x="0" y="45"/>
                      <a:pt x="45" y="0"/>
                      <a:pt x="99" y="0"/>
                    </a:cubicBezTo>
                    <a:close/>
                    <a:moveTo>
                      <a:pt x="99" y="166"/>
                    </a:moveTo>
                    <a:cubicBezTo>
                      <a:pt x="125" y="166"/>
                      <a:pt x="147" y="151"/>
                      <a:pt x="158" y="129"/>
                    </a:cubicBezTo>
                    <a:cubicBezTo>
                      <a:pt x="134" y="118"/>
                      <a:pt x="134" y="118"/>
                      <a:pt x="134" y="118"/>
                    </a:cubicBezTo>
                    <a:cubicBezTo>
                      <a:pt x="128" y="131"/>
                      <a:pt x="114" y="140"/>
                      <a:pt x="99" y="140"/>
                    </a:cubicBezTo>
                    <a:cubicBezTo>
                      <a:pt x="78" y="140"/>
                      <a:pt x="60" y="123"/>
                      <a:pt x="60" y="101"/>
                    </a:cubicBezTo>
                    <a:cubicBezTo>
                      <a:pt x="60" y="80"/>
                      <a:pt x="78" y="63"/>
                      <a:pt x="99" y="63"/>
                    </a:cubicBezTo>
                    <a:cubicBezTo>
                      <a:pt x="110" y="63"/>
                      <a:pt x="120" y="67"/>
                      <a:pt x="127" y="75"/>
                    </a:cubicBezTo>
                    <a:cubicBezTo>
                      <a:pt x="111" y="85"/>
                      <a:pt x="111" y="85"/>
                      <a:pt x="111" y="85"/>
                    </a:cubicBezTo>
                    <a:cubicBezTo>
                      <a:pt x="161" y="105"/>
                      <a:pt x="161" y="105"/>
                      <a:pt x="161" y="105"/>
                    </a:cubicBezTo>
                    <a:cubicBezTo>
                      <a:pt x="164" y="51"/>
                      <a:pt x="164" y="51"/>
                      <a:pt x="164" y="51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38" y="46"/>
                      <a:pt x="119" y="36"/>
                      <a:pt x="99" y="36"/>
                    </a:cubicBezTo>
                    <a:cubicBezTo>
                      <a:pt x="63" y="36"/>
                      <a:pt x="34" y="65"/>
                      <a:pt x="34" y="101"/>
                    </a:cubicBezTo>
                    <a:cubicBezTo>
                      <a:pt x="34" y="137"/>
                      <a:pt x="63" y="166"/>
                      <a:pt x="99" y="1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55"/>
              <p:cNvSpPr>
                <a:spLocks noEditPoints="1"/>
              </p:cNvSpPr>
              <p:nvPr userDrawn="1"/>
            </p:nvSpPr>
            <p:spPr bwMode="auto">
              <a:xfrm>
                <a:off x="8325894" y="1673386"/>
                <a:ext cx="657322" cy="658718"/>
              </a:xfrm>
              <a:custGeom>
                <a:avLst/>
                <a:gdLst>
                  <a:gd name="T0" fmla="*/ 100 w 199"/>
                  <a:gd name="T1" fmla="*/ 0 h 199"/>
                  <a:gd name="T2" fmla="*/ 199 w 199"/>
                  <a:gd name="T3" fmla="*/ 100 h 199"/>
                  <a:gd name="T4" fmla="*/ 100 w 199"/>
                  <a:gd name="T5" fmla="*/ 199 h 199"/>
                  <a:gd name="T6" fmla="*/ 0 w 199"/>
                  <a:gd name="T7" fmla="*/ 100 h 199"/>
                  <a:gd name="T8" fmla="*/ 100 w 199"/>
                  <a:gd name="T9" fmla="*/ 0 h 199"/>
                  <a:gd name="T10" fmla="*/ 156 w 199"/>
                  <a:gd name="T11" fmla="*/ 41 h 199"/>
                  <a:gd name="T12" fmla="*/ 144 w 199"/>
                  <a:gd name="T13" fmla="*/ 52 h 199"/>
                  <a:gd name="T14" fmla="*/ 97 w 199"/>
                  <a:gd name="T15" fmla="*/ 33 h 199"/>
                  <a:gd name="T16" fmla="*/ 33 w 199"/>
                  <a:gd name="T17" fmla="*/ 83 h 199"/>
                  <a:gd name="T18" fmla="*/ 59 w 199"/>
                  <a:gd name="T19" fmla="*/ 89 h 199"/>
                  <a:gd name="T20" fmla="*/ 97 w 199"/>
                  <a:gd name="T21" fmla="*/ 60 h 199"/>
                  <a:gd name="T22" fmla="*/ 124 w 199"/>
                  <a:gd name="T23" fmla="*/ 71 h 199"/>
                  <a:gd name="T24" fmla="*/ 111 w 199"/>
                  <a:gd name="T25" fmla="*/ 82 h 199"/>
                  <a:gd name="T26" fmla="*/ 166 w 199"/>
                  <a:gd name="T27" fmla="*/ 97 h 199"/>
                  <a:gd name="T28" fmla="*/ 156 w 199"/>
                  <a:gd name="T29" fmla="*/ 41 h 199"/>
                  <a:gd name="T30" fmla="*/ 42 w 199"/>
                  <a:gd name="T31" fmla="*/ 159 h 199"/>
                  <a:gd name="T32" fmla="*/ 55 w 199"/>
                  <a:gd name="T33" fmla="*/ 148 h 199"/>
                  <a:gd name="T34" fmla="*/ 102 w 199"/>
                  <a:gd name="T35" fmla="*/ 168 h 199"/>
                  <a:gd name="T36" fmla="*/ 166 w 199"/>
                  <a:gd name="T37" fmla="*/ 118 h 199"/>
                  <a:gd name="T38" fmla="*/ 140 w 199"/>
                  <a:gd name="T39" fmla="*/ 111 h 199"/>
                  <a:gd name="T40" fmla="*/ 101 w 199"/>
                  <a:gd name="T41" fmla="*/ 140 h 199"/>
                  <a:gd name="T42" fmla="*/ 74 w 199"/>
                  <a:gd name="T43" fmla="*/ 129 h 199"/>
                  <a:gd name="T44" fmla="*/ 87 w 199"/>
                  <a:gd name="T45" fmla="*/ 118 h 199"/>
                  <a:gd name="T46" fmla="*/ 32 w 199"/>
                  <a:gd name="T47" fmla="*/ 103 h 199"/>
                  <a:gd name="T48" fmla="*/ 42 w 199"/>
                  <a:gd name="T49" fmla="*/ 15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9" h="199">
                    <a:moveTo>
                      <a:pt x="100" y="0"/>
                    </a:moveTo>
                    <a:cubicBezTo>
                      <a:pt x="154" y="0"/>
                      <a:pt x="199" y="45"/>
                      <a:pt x="199" y="100"/>
                    </a:cubicBezTo>
                    <a:cubicBezTo>
                      <a:pt x="199" y="154"/>
                      <a:pt x="154" y="199"/>
                      <a:pt x="100" y="199"/>
                    </a:cubicBezTo>
                    <a:cubicBezTo>
                      <a:pt x="45" y="199"/>
                      <a:pt x="0" y="154"/>
                      <a:pt x="0" y="100"/>
                    </a:cubicBezTo>
                    <a:cubicBezTo>
                      <a:pt x="0" y="45"/>
                      <a:pt x="45" y="0"/>
                      <a:pt x="100" y="0"/>
                    </a:cubicBezTo>
                    <a:close/>
                    <a:moveTo>
                      <a:pt x="156" y="41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32" y="41"/>
                      <a:pt x="114" y="33"/>
                      <a:pt x="97" y="33"/>
                    </a:cubicBezTo>
                    <a:cubicBezTo>
                      <a:pt x="66" y="33"/>
                      <a:pt x="40" y="54"/>
                      <a:pt x="33" y="83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63" y="72"/>
                      <a:pt x="79" y="60"/>
                      <a:pt x="97" y="60"/>
                    </a:cubicBezTo>
                    <a:cubicBezTo>
                      <a:pt x="106" y="60"/>
                      <a:pt x="117" y="65"/>
                      <a:pt x="124" y="71"/>
                    </a:cubicBezTo>
                    <a:cubicBezTo>
                      <a:pt x="111" y="82"/>
                      <a:pt x="111" y="82"/>
                      <a:pt x="111" y="82"/>
                    </a:cubicBezTo>
                    <a:cubicBezTo>
                      <a:pt x="166" y="97"/>
                      <a:pt x="166" y="97"/>
                      <a:pt x="166" y="97"/>
                    </a:cubicBezTo>
                    <a:lnTo>
                      <a:pt x="156" y="41"/>
                    </a:lnTo>
                    <a:close/>
                    <a:moveTo>
                      <a:pt x="42" y="159"/>
                    </a:moveTo>
                    <a:cubicBezTo>
                      <a:pt x="55" y="148"/>
                      <a:pt x="55" y="148"/>
                      <a:pt x="55" y="148"/>
                    </a:cubicBezTo>
                    <a:cubicBezTo>
                      <a:pt x="66" y="159"/>
                      <a:pt x="84" y="168"/>
                      <a:pt x="102" y="168"/>
                    </a:cubicBezTo>
                    <a:cubicBezTo>
                      <a:pt x="133" y="168"/>
                      <a:pt x="159" y="146"/>
                      <a:pt x="166" y="118"/>
                    </a:cubicBezTo>
                    <a:cubicBezTo>
                      <a:pt x="140" y="111"/>
                      <a:pt x="140" y="111"/>
                      <a:pt x="140" y="111"/>
                    </a:cubicBezTo>
                    <a:cubicBezTo>
                      <a:pt x="135" y="128"/>
                      <a:pt x="120" y="140"/>
                      <a:pt x="101" y="140"/>
                    </a:cubicBezTo>
                    <a:cubicBezTo>
                      <a:pt x="92" y="140"/>
                      <a:pt x="81" y="135"/>
                      <a:pt x="74" y="129"/>
                    </a:cubicBezTo>
                    <a:cubicBezTo>
                      <a:pt x="87" y="118"/>
                      <a:pt x="87" y="118"/>
                      <a:pt x="87" y="118"/>
                    </a:cubicBezTo>
                    <a:cubicBezTo>
                      <a:pt x="32" y="103"/>
                      <a:pt x="32" y="103"/>
                      <a:pt x="32" y="103"/>
                    </a:cubicBezTo>
                    <a:lnTo>
                      <a:pt x="42" y="1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56"/>
              <p:cNvSpPr>
                <a:spLocks/>
              </p:cNvSpPr>
              <p:nvPr userDrawn="1"/>
            </p:nvSpPr>
            <p:spPr bwMode="auto">
              <a:xfrm rot="18910795">
                <a:off x="2690391" y="6034669"/>
                <a:ext cx="754062" cy="741363"/>
              </a:xfrm>
              <a:custGeom>
                <a:avLst/>
                <a:gdLst>
                  <a:gd name="T0" fmla="*/ 234 w 475"/>
                  <a:gd name="T1" fmla="*/ 0 h 467"/>
                  <a:gd name="T2" fmla="*/ 78 w 475"/>
                  <a:gd name="T3" fmla="*/ 157 h 467"/>
                  <a:gd name="T4" fmla="*/ 78 w 475"/>
                  <a:gd name="T5" fmla="*/ 157 h 467"/>
                  <a:gd name="T6" fmla="*/ 0 w 475"/>
                  <a:gd name="T7" fmla="*/ 235 h 467"/>
                  <a:gd name="T8" fmla="*/ 0 w 475"/>
                  <a:gd name="T9" fmla="*/ 235 h 467"/>
                  <a:gd name="T10" fmla="*/ 0 w 475"/>
                  <a:gd name="T11" fmla="*/ 235 h 467"/>
                  <a:gd name="T12" fmla="*/ 78 w 475"/>
                  <a:gd name="T13" fmla="*/ 311 h 467"/>
                  <a:gd name="T14" fmla="*/ 78 w 475"/>
                  <a:gd name="T15" fmla="*/ 311 h 467"/>
                  <a:gd name="T16" fmla="*/ 234 w 475"/>
                  <a:gd name="T17" fmla="*/ 467 h 467"/>
                  <a:gd name="T18" fmla="*/ 312 w 475"/>
                  <a:gd name="T19" fmla="*/ 389 h 467"/>
                  <a:gd name="T20" fmla="*/ 210 w 475"/>
                  <a:gd name="T21" fmla="*/ 290 h 467"/>
                  <a:gd name="T22" fmla="*/ 475 w 475"/>
                  <a:gd name="T23" fmla="*/ 290 h 467"/>
                  <a:gd name="T24" fmla="*/ 475 w 475"/>
                  <a:gd name="T25" fmla="*/ 185 h 467"/>
                  <a:gd name="T26" fmla="*/ 210 w 475"/>
                  <a:gd name="T27" fmla="*/ 185 h 467"/>
                  <a:gd name="T28" fmla="*/ 312 w 475"/>
                  <a:gd name="T29" fmla="*/ 79 h 467"/>
                  <a:gd name="T30" fmla="*/ 234 w 475"/>
                  <a:gd name="T31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5" h="467">
                    <a:moveTo>
                      <a:pt x="234" y="0"/>
                    </a:moveTo>
                    <a:lnTo>
                      <a:pt x="78" y="157"/>
                    </a:lnTo>
                    <a:lnTo>
                      <a:pt x="78" y="157"/>
                    </a:lnTo>
                    <a:lnTo>
                      <a:pt x="0" y="235"/>
                    </a:lnTo>
                    <a:lnTo>
                      <a:pt x="0" y="235"/>
                    </a:lnTo>
                    <a:lnTo>
                      <a:pt x="0" y="235"/>
                    </a:lnTo>
                    <a:lnTo>
                      <a:pt x="78" y="311"/>
                    </a:lnTo>
                    <a:lnTo>
                      <a:pt x="78" y="311"/>
                    </a:lnTo>
                    <a:lnTo>
                      <a:pt x="234" y="467"/>
                    </a:lnTo>
                    <a:lnTo>
                      <a:pt x="312" y="389"/>
                    </a:lnTo>
                    <a:lnTo>
                      <a:pt x="210" y="290"/>
                    </a:lnTo>
                    <a:lnTo>
                      <a:pt x="475" y="290"/>
                    </a:lnTo>
                    <a:lnTo>
                      <a:pt x="475" y="185"/>
                    </a:lnTo>
                    <a:lnTo>
                      <a:pt x="210" y="185"/>
                    </a:lnTo>
                    <a:lnTo>
                      <a:pt x="312" y="79"/>
                    </a:lnTo>
                    <a:lnTo>
                      <a:pt x="2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57"/>
              <p:cNvSpPr>
                <a:spLocks/>
              </p:cNvSpPr>
              <p:nvPr userDrawn="1"/>
            </p:nvSpPr>
            <p:spPr bwMode="auto">
              <a:xfrm rot="19087588">
                <a:off x="6787785" y="5023960"/>
                <a:ext cx="747712" cy="741363"/>
              </a:xfrm>
              <a:custGeom>
                <a:avLst/>
                <a:gdLst>
                  <a:gd name="T0" fmla="*/ 237 w 471"/>
                  <a:gd name="T1" fmla="*/ 0 h 467"/>
                  <a:gd name="T2" fmla="*/ 393 w 471"/>
                  <a:gd name="T3" fmla="*/ 157 h 467"/>
                  <a:gd name="T4" fmla="*/ 393 w 471"/>
                  <a:gd name="T5" fmla="*/ 157 h 467"/>
                  <a:gd name="T6" fmla="*/ 471 w 471"/>
                  <a:gd name="T7" fmla="*/ 235 h 467"/>
                  <a:gd name="T8" fmla="*/ 471 w 471"/>
                  <a:gd name="T9" fmla="*/ 235 h 467"/>
                  <a:gd name="T10" fmla="*/ 471 w 471"/>
                  <a:gd name="T11" fmla="*/ 235 h 467"/>
                  <a:gd name="T12" fmla="*/ 393 w 471"/>
                  <a:gd name="T13" fmla="*/ 311 h 467"/>
                  <a:gd name="T14" fmla="*/ 393 w 471"/>
                  <a:gd name="T15" fmla="*/ 311 h 467"/>
                  <a:gd name="T16" fmla="*/ 237 w 471"/>
                  <a:gd name="T17" fmla="*/ 467 h 467"/>
                  <a:gd name="T18" fmla="*/ 161 w 471"/>
                  <a:gd name="T19" fmla="*/ 389 h 467"/>
                  <a:gd name="T20" fmla="*/ 260 w 471"/>
                  <a:gd name="T21" fmla="*/ 290 h 467"/>
                  <a:gd name="T22" fmla="*/ 0 w 471"/>
                  <a:gd name="T23" fmla="*/ 290 h 467"/>
                  <a:gd name="T24" fmla="*/ 0 w 471"/>
                  <a:gd name="T25" fmla="*/ 185 h 467"/>
                  <a:gd name="T26" fmla="*/ 260 w 471"/>
                  <a:gd name="T27" fmla="*/ 185 h 467"/>
                  <a:gd name="T28" fmla="*/ 161 w 471"/>
                  <a:gd name="T29" fmla="*/ 79 h 467"/>
                  <a:gd name="T30" fmla="*/ 237 w 471"/>
                  <a:gd name="T31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1" h="467">
                    <a:moveTo>
                      <a:pt x="237" y="0"/>
                    </a:moveTo>
                    <a:lnTo>
                      <a:pt x="393" y="157"/>
                    </a:lnTo>
                    <a:lnTo>
                      <a:pt x="393" y="157"/>
                    </a:lnTo>
                    <a:lnTo>
                      <a:pt x="471" y="235"/>
                    </a:lnTo>
                    <a:lnTo>
                      <a:pt x="471" y="235"/>
                    </a:lnTo>
                    <a:lnTo>
                      <a:pt x="471" y="235"/>
                    </a:lnTo>
                    <a:lnTo>
                      <a:pt x="393" y="311"/>
                    </a:lnTo>
                    <a:lnTo>
                      <a:pt x="393" y="311"/>
                    </a:lnTo>
                    <a:lnTo>
                      <a:pt x="237" y="467"/>
                    </a:lnTo>
                    <a:lnTo>
                      <a:pt x="161" y="389"/>
                    </a:lnTo>
                    <a:lnTo>
                      <a:pt x="260" y="290"/>
                    </a:lnTo>
                    <a:lnTo>
                      <a:pt x="0" y="290"/>
                    </a:lnTo>
                    <a:lnTo>
                      <a:pt x="0" y="185"/>
                    </a:lnTo>
                    <a:lnTo>
                      <a:pt x="260" y="185"/>
                    </a:lnTo>
                    <a:lnTo>
                      <a:pt x="161" y="79"/>
                    </a:lnTo>
                    <a:lnTo>
                      <a:pt x="2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60"/>
              <p:cNvSpPr>
                <a:spLocks noEditPoints="1"/>
              </p:cNvSpPr>
              <p:nvPr userDrawn="1"/>
            </p:nvSpPr>
            <p:spPr bwMode="auto">
              <a:xfrm>
                <a:off x="3689873" y="3022504"/>
                <a:ext cx="584398" cy="616937"/>
              </a:xfrm>
              <a:custGeom>
                <a:avLst/>
                <a:gdLst>
                  <a:gd name="T0" fmla="*/ 239 w 449"/>
                  <a:gd name="T1" fmla="*/ 190 h 474"/>
                  <a:gd name="T2" fmla="*/ 286 w 449"/>
                  <a:gd name="T3" fmla="*/ 237 h 474"/>
                  <a:gd name="T4" fmla="*/ 49 w 449"/>
                  <a:gd name="T5" fmla="*/ 474 h 474"/>
                  <a:gd name="T6" fmla="*/ 0 w 449"/>
                  <a:gd name="T7" fmla="*/ 427 h 474"/>
                  <a:gd name="T8" fmla="*/ 191 w 449"/>
                  <a:gd name="T9" fmla="*/ 237 h 474"/>
                  <a:gd name="T10" fmla="*/ 0 w 449"/>
                  <a:gd name="T11" fmla="*/ 47 h 474"/>
                  <a:gd name="T12" fmla="*/ 47 w 449"/>
                  <a:gd name="T13" fmla="*/ 0 h 474"/>
                  <a:gd name="T14" fmla="*/ 239 w 449"/>
                  <a:gd name="T15" fmla="*/ 190 h 474"/>
                  <a:gd name="T16" fmla="*/ 239 w 449"/>
                  <a:gd name="T17" fmla="*/ 190 h 474"/>
                  <a:gd name="T18" fmla="*/ 355 w 449"/>
                  <a:gd name="T19" fmla="*/ 237 h 474"/>
                  <a:gd name="T20" fmla="*/ 165 w 449"/>
                  <a:gd name="T21" fmla="*/ 47 h 474"/>
                  <a:gd name="T22" fmla="*/ 213 w 449"/>
                  <a:gd name="T23" fmla="*/ 0 h 474"/>
                  <a:gd name="T24" fmla="*/ 402 w 449"/>
                  <a:gd name="T25" fmla="*/ 190 h 474"/>
                  <a:gd name="T26" fmla="*/ 402 w 449"/>
                  <a:gd name="T27" fmla="*/ 190 h 474"/>
                  <a:gd name="T28" fmla="*/ 449 w 449"/>
                  <a:gd name="T29" fmla="*/ 237 h 474"/>
                  <a:gd name="T30" fmla="*/ 213 w 449"/>
                  <a:gd name="T31" fmla="*/ 474 h 474"/>
                  <a:gd name="T32" fmla="*/ 165 w 449"/>
                  <a:gd name="T33" fmla="*/ 427 h 474"/>
                  <a:gd name="T34" fmla="*/ 355 w 449"/>
                  <a:gd name="T35" fmla="*/ 237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9" h="474">
                    <a:moveTo>
                      <a:pt x="239" y="190"/>
                    </a:moveTo>
                    <a:lnTo>
                      <a:pt x="286" y="237"/>
                    </a:lnTo>
                    <a:lnTo>
                      <a:pt x="49" y="474"/>
                    </a:lnTo>
                    <a:lnTo>
                      <a:pt x="0" y="427"/>
                    </a:lnTo>
                    <a:lnTo>
                      <a:pt x="191" y="237"/>
                    </a:lnTo>
                    <a:lnTo>
                      <a:pt x="0" y="47"/>
                    </a:lnTo>
                    <a:lnTo>
                      <a:pt x="47" y="0"/>
                    </a:lnTo>
                    <a:lnTo>
                      <a:pt x="239" y="190"/>
                    </a:lnTo>
                    <a:lnTo>
                      <a:pt x="239" y="190"/>
                    </a:lnTo>
                    <a:close/>
                    <a:moveTo>
                      <a:pt x="355" y="237"/>
                    </a:moveTo>
                    <a:lnTo>
                      <a:pt x="165" y="47"/>
                    </a:lnTo>
                    <a:lnTo>
                      <a:pt x="213" y="0"/>
                    </a:lnTo>
                    <a:lnTo>
                      <a:pt x="402" y="190"/>
                    </a:lnTo>
                    <a:lnTo>
                      <a:pt x="402" y="190"/>
                    </a:lnTo>
                    <a:lnTo>
                      <a:pt x="449" y="237"/>
                    </a:lnTo>
                    <a:lnTo>
                      <a:pt x="213" y="474"/>
                    </a:lnTo>
                    <a:lnTo>
                      <a:pt x="165" y="427"/>
                    </a:lnTo>
                    <a:lnTo>
                      <a:pt x="355" y="2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63"/>
              <p:cNvSpPr>
                <a:spLocks noEditPoints="1"/>
              </p:cNvSpPr>
              <p:nvPr userDrawn="1"/>
            </p:nvSpPr>
            <p:spPr bwMode="auto">
              <a:xfrm>
                <a:off x="7486273" y="5423424"/>
                <a:ext cx="742950" cy="744538"/>
              </a:xfrm>
              <a:custGeom>
                <a:avLst/>
                <a:gdLst>
                  <a:gd name="T0" fmla="*/ 99 w 198"/>
                  <a:gd name="T1" fmla="*/ 0 h 198"/>
                  <a:gd name="T2" fmla="*/ 0 w 198"/>
                  <a:gd name="T3" fmla="*/ 99 h 198"/>
                  <a:gd name="T4" fmla="*/ 99 w 198"/>
                  <a:gd name="T5" fmla="*/ 198 h 198"/>
                  <a:gd name="T6" fmla="*/ 198 w 198"/>
                  <a:gd name="T7" fmla="*/ 99 h 198"/>
                  <a:gd name="T8" fmla="*/ 99 w 198"/>
                  <a:gd name="T9" fmla="*/ 0 h 198"/>
                  <a:gd name="T10" fmla="*/ 151 w 198"/>
                  <a:gd name="T11" fmla="*/ 159 h 198"/>
                  <a:gd name="T12" fmla="*/ 146 w 198"/>
                  <a:gd name="T13" fmla="*/ 164 h 198"/>
                  <a:gd name="T14" fmla="*/ 54 w 198"/>
                  <a:gd name="T15" fmla="*/ 164 h 198"/>
                  <a:gd name="T16" fmla="*/ 49 w 198"/>
                  <a:gd name="T17" fmla="*/ 159 h 198"/>
                  <a:gd name="T18" fmla="*/ 49 w 198"/>
                  <a:gd name="T19" fmla="*/ 149 h 198"/>
                  <a:gd name="T20" fmla="*/ 54 w 198"/>
                  <a:gd name="T21" fmla="*/ 144 h 198"/>
                  <a:gd name="T22" fmla="*/ 146 w 198"/>
                  <a:gd name="T23" fmla="*/ 144 h 198"/>
                  <a:gd name="T24" fmla="*/ 151 w 198"/>
                  <a:gd name="T25" fmla="*/ 149 h 198"/>
                  <a:gd name="T26" fmla="*/ 151 w 198"/>
                  <a:gd name="T27" fmla="*/ 159 h 198"/>
                  <a:gd name="T28" fmla="*/ 100 w 198"/>
                  <a:gd name="T29" fmla="*/ 134 h 198"/>
                  <a:gd name="T30" fmla="*/ 48 w 198"/>
                  <a:gd name="T31" fmla="*/ 76 h 198"/>
                  <a:gd name="T32" fmla="*/ 75 w 198"/>
                  <a:gd name="T33" fmla="*/ 76 h 198"/>
                  <a:gd name="T34" fmla="*/ 75 w 198"/>
                  <a:gd name="T35" fmla="*/ 28 h 198"/>
                  <a:gd name="T36" fmla="*/ 123 w 198"/>
                  <a:gd name="T37" fmla="*/ 28 h 198"/>
                  <a:gd name="T38" fmla="*/ 123 w 198"/>
                  <a:gd name="T39" fmla="*/ 76 h 198"/>
                  <a:gd name="T40" fmla="*/ 152 w 198"/>
                  <a:gd name="T41" fmla="*/ 76 h 198"/>
                  <a:gd name="T42" fmla="*/ 100 w 198"/>
                  <a:gd name="T43" fmla="*/ 13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8" h="198">
                    <a:moveTo>
                      <a:pt x="99" y="0"/>
                    </a:moveTo>
                    <a:cubicBezTo>
                      <a:pt x="44" y="0"/>
                      <a:pt x="0" y="44"/>
                      <a:pt x="0" y="99"/>
                    </a:cubicBezTo>
                    <a:cubicBezTo>
                      <a:pt x="0" y="154"/>
                      <a:pt x="44" y="198"/>
                      <a:pt x="99" y="198"/>
                    </a:cubicBezTo>
                    <a:cubicBezTo>
                      <a:pt x="154" y="198"/>
                      <a:pt x="198" y="154"/>
                      <a:pt x="198" y="99"/>
                    </a:cubicBezTo>
                    <a:cubicBezTo>
                      <a:pt x="198" y="44"/>
                      <a:pt x="154" y="0"/>
                      <a:pt x="99" y="0"/>
                    </a:cubicBezTo>
                    <a:close/>
                    <a:moveTo>
                      <a:pt x="151" y="159"/>
                    </a:moveTo>
                    <a:cubicBezTo>
                      <a:pt x="151" y="162"/>
                      <a:pt x="149" y="164"/>
                      <a:pt x="146" y="164"/>
                    </a:cubicBezTo>
                    <a:cubicBezTo>
                      <a:pt x="54" y="164"/>
                      <a:pt x="54" y="164"/>
                      <a:pt x="54" y="164"/>
                    </a:cubicBezTo>
                    <a:cubicBezTo>
                      <a:pt x="51" y="164"/>
                      <a:pt x="49" y="162"/>
                      <a:pt x="49" y="159"/>
                    </a:cubicBezTo>
                    <a:cubicBezTo>
                      <a:pt x="49" y="149"/>
                      <a:pt x="49" y="149"/>
                      <a:pt x="49" y="149"/>
                    </a:cubicBezTo>
                    <a:cubicBezTo>
                      <a:pt x="49" y="146"/>
                      <a:pt x="51" y="144"/>
                      <a:pt x="54" y="144"/>
                    </a:cubicBezTo>
                    <a:cubicBezTo>
                      <a:pt x="146" y="144"/>
                      <a:pt x="146" y="144"/>
                      <a:pt x="146" y="144"/>
                    </a:cubicBezTo>
                    <a:cubicBezTo>
                      <a:pt x="149" y="144"/>
                      <a:pt x="151" y="146"/>
                      <a:pt x="151" y="149"/>
                    </a:cubicBezTo>
                    <a:lnTo>
                      <a:pt x="151" y="159"/>
                    </a:lnTo>
                    <a:close/>
                    <a:moveTo>
                      <a:pt x="100" y="134"/>
                    </a:moveTo>
                    <a:cubicBezTo>
                      <a:pt x="48" y="76"/>
                      <a:pt x="48" y="76"/>
                      <a:pt x="48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76"/>
                      <a:pt x="123" y="76"/>
                      <a:pt x="123" y="76"/>
                    </a:cubicBezTo>
                    <a:cubicBezTo>
                      <a:pt x="152" y="76"/>
                      <a:pt x="152" y="76"/>
                      <a:pt x="152" y="76"/>
                    </a:cubicBezTo>
                    <a:lnTo>
                      <a:pt x="100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70"/>
              <p:cNvSpPr>
                <a:spLocks noEditPoints="1"/>
              </p:cNvSpPr>
              <p:nvPr userDrawn="1"/>
            </p:nvSpPr>
            <p:spPr bwMode="auto">
              <a:xfrm rot="2321078">
                <a:off x="7510522" y="4491250"/>
                <a:ext cx="750888" cy="744538"/>
              </a:xfrm>
              <a:custGeom>
                <a:avLst/>
                <a:gdLst>
                  <a:gd name="T0" fmla="*/ 179 w 200"/>
                  <a:gd name="T1" fmla="*/ 160 h 198"/>
                  <a:gd name="T2" fmla="*/ 181 w 200"/>
                  <a:gd name="T3" fmla="*/ 198 h 198"/>
                  <a:gd name="T4" fmla="*/ 147 w 200"/>
                  <a:gd name="T5" fmla="*/ 174 h 198"/>
                  <a:gd name="T6" fmla="*/ 140 w 200"/>
                  <a:gd name="T7" fmla="*/ 175 h 198"/>
                  <a:gd name="T8" fmla="*/ 81 w 200"/>
                  <a:gd name="T9" fmla="*/ 115 h 198"/>
                  <a:gd name="T10" fmla="*/ 140 w 200"/>
                  <a:gd name="T11" fmla="*/ 55 h 198"/>
                  <a:gd name="T12" fmla="*/ 200 w 200"/>
                  <a:gd name="T13" fmla="*/ 115 h 198"/>
                  <a:gd name="T14" fmla="*/ 179 w 200"/>
                  <a:gd name="T15" fmla="*/ 160 h 198"/>
                  <a:gd name="T16" fmla="*/ 140 w 200"/>
                  <a:gd name="T17" fmla="*/ 70 h 198"/>
                  <a:gd name="T18" fmla="*/ 96 w 200"/>
                  <a:gd name="T19" fmla="*/ 114 h 198"/>
                  <a:gd name="T20" fmla="*/ 140 w 200"/>
                  <a:gd name="T21" fmla="*/ 158 h 198"/>
                  <a:gd name="T22" fmla="*/ 146 w 200"/>
                  <a:gd name="T23" fmla="*/ 158 h 198"/>
                  <a:gd name="T24" fmla="*/ 168 w 200"/>
                  <a:gd name="T25" fmla="*/ 173 h 198"/>
                  <a:gd name="T26" fmla="*/ 169 w 200"/>
                  <a:gd name="T27" fmla="*/ 147 h 198"/>
                  <a:gd name="T28" fmla="*/ 184 w 200"/>
                  <a:gd name="T29" fmla="*/ 114 h 198"/>
                  <a:gd name="T30" fmla="*/ 140 w 200"/>
                  <a:gd name="T31" fmla="*/ 70 h 198"/>
                  <a:gd name="T32" fmla="*/ 69 w 200"/>
                  <a:gd name="T33" fmla="*/ 119 h 198"/>
                  <a:gd name="T34" fmla="*/ 79 w 200"/>
                  <a:gd name="T35" fmla="*/ 157 h 198"/>
                  <a:gd name="T36" fmla="*/ 79 w 200"/>
                  <a:gd name="T37" fmla="*/ 157 h 198"/>
                  <a:gd name="T38" fmla="*/ 69 w 200"/>
                  <a:gd name="T39" fmla="*/ 156 h 198"/>
                  <a:gd name="T40" fmla="*/ 24 w 200"/>
                  <a:gd name="T41" fmla="*/ 187 h 198"/>
                  <a:gd name="T42" fmla="*/ 27 w 200"/>
                  <a:gd name="T43" fmla="*/ 138 h 198"/>
                  <a:gd name="T44" fmla="*/ 0 w 200"/>
                  <a:gd name="T45" fmla="*/ 78 h 198"/>
                  <a:gd name="T46" fmla="*/ 79 w 200"/>
                  <a:gd name="T47" fmla="*/ 0 h 198"/>
                  <a:gd name="T48" fmla="*/ 150 w 200"/>
                  <a:gd name="T49" fmla="*/ 46 h 198"/>
                  <a:gd name="T50" fmla="*/ 142 w 200"/>
                  <a:gd name="T51" fmla="*/ 45 h 198"/>
                  <a:gd name="T52" fmla="*/ 69 w 200"/>
                  <a:gd name="T53" fmla="*/ 11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198">
                    <a:moveTo>
                      <a:pt x="179" y="160"/>
                    </a:moveTo>
                    <a:cubicBezTo>
                      <a:pt x="181" y="198"/>
                      <a:pt x="181" y="198"/>
                      <a:pt x="181" y="198"/>
                    </a:cubicBezTo>
                    <a:cubicBezTo>
                      <a:pt x="147" y="174"/>
                      <a:pt x="147" y="174"/>
                      <a:pt x="147" y="174"/>
                    </a:cubicBezTo>
                    <a:cubicBezTo>
                      <a:pt x="145" y="174"/>
                      <a:pt x="143" y="175"/>
                      <a:pt x="140" y="175"/>
                    </a:cubicBezTo>
                    <a:cubicBezTo>
                      <a:pt x="107" y="175"/>
                      <a:pt x="81" y="148"/>
                      <a:pt x="81" y="115"/>
                    </a:cubicBezTo>
                    <a:cubicBezTo>
                      <a:pt x="81" y="82"/>
                      <a:pt x="107" y="55"/>
                      <a:pt x="140" y="55"/>
                    </a:cubicBezTo>
                    <a:cubicBezTo>
                      <a:pt x="173" y="55"/>
                      <a:pt x="200" y="82"/>
                      <a:pt x="200" y="115"/>
                    </a:cubicBezTo>
                    <a:cubicBezTo>
                      <a:pt x="200" y="133"/>
                      <a:pt x="192" y="149"/>
                      <a:pt x="179" y="160"/>
                    </a:cubicBezTo>
                    <a:close/>
                    <a:moveTo>
                      <a:pt x="140" y="70"/>
                    </a:moveTo>
                    <a:cubicBezTo>
                      <a:pt x="116" y="70"/>
                      <a:pt x="96" y="90"/>
                      <a:pt x="96" y="114"/>
                    </a:cubicBezTo>
                    <a:cubicBezTo>
                      <a:pt x="96" y="138"/>
                      <a:pt x="116" y="158"/>
                      <a:pt x="140" y="158"/>
                    </a:cubicBezTo>
                    <a:cubicBezTo>
                      <a:pt x="142" y="158"/>
                      <a:pt x="144" y="158"/>
                      <a:pt x="146" y="158"/>
                    </a:cubicBezTo>
                    <a:cubicBezTo>
                      <a:pt x="168" y="173"/>
                      <a:pt x="168" y="173"/>
                      <a:pt x="168" y="173"/>
                    </a:cubicBezTo>
                    <a:cubicBezTo>
                      <a:pt x="169" y="147"/>
                      <a:pt x="169" y="147"/>
                      <a:pt x="169" y="147"/>
                    </a:cubicBezTo>
                    <a:cubicBezTo>
                      <a:pt x="178" y="139"/>
                      <a:pt x="184" y="127"/>
                      <a:pt x="184" y="114"/>
                    </a:cubicBezTo>
                    <a:cubicBezTo>
                      <a:pt x="184" y="90"/>
                      <a:pt x="164" y="70"/>
                      <a:pt x="140" y="70"/>
                    </a:cubicBezTo>
                    <a:close/>
                    <a:moveTo>
                      <a:pt x="69" y="119"/>
                    </a:moveTo>
                    <a:cubicBezTo>
                      <a:pt x="69" y="133"/>
                      <a:pt x="72" y="146"/>
                      <a:pt x="79" y="157"/>
                    </a:cubicBezTo>
                    <a:cubicBezTo>
                      <a:pt x="79" y="157"/>
                      <a:pt x="79" y="157"/>
                      <a:pt x="79" y="157"/>
                    </a:cubicBezTo>
                    <a:cubicBezTo>
                      <a:pt x="75" y="157"/>
                      <a:pt x="72" y="156"/>
                      <a:pt x="69" y="156"/>
                    </a:cubicBezTo>
                    <a:cubicBezTo>
                      <a:pt x="24" y="187"/>
                      <a:pt x="24" y="187"/>
                      <a:pt x="24" y="187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11" y="123"/>
                      <a:pt x="0" y="102"/>
                      <a:pt x="0" y="78"/>
                    </a:cubicBezTo>
                    <a:cubicBezTo>
                      <a:pt x="0" y="35"/>
                      <a:pt x="35" y="0"/>
                      <a:pt x="79" y="0"/>
                    </a:cubicBezTo>
                    <a:cubicBezTo>
                      <a:pt x="110" y="0"/>
                      <a:pt x="138" y="19"/>
                      <a:pt x="150" y="46"/>
                    </a:cubicBezTo>
                    <a:cubicBezTo>
                      <a:pt x="147" y="45"/>
                      <a:pt x="145" y="45"/>
                      <a:pt x="142" y="45"/>
                    </a:cubicBezTo>
                    <a:cubicBezTo>
                      <a:pt x="101" y="45"/>
                      <a:pt x="69" y="78"/>
                      <a:pt x="69" y="1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71"/>
              <p:cNvSpPr>
                <a:spLocks noEditPoints="1"/>
              </p:cNvSpPr>
              <p:nvPr userDrawn="1"/>
            </p:nvSpPr>
            <p:spPr bwMode="auto">
              <a:xfrm>
                <a:off x="5410619" y="2244242"/>
                <a:ext cx="668338" cy="741363"/>
              </a:xfrm>
              <a:custGeom>
                <a:avLst/>
                <a:gdLst>
                  <a:gd name="T0" fmla="*/ 157 w 178"/>
                  <a:gd name="T1" fmla="*/ 53 h 197"/>
                  <a:gd name="T2" fmla="*/ 125 w 178"/>
                  <a:gd name="T3" fmla="*/ 21 h 197"/>
                  <a:gd name="T4" fmla="*/ 141 w 178"/>
                  <a:gd name="T5" fmla="*/ 5 h 197"/>
                  <a:gd name="T6" fmla="*/ 160 w 178"/>
                  <a:gd name="T7" fmla="*/ 5 h 197"/>
                  <a:gd name="T8" fmla="*/ 173 w 178"/>
                  <a:gd name="T9" fmla="*/ 18 h 197"/>
                  <a:gd name="T10" fmla="*/ 173 w 178"/>
                  <a:gd name="T11" fmla="*/ 37 h 197"/>
                  <a:gd name="T12" fmla="*/ 157 w 178"/>
                  <a:gd name="T13" fmla="*/ 53 h 197"/>
                  <a:gd name="T14" fmla="*/ 65 w 178"/>
                  <a:gd name="T15" fmla="*/ 144 h 197"/>
                  <a:gd name="T16" fmla="*/ 33 w 178"/>
                  <a:gd name="T17" fmla="*/ 113 h 197"/>
                  <a:gd name="T18" fmla="*/ 119 w 178"/>
                  <a:gd name="T19" fmla="*/ 28 h 197"/>
                  <a:gd name="T20" fmla="*/ 151 w 178"/>
                  <a:gd name="T21" fmla="*/ 59 h 197"/>
                  <a:gd name="T22" fmla="*/ 65 w 178"/>
                  <a:gd name="T23" fmla="*/ 144 h 197"/>
                  <a:gd name="T24" fmla="*/ 8 w 178"/>
                  <a:gd name="T25" fmla="*/ 170 h 197"/>
                  <a:gd name="T26" fmla="*/ 27 w 178"/>
                  <a:gd name="T27" fmla="*/ 119 h 197"/>
                  <a:gd name="T28" fmla="*/ 59 w 178"/>
                  <a:gd name="T29" fmla="*/ 150 h 197"/>
                  <a:gd name="T30" fmla="*/ 8 w 178"/>
                  <a:gd name="T31" fmla="*/ 170 h 197"/>
                  <a:gd name="T32" fmla="*/ 150 w 178"/>
                  <a:gd name="T33" fmla="*/ 181 h 197"/>
                  <a:gd name="T34" fmla="*/ 158 w 178"/>
                  <a:gd name="T35" fmla="*/ 189 h 197"/>
                  <a:gd name="T36" fmla="*/ 150 w 178"/>
                  <a:gd name="T37" fmla="*/ 197 h 197"/>
                  <a:gd name="T38" fmla="*/ 8 w 178"/>
                  <a:gd name="T39" fmla="*/ 197 h 197"/>
                  <a:gd name="T40" fmla="*/ 0 w 178"/>
                  <a:gd name="T41" fmla="*/ 189 h 197"/>
                  <a:gd name="T42" fmla="*/ 8 w 178"/>
                  <a:gd name="T43" fmla="*/ 181 h 197"/>
                  <a:gd name="T44" fmla="*/ 150 w 178"/>
                  <a:gd name="T45" fmla="*/ 18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8" h="197">
                    <a:moveTo>
                      <a:pt x="157" y="53"/>
                    </a:moveTo>
                    <a:cubicBezTo>
                      <a:pt x="125" y="21"/>
                      <a:pt x="125" y="21"/>
                      <a:pt x="125" y="21"/>
                    </a:cubicBezTo>
                    <a:cubicBezTo>
                      <a:pt x="141" y="5"/>
                      <a:pt x="141" y="5"/>
                      <a:pt x="141" y="5"/>
                    </a:cubicBezTo>
                    <a:cubicBezTo>
                      <a:pt x="146" y="0"/>
                      <a:pt x="155" y="0"/>
                      <a:pt x="160" y="5"/>
                    </a:cubicBezTo>
                    <a:cubicBezTo>
                      <a:pt x="173" y="18"/>
                      <a:pt x="173" y="18"/>
                      <a:pt x="173" y="18"/>
                    </a:cubicBezTo>
                    <a:cubicBezTo>
                      <a:pt x="178" y="23"/>
                      <a:pt x="178" y="32"/>
                      <a:pt x="173" y="37"/>
                    </a:cubicBezTo>
                    <a:lnTo>
                      <a:pt x="157" y="53"/>
                    </a:lnTo>
                    <a:close/>
                    <a:moveTo>
                      <a:pt x="65" y="144"/>
                    </a:moveTo>
                    <a:cubicBezTo>
                      <a:pt x="33" y="113"/>
                      <a:pt x="33" y="113"/>
                      <a:pt x="33" y="113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51" y="59"/>
                      <a:pt x="151" y="59"/>
                      <a:pt x="151" y="59"/>
                    </a:cubicBezTo>
                    <a:lnTo>
                      <a:pt x="65" y="144"/>
                    </a:lnTo>
                    <a:close/>
                    <a:moveTo>
                      <a:pt x="8" y="170"/>
                    </a:moveTo>
                    <a:cubicBezTo>
                      <a:pt x="27" y="119"/>
                      <a:pt x="27" y="119"/>
                      <a:pt x="27" y="119"/>
                    </a:cubicBezTo>
                    <a:cubicBezTo>
                      <a:pt x="59" y="150"/>
                      <a:pt x="59" y="150"/>
                      <a:pt x="59" y="150"/>
                    </a:cubicBezTo>
                    <a:lnTo>
                      <a:pt x="8" y="170"/>
                    </a:lnTo>
                    <a:close/>
                    <a:moveTo>
                      <a:pt x="150" y="181"/>
                    </a:moveTo>
                    <a:cubicBezTo>
                      <a:pt x="154" y="181"/>
                      <a:pt x="158" y="185"/>
                      <a:pt x="158" y="189"/>
                    </a:cubicBezTo>
                    <a:cubicBezTo>
                      <a:pt x="158" y="194"/>
                      <a:pt x="154" y="197"/>
                      <a:pt x="150" y="197"/>
                    </a:cubicBezTo>
                    <a:cubicBezTo>
                      <a:pt x="8" y="197"/>
                      <a:pt x="8" y="197"/>
                      <a:pt x="8" y="197"/>
                    </a:cubicBezTo>
                    <a:cubicBezTo>
                      <a:pt x="4" y="197"/>
                      <a:pt x="0" y="194"/>
                      <a:pt x="0" y="189"/>
                    </a:cubicBezTo>
                    <a:cubicBezTo>
                      <a:pt x="0" y="185"/>
                      <a:pt x="4" y="181"/>
                      <a:pt x="8" y="181"/>
                    </a:cubicBezTo>
                    <a:lnTo>
                      <a:pt x="150" y="18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72"/>
              <p:cNvSpPr>
                <a:spLocks noEditPoints="1"/>
              </p:cNvSpPr>
              <p:nvPr userDrawn="1"/>
            </p:nvSpPr>
            <p:spPr bwMode="auto">
              <a:xfrm rot="3251596">
                <a:off x="8592300" y="3523827"/>
                <a:ext cx="432925" cy="380865"/>
              </a:xfrm>
              <a:custGeom>
                <a:avLst/>
                <a:gdLst>
                  <a:gd name="T0" fmla="*/ 180 w 200"/>
                  <a:gd name="T1" fmla="*/ 176 h 176"/>
                  <a:gd name="T2" fmla="*/ 20 w 200"/>
                  <a:gd name="T3" fmla="*/ 176 h 176"/>
                  <a:gd name="T4" fmla="*/ 0 w 200"/>
                  <a:gd name="T5" fmla="*/ 156 h 176"/>
                  <a:gd name="T6" fmla="*/ 0 w 200"/>
                  <a:gd name="T7" fmla="*/ 20 h 176"/>
                  <a:gd name="T8" fmla="*/ 20 w 200"/>
                  <a:gd name="T9" fmla="*/ 0 h 176"/>
                  <a:gd name="T10" fmla="*/ 180 w 200"/>
                  <a:gd name="T11" fmla="*/ 0 h 176"/>
                  <a:gd name="T12" fmla="*/ 200 w 200"/>
                  <a:gd name="T13" fmla="*/ 20 h 176"/>
                  <a:gd name="T14" fmla="*/ 200 w 200"/>
                  <a:gd name="T15" fmla="*/ 156 h 176"/>
                  <a:gd name="T16" fmla="*/ 180 w 200"/>
                  <a:gd name="T17" fmla="*/ 176 h 176"/>
                  <a:gd name="T18" fmla="*/ 36 w 200"/>
                  <a:gd name="T19" fmla="*/ 160 h 176"/>
                  <a:gd name="T20" fmla="*/ 164 w 200"/>
                  <a:gd name="T21" fmla="*/ 160 h 176"/>
                  <a:gd name="T22" fmla="*/ 182 w 200"/>
                  <a:gd name="T23" fmla="*/ 147 h 176"/>
                  <a:gd name="T24" fmla="*/ 131 w 200"/>
                  <a:gd name="T25" fmla="*/ 103 h 176"/>
                  <a:gd name="T26" fmla="*/ 100 w 200"/>
                  <a:gd name="T27" fmla="*/ 129 h 176"/>
                  <a:gd name="T28" fmla="*/ 69 w 200"/>
                  <a:gd name="T29" fmla="*/ 103 h 176"/>
                  <a:gd name="T30" fmla="*/ 18 w 200"/>
                  <a:gd name="T31" fmla="*/ 148 h 176"/>
                  <a:gd name="T32" fmla="*/ 36 w 200"/>
                  <a:gd name="T33" fmla="*/ 160 h 176"/>
                  <a:gd name="T34" fmla="*/ 145 w 200"/>
                  <a:gd name="T35" fmla="*/ 90 h 176"/>
                  <a:gd name="T36" fmla="*/ 184 w 200"/>
                  <a:gd name="T37" fmla="*/ 125 h 176"/>
                  <a:gd name="T38" fmla="*/ 184 w 200"/>
                  <a:gd name="T39" fmla="*/ 56 h 176"/>
                  <a:gd name="T40" fmla="*/ 145 w 200"/>
                  <a:gd name="T41" fmla="*/ 90 h 176"/>
                  <a:gd name="T42" fmla="*/ 55 w 200"/>
                  <a:gd name="T43" fmla="*/ 90 h 176"/>
                  <a:gd name="T44" fmla="*/ 16 w 200"/>
                  <a:gd name="T45" fmla="*/ 55 h 176"/>
                  <a:gd name="T46" fmla="*/ 16 w 200"/>
                  <a:gd name="T47" fmla="*/ 126 h 176"/>
                  <a:gd name="T48" fmla="*/ 55 w 200"/>
                  <a:gd name="T49" fmla="*/ 90 h 176"/>
                  <a:gd name="T50" fmla="*/ 164 w 200"/>
                  <a:gd name="T51" fmla="*/ 16 h 176"/>
                  <a:gd name="T52" fmla="*/ 36 w 200"/>
                  <a:gd name="T53" fmla="*/ 16 h 176"/>
                  <a:gd name="T54" fmla="*/ 16 w 200"/>
                  <a:gd name="T55" fmla="*/ 31 h 176"/>
                  <a:gd name="T56" fmla="*/ 100 w 200"/>
                  <a:gd name="T57" fmla="*/ 106 h 176"/>
                  <a:gd name="T58" fmla="*/ 183 w 200"/>
                  <a:gd name="T59" fmla="*/ 33 h 176"/>
                  <a:gd name="T60" fmla="*/ 164 w 200"/>
                  <a:gd name="T61" fmla="*/ 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00" h="176">
                    <a:moveTo>
                      <a:pt x="180" y="176"/>
                    </a:moveTo>
                    <a:cubicBezTo>
                      <a:pt x="20" y="176"/>
                      <a:pt x="20" y="176"/>
                      <a:pt x="20" y="176"/>
                    </a:cubicBezTo>
                    <a:cubicBezTo>
                      <a:pt x="8" y="176"/>
                      <a:pt x="0" y="167"/>
                      <a:pt x="0" y="15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56"/>
                      <a:pt x="200" y="156"/>
                      <a:pt x="200" y="156"/>
                    </a:cubicBezTo>
                    <a:cubicBezTo>
                      <a:pt x="200" y="167"/>
                      <a:pt x="191" y="176"/>
                      <a:pt x="180" y="176"/>
                    </a:cubicBezTo>
                    <a:close/>
                    <a:moveTo>
                      <a:pt x="36" y="160"/>
                    </a:moveTo>
                    <a:cubicBezTo>
                      <a:pt x="164" y="160"/>
                      <a:pt x="164" y="160"/>
                      <a:pt x="164" y="160"/>
                    </a:cubicBezTo>
                    <a:cubicBezTo>
                      <a:pt x="172" y="160"/>
                      <a:pt x="179" y="154"/>
                      <a:pt x="182" y="147"/>
                    </a:cubicBezTo>
                    <a:cubicBezTo>
                      <a:pt x="131" y="103"/>
                      <a:pt x="131" y="103"/>
                      <a:pt x="131" y="103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18" y="148"/>
                      <a:pt x="18" y="148"/>
                      <a:pt x="18" y="148"/>
                    </a:cubicBezTo>
                    <a:cubicBezTo>
                      <a:pt x="21" y="155"/>
                      <a:pt x="28" y="160"/>
                      <a:pt x="36" y="160"/>
                    </a:cubicBezTo>
                    <a:close/>
                    <a:moveTo>
                      <a:pt x="145" y="90"/>
                    </a:moveTo>
                    <a:cubicBezTo>
                      <a:pt x="184" y="125"/>
                      <a:pt x="184" y="125"/>
                      <a:pt x="184" y="125"/>
                    </a:cubicBezTo>
                    <a:cubicBezTo>
                      <a:pt x="184" y="56"/>
                      <a:pt x="184" y="56"/>
                      <a:pt x="184" y="56"/>
                    </a:cubicBezTo>
                    <a:lnTo>
                      <a:pt x="145" y="90"/>
                    </a:lnTo>
                    <a:close/>
                    <a:moveTo>
                      <a:pt x="55" y="90"/>
                    </a:move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126"/>
                      <a:pt x="16" y="126"/>
                      <a:pt x="16" y="126"/>
                    </a:cubicBezTo>
                    <a:lnTo>
                      <a:pt x="55" y="90"/>
                    </a:lnTo>
                    <a:close/>
                    <a:moveTo>
                      <a:pt x="164" y="16"/>
                    </a:moveTo>
                    <a:cubicBezTo>
                      <a:pt x="36" y="16"/>
                      <a:pt x="36" y="16"/>
                      <a:pt x="36" y="16"/>
                    </a:cubicBezTo>
                    <a:cubicBezTo>
                      <a:pt x="26" y="16"/>
                      <a:pt x="18" y="22"/>
                      <a:pt x="16" y="31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2" y="23"/>
                      <a:pt x="174" y="16"/>
                      <a:pt x="164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73"/>
              <p:cNvSpPr>
                <a:spLocks noEditPoints="1"/>
              </p:cNvSpPr>
              <p:nvPr userDrawn="1"/>
            </p:nvSpPr>
            <p:spPr bwMode="auto">
              <a:xfrm>
                <a:off x="4830757" y="5583361"/>
                <a:ext cx="752475" cy="700088"/>
              </a:xfrm>
              <a:custGeom>
                <a:avLst/>
                <a:gdLst>
                  <a:gd name="T0" fmla="*/ 184 w 200"/>
                  <a:gd name="T1" fmla="*/ 100 h 186"/>
                  <a:gd name="T2" fmla="*/ 184 w 200"/>
                  <a:gd name="T3" fmla="*/ 56 h 186"/>
                  <a:gd name="T4" fmla="*/ 145 w 200"/>
                  <a:gd name="T5" fmla="*/ 90 h 186"/>
                  <a:gd name="T6" fmla="*/ 100 w 200"/>
                  <a:gd name="T7" fmla="*/ 129 h 186"/>
                  <a:gd name="T8" fmla="*/ 69 w 200"/>
                  <a:gd name="T9" fmla="*/ 103 h 186"/>
                  <a:gd name="T10" fmla="*/ 18 w 200"/>
                  <a:gd name="T11" fmla="*/ 148 h 186"/>
                  <a:gd name="T12" fmla="*/ 36 w 200"/>
                  <a:gd name="T13" fmla="*/ 160 h 186"/>
                  <a:gd name="T14" fmla="*/ 109 w 200"/>
                  <a:gd name="T15" fmla="*/ 160 h 186"/>
                  <a:gd name="T16" fmla="*/ 121 w 200"/>
                  <a:gd name="T17" fmla="*/ 176 h 186"/>
                  <a:gd name="T18" fmla="*/ 20 w 200"/>
                  <a:gd name="T19" fmla="*/ 176 h 186"/>
                  <a:gd name="T20" fmla="*/ 0 w 200"/>
                  <a:gd name="T21" fmla="*/ 156 h 186"/>
                  <a:gd name="T22" fmla="*/ 0 w 200"/>
                  <a:gd name="T23" fmla="*/ 20 h 186"/>
                  <a:gd name="T24" fmla="*/ 20 w 200"/>
                  <a:gd name="T25" fmla="*/ 0 h 186"/>
                  <a:gd name="T26" fmla="*/ 180 w 200"/>
                  <a:gd name="T27" fmla="*/ 0 h 186"/>
                  <a:gd name="T28" fmla="*/ 200 w 200"/>
                  <a:gd name="T29" fmla="*/ 20 h 186"/>
                  <a:gd name="T30" fmla="*/ 200 w 200"/>
                  <a:gd name="T31" fmla="*/ 119 h 186"/>
                  <a:gd name="T32" fmla="*/ 184 w 200"/>
                  <a:gd name="T33" fmla="*/ 100 h 186"/>
                  <a:gd name="T34" fmla="*/ 16 w 200"/>
                  <a:gd name="T35" fmla="*/ 126 h 186"/>
                  <a:gd name="T36" fmla="*/ 55 w 200"/>
                  <a:gd name="T37" fmla="*/ 90 h 186"/>
                  <a:gd name="T38" fmla="*/ 16 w 200"/>
                  <a:gd name="T39" fmla="*/ 55 h 186"/>
                  <a:gd name="T40" fmla="*/ 16 w 200"/>
                  <a:gd name="T41" fmla="*/ 126 h 186"/>
                  <a:gd name="T42" fmla="*/ 164 w 200"/>
                  <a:gd name="T43" fmla="*/ 16 h 186"/>
                  <a:gd name="T44" fmla="*/ 36 w 200"/>
                  <a:gd name="T45" fmla="*/ 16 h 186"/>
                  <a:gd name="T46" fmla="*/ 16 w 200"/>
                  <a:gd name="T47" fmla="*/ 31 h 186"/>
                  <a:gd name="T48" fmla="*/ 100 w 200"/>
                  <a:gd name="T49" fmla="*/ 106 h 186"/>
                  <a:gd name="T50" fmla="*/ 184 w 200"/>
                  <a:gd name="T51" fmla="*/ 33 h 186"/>
                  <a:gd name="T52" fmla="*/ 164 w 200"/>
                  <a:gd name="T53" fmla="*/ 16 h 186"/>
                  <a:gd name="T54" fmla="*/ 160 w 200"/>
                  <a:gd name="T55" fmla="*/ 106 h 186"/>
                  <a:gd name="T56" fmla="*/ 200 w 200"/>
                  <a:gd name="T57" fmla="*/ 146 h 186"/>
                  <a:gd name="T58" fmla="*/ 160 w 200"/>
                  <a:gd name="T59" fmla="*/ 186 h 186"/>
                  <a:gd name="T60" fmla="*/ 120 w 200"/>
                  <a:gd name="T61" fmla="*/ 146 h 186"/>
                  <a:gd name="T62" fmla="*/ 160 w 200"/>
                  <a:gd name="T63" fmla="*/ 106 h 186"/>
                  <a:gd name="T64" fmla="*/ 152 w 200"/>
                  <a:gd name="T65" fmla="*/ 176 h 186"/>
                  <a:gd name="T66" fmla="*/ 168 w 200"/>
                  <a:gd name="T67" fmla="*/ 176 h 186"/>
                  <a:gd name="T68" fmla="*/ 168 w 200"/>
                  <a:gd name="T69" fmla="*/ 163 h 186"/>
                  <a:gd name="T70" fmla="*/ 152 w 200"/>
                  <a:gd name="T71" fmla="*/ 163 h 186"/>
                  <a:gd name="T72" fmla="*/ 152 w 200"/>
                  <a:gd name="T73" fmla="*/ 176 h 186"/>
                  <a:gd name="T74" fmla="*/ 152 w 200"/>
                  <a:gd name="T75" fmla="*/ 156 h 186"/>
                  <a:gd name="T76" fmla="*/ 168 w 200"/>
                  <a:gd name="T77" fmla="*/ 156 h 186"/>
                  <a:gd name="T78" fmla="*/ 168 w 200"/>
                  <a:gd name="T79" fmla="*/ 116 h 186"/>
                  <a:gd name="T80" fmla="*/ 152 w 200"/>
                  <a:gd name="T81" fmla="*/ 116 h 186"/>
                  <a:gd name="T82" fmla="*/ 152 w 200"/>
                  <a:gd name="T83" fmla="*/ 15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0" h="186">
                    <a:moveTo>
                      <a:pt x="184" y="100"/>
                    </a:moveTo>
                    <a:cubicBezTo>
                      <a:pt x="184" y="56"/>
                      <a:pt x="184" y="56"/>
                      <a:pt x="184" y="56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18" y="148"/>
                      <a:pt x="18" y="148"/>
                      <a:pt x="18" y="148"/>
                    </a:cubicBezTo>
                    <a:cubicBezTo>
                      <a:pt x="21" y="155"/>
                      <a:pt x="28" y="160"/>
                      <a:pt x="36" y="160"/>
                    </a:cubicBez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12" y="166"/>
                      <a:pt x="116" y="171"/>
                      <a:pt x="121" y="176"/>
                    </a:cubicBezTo>
                    <a:cubicBezTo>
                      <a:pt x="20" y="176"/>
                      <a:pt x="20" y="176"/>
                      <a:pt x="20" y="176"/>
                    </a:cubicBezTo>
                    <a:cubicBezTo>
                      <a:pt x="9" y="176"/>
                      <a:pt x="0" y="167"/>
                      <a:pt x="0" y="15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19"/>
                      <a:pt x="200" y="119"/>
                      <a:pt x="200" y="119"/>
                    </a:cubicBezTo>
                    <a:cubicBezTo>
                      <a:pt x="195" y="104"/>
                      <a:pt x="191" y="106"/>
                      <a:pt x="184" y="100"/>
                    </a:cubicBezTo>
                    <a:close/>
                    <a:moveTo>
                      <a:pt x="16" y="126"/>
                    </a:moveTo>
                    <a:cubicBezTo>
                      <a:pt x="55" y="90"/>
                      <a:pt x="55" y="90"/>
                      <a:pt x="55" y="90"/>
                    </a:cubicBezTo>
                    <a:cubicBezTo>
                      <a:pt x="16" y="55"/>
                      <a:pt x="16" y="55"/>
                      <a:pt x="16" y="55"/>
                    </a:cubicBezTo>
                    <a:lnTo>
                      <a:pt x="16" y="126"/>
                    </a:lnTo>
                    <a:close/>
                    <a:moveTo>
                      <a:pt x="164" y="16"/>
                    </a:moveTo>
                    <a:cubicBezTo>
                      <a:pt x="36" y="16"/>
                      <a:pt x="36" y="16"/>
                      <a:pt x="36" y="16"/>
                    </a:cubicBezTo>
                    <a:cubicBezTo>
                      <a:pt x="26" y="16"/>
                      <a:pt x="19" y="22"/>
                      <a:pt x="16" y="31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84" y="33"/>
                      <a:pt x="184" y="33"/>
                      <a:pt x="184" y="33"/>
                    </a:cubicBezTo>
                    <a:cubicBezTo>
                      <a:pt x="182" y="23"/>
                      <a:pt x="174" y="16"/>
                      <a:pt x="164" y="16"/>
                    </a:cubicBezTo>
                    <a:close/>
                    <a:moveTo>
                      <a:pt x="160" y="106"/>
                    </a:moveTo>
                    <a:cubicBezTo>
                      <a:pt x="182" y="106"/>
                      <a:pt x="200" y="124"/>
                      <a:pt x="200" y="146"/>
                    </a:cubicBezTo>
                    <a:cubicBezTo>
                      <a:pt x="200" y="168"/>
                      <a:pt x="182" y="186"/>
                      <a:pt x="160" y="186"/>
                    </a:cubicBezTo>
                    <a:cubicBezTo>
                      <a:pt x="138" y="186"/>
                      <a:pt x="120" y="168"/>
                      <a:pt x="120" y="146"/>
                    </a:cubicBezTo>
                    <a:cubicBezTo>
                      <a:pt x="120" y="124"/>
                      <a:pt x="138" y="106"/>
                      <a:pt x="160" y="106"/>
                    </a:cubicBezTo>
                    <a:close/>
                    <a:moveTo>
                      <a:pt x="152" y="176"/>
                    </a:moveTo>
                    <a:cubicBezTo>
                      <a:pt x="168" y="176"/>
                      <a:pt x="168" y="176"/>
                      <a:pt x="168" y="176"/>
                    </a:cubicBezTo>
                    <a:cubicBezTo>
                      <a:pt x="168" y="163"/>
                      <a:pt x="168" y="163"/>
                      <a:pt x="168" y="163"/>
                    </a:cubicBezTo>
                    <a:cubicBezTo>
                      <a:pt x="152" y="163"/>
                      <a:pt x="152" y="163"/>
                      <a:pt x="152" y="163"/>
                    </a:cubicBezTo>
                    <a:lnTo>
                      <a:pt x="152" y="176"/>
                    </a:lnTo>
                    <a:close/>
                    <a:moveTo>
                      <a:pt x="152" y="156"/>
                    </a:moveTo>
                    <a:cubicBezTo>
                      <a:pt x="168" y="156"/>
                      <a:pt x="168" y="156"/>
                      <a:pt x="168" y="156"/>
                    </a:cubicBezTo>
                    <a:cubicBezTo>
                      <a:pt x="168" y="116"/>
                      <a:pt x="168" y="116"/>
                      <a:pt x="168" y="116"/>
                    </a:cubicBezTo>
                    <a:cubicBezTo>
                      <a:pt x="152" y="116"/>
                      <a:pt x="152" y="116"/>
                      <a:pt x="152" y="116"/>
                    </a:cubicBezTo>
                    <a:lnTo>
                      <a:pt x="152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74"/>
              <p:cNvSpPr>
                <a:spLocks noEditPoints="1"/>
              </p:cNvSpPr>
              <p:nvPr userDrawn="1"/>
            </p:nvSpPr>
            <p:spPr bwMode="auto">
              <a:xfrm rot="1402556">
                <a:off x="7672475" y="3632687"/>
                <a:ext cx="741363" cy="722313"/>
              </a:xfrm>
              <a:custGeom>
                <a:avLst/>
                <a:gdLst>
                  <a:gd name="T0" fmla="*/ 99 w 197"/>
                  <a:gd name="T1" fmla="*/ 191 h 192"/>
                  <a:gd name="T2" fmla="*/ 99 w 197"/>
                  <a:gd name="T3" fmla="*/ 192 h 192"/>
                  <a:gd name="T4" fmla="*/ 99 w 197"/>
                  <a:gd name="T5" fmla="*/ 191 h 192"/>
                  <a:gd name="T6" fmla="*/ 99 w 197"/>
                  <a:gd name="T7" fmla="*/ 192 h 192"/>
                  <a:gd name="T8" fmla="*/ 99 w 197"/>
                  <a:gd name="T9" fmla="*/ 191 h 192"/>
                  <a:gd name="T10" fmla="*/ 3 w 197"/>
                  <a:gd name="T11" fmla="*/ 64 h 192"/>
                  <a:gd name="T12" fmla="*/ 3 w 197"/>
                  <a:gd name="T13" fmla="*/ 55 h 192"/>
                  <a:gd name="T14" fmla="*/ 51 w 197"/>
                  <a:gd name="T15" fmla="*/ 10 h 192"/>
                  <a:gd name="T16" fmla="*/ 99 w 197"/>
                  <a:gd name="T17" fmla="*/ 49 h 192"/>
                  <a:gd name="T18" fmla="*/ 146 w 197"/>
                  <a:gd name="T19" fmla="*/ 10 h 192"/>
                  <a:gd name="T20" fmla="*/ 194 w 197"/>
                  <a:gd name="T21" fmla="*/ 55 h 192"/>
                  <a:gd name="T22" fmla="*/ 194 w 197"/>
                  <a:gd name="T23" fmla="*/ 64 h 192"/>
                  <a:gd name="T24" fmla="*/ 99 w 197"/>
                  <a:gd name="T25" fmla="*/ 191 h 192"/>
                  <a:gd name="T26" fmla="*/ 27 w 197"/>
                  <a:gd name="T27" fmla="*/ 32 h 192"/>
                  <a:gd name="T28" fmla="*/ 37 w 197"/>
                  <a:gd name="T29" fmla="*/ 108 h 192"/>
                  <a:gd name="T30" fmla="*/ 81 w 197"/>
                  <a:gd name="T31" fmla="*/ 44 h 192"/>
                  <a:gd name="T32" fmla="*/ 27 w 197"/>
                  <a:gd name="T33" fmla="*/ 3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7" h="192">
                    <a:moveTo>
                      <a:pt x="99" y="191"/>
                    </a:moveTo>
                    <a:cubicBezTo>
                      <a:pt x="99" y="191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1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1"/>
                      <a:pt x="99" y="191"/>
                    </a:cubicBezTo>
                    <a:cubicBezTo>
                      <a:pt x="1" y="127"/>
                      <a:pt x="3" y="64"/>
                      <a:pt x="3" y="64"/>
                    </a:cubicBezTo>
                    <a:cubicBezTo>
                      <a:pt x="3" y="64"/>
                      <a:pt x="3" y="62"/>
                      <a:pt x="3" y="55"/>
                    </a:cubicBezTo>
                    <a:cubicBezTo>
                      <a:pt x="3" y="30"/>
                      <a:pt x="25" y="10"/>
                      <a:pt x="51" y="10"/>
                    </a:cubicBezTo>
                    <a:cubicBezTo>
                      <a:pt x="95" y="10"/>
                      <a:pt x="99" y="49"/>
                      <a:pt x="99" y="49"/>
                    </a:cubicBezTo>
                    <a:cubicBezTo>
                      <a:pt x="99" y="49"/>
                      <a:pt x="103" y="10"/>
                      <a:pt x="146" y="10"/>
                    </a:cubicBezTo>
                    <a:cubicBezTo>
                      <a:pt x="172" y="10"/>
                      <a:pt x="194" y="30"/>
                      <a:pt x="194" y="55"/>
                    </a:cubicBezTo>
                    <a:cubicBezTo>
                      <a:pt x="194" y="62"/>
                      <a:pt x="194" y="64"/>
                      <a:pt x="194" y="64"/>
                    </a:cubicBezTo>
                    <a:cubicBezTo>
                      <a:pt x="194" y="64"/>
                      <a:pt x="197" y="127"/>
                      <a:pt x="99" y="191"/>
                    </a:cubicBezTo>
                    <a:close/>
                    <a:moveTo>
                      <a:pt x="27" y="32"/>
                    </a:moveTo>
                    <a:cubicBezTo>
                      <a:pt x="0" y="66"/>
                      <a:pt x="39" y="112"/>
                      <a:pt x="37" y="108"/>
                    </a:cubicBezTo>
                    <a:cubicBezTo>
                      <a:pt x="5" y="0"/>
                      <a:pt x="81" y="44"/>
                      <a:pt x="81" y="44"/>
                    </a:cubicBezTo>
                    <a:cubicBezTo>
                      <a:pt x="81" y="44"/>
                      <a:pt x="59" y="5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75"/>
              <p:cNvSpPr>
                <a:spLocks noEditPoints="1"/>
              </p:cNvSpPr>
              <p:nvPr userDrawn="1"/>
            </p:nvSpPr>
            <p:spPr bwMode="auto">
              <a:xfrm>
                <a:off x="3478824" y="4778628"/>
                <a:ext cx="735013" cy="684213"/>
              </a:xfrm>
              <a:custGeom>
                <a:avLst/>
                <a:gdLst>
                  <a:gd name="T0" fmla="*/ 98 w 196"/>
                  <a:gd name="T1" fmla="*/ 181 h 182"/>
                  <a:gd name="T2" fmla="*/ 98 w 196"/>
                  <a:gd name="T3" fmla="*/ 182 h 182"/>
                  <a:gd name="T4" fmla="*/ 98 w 196"/>
                  <a:gd name="T5" fmla="*/ 181 h 182"/>
                  <a:gd name="T6" fmla="*/ 98 w 196"/>
                  <a:gd name="T7" fmla="*/ 182 h 182"/>
                  <a:gd name="T8" fmla="*/ 98 w 196"/>
                  <a:gd name="T9" fmla="*/ 181 h 182"/>
                  <a:gd name="T10" fmla="*/ 2 w 196"/>
                  <a:gd name="T11" fmla="*/ 54 h 182"/>
                  <a:gd name="T12" fmla="*/ 2 w 196"/>
                  <a:gd name="T13" fmla="*/ 45 h 182"/>
                  <a:gd name="T14" fmla="*/ 50 w 196"/>
                  <a:gd name="T15" fmla="*/ 0 h 182"/>
                  <a:gd name="T16" fmla="*/ 98 w 196"/>
                  <a:gd name="T17" fmla="*/ 39 h 182"/>
                  <a:gd name="T18" fmla="*/ 145 w 196"/>
                  <a:gd name="T19" fmla="*/ 0 h 182"/>
                  <a:gd name="T20" fmla="*/ 193 w 196"/>
                  <a:gd name="T21" fmla="*/ 45 h 182"/>
                  <a:gd name="T22" fmla="*/ 193 w 196"/>
                  <a:gd name="T23" fmla="*/ 54 h 182"/>
                  <a:gd name="T24" fmla="*/ 98 w 196"/>
                  <a:gd name="T25" fmla="*/ 181 h 182"/>
                  <a:gd name="T26" fmla="*/ 169 w 196"/>
                  <a:gd name="T27" fmla="*/ 58 h 182"/>
                  <a:gd name="T28" fmla="*/ 142 w 196"/>
                  <a:gd name="T29" fmla="*/ 22 h 182"/>
                  <a:gd name="T30" fmla="*/ 98 w 196"/>
                  <a:gd name="T31" fmla="*/ 68 h 182"/>
                  <a:gd name="T32" fmla="*/ 54 w 196"/>
                  <a:gd name="T33" fmla="*/ 22 h 182"/>
                  <a:gd name="T34" fmla="*/ 25 w 196"/>
                  <a:gd name="T35" fmla="*/ 58 h 182"/>
                  <a:gd name="T36" fmla="*/ 25 w 196"/>
                  <a:gd name="T37" fmla="*/ 64 h 182"/>
                  <a:gd name="T38" fmla="*/ 97 w 196"/>
                  <a:gd name="T39" fmla="*/ 151 h 182"/>
                  <a:gd name="T40" fmla="*/ 97 w 196"/>
                  <a:gd name="T41" fmla="*/ 151 h 182"/>
                  <a:gd name="T42" fmla="*/ 98 w 196"/>
                  <a:gd name="T43" fmla="*/ 151 h 182"/>
                  <a:gd name="T44" fmla="*/ 98 w 196"/>
                  <a:gd name="T45" fmla="*/ 151 h 182"/>
                  <a:gd name="T46" fmla="*/ 98 w 196"/>
                  <a:gd name="T47" fmla="*/ 151 h 182"/>
                  <a:gd name="T48" fmla="*/ 169 w 196"/>
                  <a:gd name="T49" fmla="*/ 64 h 182"/>
                  <a:gd name="T50" fmla="*/ 169 w 196"/>
                  <a:gd name="T51" fmla="*/ 5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6" h="182">
                    <a:moveTo>
                      <a:pt x="98" y="181"/>
                    </a:moveTo>
                    <a:cubicBezTo>
                      <a:pt x="98" y="181"/>
                      <a:pt x="98" y="182"/>
                      <a:pt x="98" y="182"/>
                    </a:cubicBezTo>
                    <a:cubicBezTo>
                      <a:pt x="98" y="182"/>
                      <a:pt x="98" y="182"/>
                      <a:pt x="98" y="181"/>
                    </a:cubicBezTo>
                    <a:cubicBezTo>
                      <a:pt x="98" y="182"/>
                      <a:pt x="98" y="182"/>
                      <a:pt x="98" y="182"/>
                    </a:cubicBezTo>
                    <a:cubicBezTo>
                      <a:pt x="98" y="182"/>
                      <a:pt x="98" y="181"/>
                      <a:pt x="98" y="181"/>
                    </a:cubicBezTo>
                    <a:cubicBezTo>
                      <a:pt x="0" y="117"/>
                      <a:pt x="2" y="54"/>
                      <a:pt x="2" y="54"/>
                    </a:cubicBezTo>
                    <a:cubicBezTo>
                      <a:pt x="2" y="54"/>
                      <a:pt x="2" y="52"/>
                      <a:pt x="2" y="45"/>
                    </a:cubicBezTo>
                    <a:cubicBezTo>
                      <a:pt x="2" y="20"/>
                      <a:pt x="24" y="0"/>
                      <a:pt x="50" y="0"/>
                    </a:cubicBezTo>
                    <a:cubicBezTo>
                      <a:pt x="94" y="0"/>
                      <a:pt x="98" y="39"/>
                      <a:pt x="98" y="39"/>
                    </a:cubicBezTo>
                    <a:cubicBezTo>
                      <a:pt x="98" y="39"/>
                      <a:pt x="102" y="0"/>
                      <a:pt x="145" y="0"/>
                    </a:cubicBezTo>
                    <a:cubicBezTo>
                      <a:pt x="171" y="0"/>
                      <a:pt x="193" y="20"/>
                      <a:pt x="193" y="45"/>
                    </a:cubicBezTo>
                    <a:cubicBezTo>
                      <a:pt x="193" y="52"/>
                      <a:pt x="193" y="54"/>
                      <a:pt x="193" y="54"/>
                    </a:cubicBezTo>
                    <a:cubicBezTo>
                      <a:pt x="193" y="54"/>
                      <a:pt x="196" y="117"/>
                      <a:pt x="98" y="181"/>
                    </a:cubicBezTo>
                    <a:close/>
                    <a:moveTo>
                      <a:pt x="169" y="58"/>
                    </a:moveTo>
                    <a:cubicBezTo>
                      <a:pt x="169" y="40"/>
                      <a:pt x="161" y="22"/>
                      <a:pt x="142" y="22"/>
                    </a:cubicBezTo>
                    <a:cubicBezTo>
                      <a:pt x="111" y="22"/>
                      <a:pt x="98" y="68"/>
                      <a:pt x="98" y="68"/>
                    </a:cubicBezTo>
                    <a:cubicBezTo>
                      <a:pt x="98" y="68"/>
                      <a:pt x="85" y="22"/>
                      <a:pt x="54" y="22"/>
                    </a:cubicBezTo>
                    <a:cubicBezTo>
                      <a:pt x="35" y="22"/>
                      <a:pt x="25" y="40"/>
                      <a:pt x="25" y="58"/>
                    </a:cubicBezTo>
                    <a:cubicBezTo>
                      <a:pt x="25" y="62"/>
                      <a:pt x="25" y="64"/>
                      <a:pt x="25" y="64"/>
                    </a:cubicBezTo>
                    <a:cubicBezTo>
                      <a:pt x="25" y="64"/>
                      <a:pt x="28" y="105"/>
                      <a:pt x="97" y="151"/>
                    </a:cubicBezTo>
                    <a:cubicBezTo>
                      <a:pt x="97" y="151"/>
                      <a:pt x="97" y="151"/>
                      <a:pt x="97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168" y="105"/>
                      <a:pt x="169" y="64"/>
                      <a:pt x="169" y="64"/>
                    </a:cubicBezTo>
                    <a:cubicBezTo>
                      <a:pt x="169" y="64"/>
                      <a:pt x="169" y="62"/>
                      <a:pt x="169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77"/>
              <p:cNvSpPr>
                <a:spLocks noEditPoints="1"/>
              </p:cNvSpPr>
              <p:nvPr userDrawn="1"/>
            </p:nvSpPr>
            <p:spPr bwMode="auto">
              <a:xfrm rot="19861685">
                <a:off x="5993161" y="4807752"/>
                <a:ext cx="750888" cy="738188"/>
              </a:xfrm>
              <a:custGeom>
                <a:avLst/>
                <a:gdLst>
                  <a:gd name="T0" fmla="*/ 160 w 200"/>
                  <a:gd name="T1" fmla="*/ 194 h 196"/>
                  <a:gd name="T2" fmla="*/ 120 w 200"/>
                  <a:gd name="T3" fmla="*/ 154 h 196"/>
                  <a:gd name="T4" fmla="*/ 160 w 200"/>
                  <a:gd name="T5" fmla="*/ 114 h 196"/>
                  <a:gd name="T6" fmla="*/ 200 w 200"/>
                  <a:gd name="T7" fmla="*/ 154 h 196"/>
                  <a:gd name="T8" fmla="*/ 160 w 200"/>
                  <a:gd name="T9" fmla="*/ 194 h 196"/>
                  <a:gd name="T10" fmla="*/ 184 w 200"/>
                  <a:gd name="T11" fmla="*/ 148 h 196"/>
                  <a:gd name="T12" fmla="*/ 168 w 200"/>
                  <a:gd name="T13" fmla="*/ 148 h 196"/>
                  <a:gd name="T14" fmla="*/ 168 w 200"/>
                  <a:gd name="T15" fmla="*/ 132 h 196"/>
                  <a:gd name="T16" fmla="*/ 152 w 200"/>
                  <a:gd name="T17" fmla="*/ 132 h 196"/>
                  <a:gd name="T18" fmla="*/ 152 w 200"/>
                  <a:gd name="T19" fmla="*/ 148 h 196"/>
                  <a:gd name="T20" fmla="*/ 136 w 200"/>
                  <a:gd name="T21" fmla="*/ 148 h 196"/>
                  <a:gd name="T22" fmla="*/ 136 w 200"/>
                  <a:gd name="T23" fmla="*/ 164 h 196"/>
                  <a:gd name="T24" fmla="*/ 152 w 200"/>
                  <a:gd name="T25" fmla="*/ 164 h 196"/>
                  <a:gd name="T26" fmla="*/ 152 w 200"/>
                  <a:gd name="T27" fmla="*/ 180 h 196"/>
                  <a:gd name="T28" fmla="*/ 168 w 200"/>
                  <a:gd name="T29" fmla="*/ 180 h 196"/>
                  <a:gd name="T30" fmla="*/ 168 w 200"/>
                  <a:gd name="T31" fmla="*/ 164 h 196"/>
                  <a:gd name="T32" fmla="*/ 184 w 200"/>
                  <a:gd name="T33" fmla="*/ 164 h 196"/>
                  <a:gd name="T34" fmla="*/ 184 w 200"/>
                  <a:gd name="T35" fmla="*/ 148 h 196"/>
                  <a:gd name="T36" fmla="*/ 80 w 200"/>
                  <a:gd name="T37" fmla="*/ 128 h 196"/>
                  <a:gd name="T38" fmla="*/ 16 w 200"/>
                  <a:gd name="T39" fmla="*/ 64 h 196"/>
                  <a:gd name="T40" fmla="*/ 80 w 200"/>
                  <a:gd name="T41" fmla="*/ 0 h 196"/>
                  <a:gd name="T42" fmla="*/ 144 w 200"/>
                  <a:gd name="T43" fmla="*/ 64 h 196"/>
                  <a:gd name="T44" fmla="*/ 80 w 200"/>
                  <a:gd name="T45" fmla="*/ 128 h 196"/>
                  <a:gd name="T46" fmla="*/ 70 w 200"/>
                  <a:gd name="T47" fmla="*/ 17 h 196"/>
                  <a:gd name="T48" fmla="*/ 31 w 200"/>
                  <a:gd name="T49" fmla="*/ 64 h 196"/>
                  <a:gd name="T50" fmla="*/ 80 w 200"/>
                  <a:gd name="T51" fmla="*/ 113 h 196"/>
                  <a:gd name="T52" fmla="*/ 129 w 200"/>
                  <a:gd name="T53" fmla="*/ 64 h 196"/>
                  <a:gd name="T54" fmla="*/ 70 w 200"/>
                  <a:gd name="T55" fmla="*/ 17 h 196"/>
                  <a:gd name="T56" fmla="*/ 40 w 200"/>
                  <a:gd name="T57" fmla="*/ 132 h 196"/>
                  <a:gd name="T58" fmla="*/ 113 w 200"/>
                  <a:gd name="T59" fmla="*/ 132 h 196"/>
                  <a:gd name="T60" fmla="*/ 108 w 200"/>
                  <a:gd name="T61" fmla="*/ 154 h 196"/>
                  <a:gd name="T62" fmla="*/ 129 w 200"/>
                  <a:gd name="T63" fmla="*/ 196 h 196"/>
                  <a:gd name="T64" fmla="*/ 0 w 200"/>
                  <a:gd name="T65" fmla="*/ 196 h 196"/>
                  <a:gd name="T66" fmla="*/ 20 w 200"/>
                  <a:gd name="T67" fmla="*/ 148 h 196"/>
                  <a:gd name="T68" fmla="*/ 40 w 200"/>
                  <a:gd name="T69" fmla="*/ 13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" h="196">
                    <a:moveTo>
                      <a:pt x="160" y="194"/>
                    </a:moveTo>
                    <a:cubicBezTo>
                      <a:pt x="138" y="194"/>
                      <a:pt x="120" y="176"/>
                      <a:pt x="120" y="154"/>
                    </a:cubicBezTo>
                    <a:cubicBezTo>
                      <a:pt x="120" y="132"/>
                      <a:pt x="138" y="114"/>
                      <a:pt x="160" y="114"/>
                    </a:cubicBezTo>
                    <a:cubicBezTo>
                      <a:pt x="182" y="114"/>
                      <a:pt x="200" y="132"/>
                      <a:pt x="200" y="154"/>
                    </a:cubicBezTo>
                    <a:cubicBezTo>
                      <a:pt x="200" y="176"/>
                      <a:pt x="182" y="194"/>
                      <a:pt x="160" y="194"/>
                    </a:cubicBezTo>
                    <a:close/>
                    <a:moveTo>
                      <a:pt x="184" y="148"/>
                    </a:moveTo>
                    <a:cubicBezTo>
                      <a:pt x="168" y="148"/>
                      <a:pt x="168" y="148"/>
                      <a:pt x="168" y="14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52" y="132"/>
                      <a:pt x="152" y="132"/>
                      <a:pt x="152" y="132"/>
                    </a:cubicBezTo>
                    <a:cubicBezTo>
                      <a:pt x="152" y="148"/>
                      <a:pt x="152" y="148"/>
                      <a:pt x="152" y="148"/>
                    </a:cubicBezTo>
                    <a:cubicBezTo>
                      <a:pt x="136" y="148"/>
                      <a:pt x="136" y="148"/>
                      <a:pt x="136" y="148"/>
                    </a:cubicBezTo>
                    <a:cubicBezTo>
                      <a:pt x="136" y="164"/>
                      <a:pt x="136" y="164"/>
                      <a:pt x="136" y="164"/>
                    </a:cubicBez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52" y="180"/>
                      <a:pt x="152" y="180"/>
                      <a:pt x="152" y="180"/>
                    </a:cubicBezTo>
                    <a:cubicBezTo>
                      <a:pt x="168" y="180"/>
                      <a:pt x="168" y="180"/>
                      <a:pt x="168" y="180"/>
                    </a:cubicBezTo>
                    <a:cubicBezTo>
                      <a:pt x="168" y="164"/>
                      <a:pt x="168" y="164"/>
                      <a:pt x="168" y="164"/>
                    </a:cubicBezTo>
                    <a:cubicBezTo>
                      <a:pt x="184" y="164"/>
                      <a:pt x="184" y="164"/>
                      <a:pt x="184" y="164"/>
                    </a:cubicBezTo>
                    <a:lnTo>
                      <a:pt x="184" y="148"/>
                    </a:lnTo>
                    <a:close/>
                    <a:moveTo>
                      <a:pt x="80" y="128"/>
                    </a:moveTo>
                    <a:cubicBezTo>
                      <a:pt x="45" y="128"/>
                      <a:pt x="16" y="99"/>
                      <a:pt x="16" y="64"/>
                    </a:cubicBezTo>
                    <a:cubicBezTo>
                      <a:pt x="16" y="29"/>
                      <a:pt x="45" y="0"/>
                      <a:pt x="80" y="0"/>
                    </a:cubicBezTo>
                    <a:cubicBezTo>
                      <a:pt x="116" y="0"/>
                      <a:pt x="144" y="29"/>
                      <a:pt x="144" y="64"/>
                    </a:cubicBezTo>
                    <a:cubicBezTo>
                      <a:pt x="144" y="99"/>
                      <a:pt x="116" y="128"/>
                      <a:pt x="80" y="128"/>
                    </a:cubicBezTo>
                    <a:close/>
                    <a:moveTo>
                      <a:pt x="70" y="17"/>
                    </a:moveTo>
                    <a:cubicBezTo>
                      <a:pt x="50" y="24"/>
                      <a:pt x="74" y="49"/>
                      <a:pt x="31" y="64"/>
                    </a:cubicBezTo>
                    <a:cubicBezTo>
                      <a:pt x="31" y="91"/>
                      <a:pt x="53" y="113"/>
                      <a:pt x="80" y="113"/>
                    </a:cubicBezTo>
                    <a:cubicBezTo>
                      <a:pt x="107" y="113"/>
                      <a:pt x="129" y="91"/>
                      <a:pt x="129" y="64"/>
                    </a:cubicBezTo>
                    <a:cubicBezTo>
                      <a:pt x="104" y="43"/>
                      <a:pt x="62" y="53"/>
                      <a:pt x="70" y="17"/>
                    </a:cubicBezTo>
                    <a:close/>
                    <a:moveTo>
                      <a:pt x="40" y="132"/>
                    </a:move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0" y="139"/>
                      <a:pt x="108" y="146"/>
                      <a:pt x="108" y="154"/>
                    </a:cubicBezTo>
                    <a:cubicBezTo>
                      <a:pt x="108" y="171"/>
                      <a:pt x="117" y="187"/>
                      <a:pt x="129" y="19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0" y="148"/>
                      <a:pt x="25" y="132"/>
                      <a:pt x="40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80"/>
              <p:cNvSpPr>
                <a:spLocks noEditPoints="1"/>
              </p:cNvSpPr>
              <p:nvPr userDrawn="1"/>
            </p:nvSpPr>
            <p:spPr bwMode="auto">
              <a:xfrm>
                <a:off x="3043548" y="12664"/>
                <a:ext cx="514222" cy="482508"/>
              </a:xfrm>
              <a:custGeom>
                <a:avLst/>
                <a:gdLst>
                  <a:gd name="T0" fmla="*/ 151 w 192"/>
                  <a:gd name="T1" fmla="*/ 144 h 180"/>
                  <a:gd name="T2" fmla="*/ 132 w 192"/>
                  <a:gd name="T3" fmla="*/ 128 h 180"/>
                  <a:gd name="T4" fmla="*/ 105 w 192"/>
                  <a:gd name="T5" fmla="*/ 128 h 180"/>
                  <a:gd name="T6" fmla="*/ 108 w 192"/>
                  <a:gd name="T7" fmla="*/ 119 h 180"/>
                  <a:gd name="T8" fmla="*/ 138 w 192"/>
                  <a:gd name="T9" fmla="*/ 104 h 180"/>
                  <a:gd name="T10" fmla="*/ 171 w 192"/>
                  <a:gd name="T11" fmla="*/ 104 h 180"/>
                  <a:gd name="T12" fmla="*/ 182 w 192"/>
                  <a:gd name="T13" fmla="*/ 113 h 180"/>
                  <a:gd name="T14" fmla="*/ 192 w 192"/>
                  <a:gd name="T15" fmla="*/ 144 h 180"/>
                  <a:gd name="T16" fmla="*/ 151 w 192"/>
                  <a:gd name="T17" fmla="*/ 144 h 180"/>
                  <a:gd name="T18" fmla="*/ 146 w 192"/>
                  <a:gd name="T19" fmla="*/ 96 h 180"/>
                  <a:gd name="T20" fmla="*/ 141 w 192"/>
                  <a:gd name="T21" fmla="*/ 95 h 180"/>
                  <a:gd name="T22" fmla="*/ 151 w 192"/>
                  <a:gd name="T23" fmla="*/ 63 h 180"/>
                  <a:gd name="T24" fmla="*/ 129 w 192"/>
                  <a:gd name="T25" fmla="*/ 24 h 180"/>
                  <a:gd name="T26" fmla="*/ 182 w 192"/>
                  <a:gd name="T27" fmla="*/ 59 h 180"/>
                  <a:gd name="T28" fmla="*/ 146 w 192"/>
                  <a:gd name="T29" fmla="*/ 96 h 180"/>
                  <a:gd name="T30" fmla="*/ 140 w 192"/>
                  <a:gd name="T31" fmla="*/ 66 h 180"/>
                  <a:gd name="T32" fmla="*/ 94 w 192"/>
                  <a:gd name="T33" fmla="*/ 112 h 180"/>
                  <a:gd name="T34" fmla="*/ 48 w 192"/>
                  <a:gd name="T35" fmla="*/ 66 h 180"/>
                  <a:gd name="T36" fmla="*/ 94 w 192"/>
                  <a:gd name="T37" fmla="*/ 20 h 180"/>
                  <a:gd name="T38" fmla="*/ 140 w 192"/>
                  <a:gd name="T39" fmla="*/ 66 h 180"/>
                  <a:gd name="T40" fmla="*/ 86 w 192"/>
                  <a:gd name="T41" fmla="*/ 33 h 180"/>
                  <a:gd name="T42" fmla="*/ 58 w 192"/>
                  <a:gd name="T43" fmla="*/ 66 h 180"/>
                  <a:gd name="T44" fmla="*/ 94 w 192"/>
                  <a:gd name="T45" fmla="*/ 102 h 180"/>
                  <a:gd name="T46" fmla="*/ 129 w 192"/>
                  <a:gd name="T47" fmla="*/ 66 h 180"/>
                  <a:gd name="T48" fmla="*/ 86 w 192"/>
                  <a:gd name="T49" fmla="*/ 33 h 180"/>
                  <a:gd name="T50" fmla="*/ 60 w 192"/>
                  <a:gd name="T51" fmla="*/ 23 h 180"/>
                  <a:gd name="T52" fmla="*/ 36 w 192"/>
                  <a:gd name="T53" fmla="*/ 63 h 180"/>
                  <a:gd name="T54" fmla="*/ 46 w 192"/>
                  <a:gd name="T55" fmla="*/ 100 h 180"/>
                  <a:gd name="T56" fmla="*/ 46 w 192"/>
                  <a:gd name="T57" fmla="*/ 100 h 180"/>
                  <a:gd name="T58" fmla="*/ 9 w 192"/>
                  <a:gd name="T59" fmla="*/ 59 h 180"/>
                  <a:gd name="T60" fmla="*/ 60 w 192"/>
                  <a:gd name="T61" fmla="*/ 23 h 180"/>
                  <a:gd name="T62" fmla="*/ 23 w 192"/>
                  <a:gd name="T63" fmla="*/ 104 h 180"/>
                  <a:gd name="T64" fmla="*/ 50 w 192"/>
                  <a:gd name="T65" fmla="*/ 104 h 180"/>
                  <a:gd name="T66" fmla="*/ 80 w 192"/>
                  <a:gd name="T67" fmla="*/ 120 h 180"/>
                  <a:gd name="T68" fmla="*/ 82 w 192"/>
                  <a:gd name="T69" fmla="*/ 128 h 180"/>
                  <a:gd name="T70" fmla="*/ 58 w 192"/>
                  <a:gd name="T71" fmla="*/ 128 h 180"/>
                  <a:gd name="T72" fmla="*/ 40 w 192"/>
                  <a:gd name="T73" fmla="*/ 144 h 180"/>
                  <a:gd name="T74" fmla="*/ 0 w 192"/>
                  <a:gd name="T75" fmla="*/ 144 h 180"/>
                  <a:gd name="T76" fmla="*/ 11 w 192"/>
                  <a:gd name="T77" fmla="*/ 113 h 180"/>
                  <a:gd name="T78" fmla="*/ 23 w 192"/>
                  <a:gd name="T79" fmla="*/ 104 h 180"/>
                  <a:gd name="T80" fmla="*/ 65 w 192"/>
                  <a:gd name="T81" fmla="*/ 132 h 180"/>
                  <a:gd name="T82" fmla="*/ 125 w 192"/>
                  <a:gd name="T83" fmla="*/ 132 h 180"/>
                  <a:gd name="T84" fmla="*/ 140 w 192"/>
                  <a:gd name="T85" fmla="*/ 143 h 180"/>
                  <a:gd name="T86" fmla="*/ 152 w 192"/>
                  <a:gd name="T87" fmla="*/ 180 h 180"/>
                  <a:gd name="T88" fmla="*/ 36 w 192"/>
                  <a:gd name="T89" fmla="*/ 180 h 180"/>
                  <a:gd name="T90" fmla="*/ 51 w 192"/>
                  <a:gd name="T91" fmla="*/ 143 h 180"/>
                  <a:gd name="T92" fmla="*/ 65 w 192"/>
                  <a:gd name="T93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80">
                    <a:moveTo>
                      <a:pt x="151" y="144"/>
                    </a:moveTo>
                    <a:cubicBezTo>
                      <a:pt x="150" y="142"/>
                      <a:pt x="145" y="128"/>
                      <a:pt x="132" y="128"/>
                    </a:cubicBezTo>
                    <a:cubicBezTo>
                      <a:pt x="105" y="128"/>
                      <a:pt x="105" y="128"/>
                      <a:pt x="105" y="128"/>
                    </a:cubicBezTo>
                    <a:cubicBezTo>
                      <a:pt x="108" y="119"/>
                      <a:pt x="108" y="119"/>
                      <a:pt x="108" y="119"/>
                    </a:cubicBezTo>
                    <a:cubicBezTo>
                      <a:pt x="120" y="116"/>
                      <a:pt x="130" y="113"/>
                      <a:pt x="138" y="104"/>
                    </a:cubicBezTo>
                    <a:cubicBezTo>
                      <a:pt x="171" y="104"/>
                      <a:pt x="171" y="104"/>
                      <a:pt x="171" y="104"/>
                    </a:cubicBezTo>
                    <a:cubicBezTo>
                      <a:pt x="180" y="104"/>
                      <a:pt x="182" y="113"/>
                      <a:pt x="182" y="113"/>
                    </a:cubicBezTo>
                    <a:cubicBezTo>
                      <a:pt x="192" y="144"/>
                      <a:pt x="192" y="144"/>
                      <a:pt x="192" y="144"/>
                    </a:cubicBezTo>
                    <a:lnTo>
                      <a:pt x="151" y="144"/>
                    </a:lnTo>
                    <a:close/>
                    <a:moveTo>
                      <a:pt x="146" y="96"/>
                    </a:moveTo>
                    <a:cubicBezTo>
                      <a:pt x="144" y="96"/>
                      <a:pt x="143" y="95"/>
                      <a:pt x="141" y="95"/>
                    </a:cubicBezTo>
                    <a:cubicBezTo>
                      <a:pt x="147" y="86"/>
                      <a:pt x="151" y="75"/>
                      <a:pt x="151" y="63"/>
                    </a:cubicBezTo>
                    <a:cubicBezTo>
                      <a:pt x="151" y="38"/>
                      <a:pt x="139" y="34"/>
                      <a:pt x="129" y="24"/>
                    </a:cubicBezTo>
                    <a:cubicBezTo>
                      <a:pt x="102" y="32"/>
                      <a:pt x="182" y="0"/>
                      <a:pt x="182" y="59"/>
                    </a:cubicBezTo>
                    <a:cubicBezTo>
                      <a:pt x="182" y="79"/>
                      <a:pt x="166" y="96"/>
                      <a:pt x="146" y="96"/>
                    </a:cubicBezTo>
                    <a:close/>
                    <a:moveTo>
                      <a:pt x="140" y="66"/>
                    </a:moveTo>
                    <a:cubicBezTo>
                      <a:pt x="140" y="92"/>
                      <a:pt x="119" y="112"/>
                      <a:pt x="94" y="112"/>
                    </a:cubicBezTo>
                    <a:cubicBezTo>
                      <a:pt x="68" y="112"/>
                      <a:pt x="48" y="92"/>
                      <a:pt x="48" y="66"/>
                    </a:cubicBezTo>
                    <a:cubicBezTo>
                      <a:pt x="48" y="41"/>
                      <a:pt x="68" y="20"/>
                      <a:pt x="94" y="20"/>
                    </a:cubicBezTo>
                    <a:cubicBezTo>
                      <a:pt x="119" y="20"/>
                      <a:pt x="140" y="41"/>
                      <a:pt x="140" y="66"/>
                    </a:cubicBezTo>
                    <a:close/>
                    <a:moveTo>
                      <a:pt x="86" y="33"/>
                    </a:moveTo>
                    <a:cubicBezTo>
                      <a:pt x="72" y="38"/>
                      <a:pt x="89" y="56"/>
                      <a:pt x="58" y="66"/>
                    </a:cubicBezTo>
                    <a:cubicBezTo>
                      <a:pt x="58" y="86"/>
                      <a:pt x="74" y="102"/>
                      <a:pt x="94" y="102"/>
                    </a:cubicBezTo>
                    <a:cubicBezTo>
                      <a:pt x="113" y="102"/>
                      <a:pt x="129" y="86"/>
                      <a:pt x="129" y="66"/>
                    </a:cubicBezTo>
                    <a:cubicBezTo>
                      <a:pt x="111" y="52"/>
                      <a:pt x="81" y="58"/>
                      <a:pt x="86" y="33"/>
                    </a:cubicBezTo>
                    <a:close/>
                    <a:moveTo>
                      <a:pt x="60" y="23"/>
                    </a:moveTo>
                    <a:cubicBezTo>
                      <a:pt x="50" y="33"/>
                      <a:pt x="36" y="41"/>
                      <a:pt x="36" y="63"/>
                    </a:cubicBezTo>
                    <a:cubicBezTo>
                      <a:pt x="36" y="75"/>
                      <a:pt x="40" y="90"/>
                      <a:pt x="46" y="100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26" y="100"/>
                      <a:pt x="9" y="79"/>
                      <a:pt x="9" y="59"/>
                    </a:cubicBezTo>
                    <a:cubicBezTo>
                      <a:pt x="9" y="3"/>
                      <a:pt x="90" y="29"/>
                      <a:pt x="60" y="23"/>
                    </a:cubicBezTo>
                    <a:close/>
                    <a:moveTo>
                      <a:pt x="23" y="104"/>
                    </a:moveTo>
                    <a:cubicBezTo>
                      <a:pt x="50" y="104"/>
                      <a:pt x="50" y="104"/>
                      <a:pt x="50" y="104"/>
                    </a:cubicBezTo>
                    <a:cubicBezTo>
                      <a:pt x="59" y="115"/>
                      <a:pt x="66" y="118"/>
                      <a:pt x="80" y="120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58" y="128"/>
                      <a:pt x="58" y="128"/>
                      <a:pt x="58" y="128"/>
                    </a:cubicBezTo>
                    <a:cubicBezTo>
                      <a:pt x="45" y="128"/>
                      <a:pt x="41" y="142"/>
                      <a:pt x="4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11" y="113"/>
                      <a:pt x="11" y="113"/>
                      <a:pt x="11" y="113"/>
                    </a:cubicBezTo>
                    <a:cubicBezTo>
                      <a:pt x="11" y="113"/>
                      <a:pt x="14" y="104"/>
                      <a:pt x="23" y="104"/>
                    </a:cubicBezTo>
                    <a:close/>
                    <a:moveTo>
                      <a:pt x="65" y="132"/>
                    </a:moveTo>
                    <a:cubicBezTo>
                      <a:pt x="125" y="132"/>
                      <a:pt x="125" y="132"/>
                      <a:pt x="125" y="132"/>
                    </a:cubicBezTo>
                    <a:cubicBezTo>
                      <a:pt x="136" y="132"/>
                      <a:pt x="140" y="143"/>
                      <a:pt x="140" y="143"/>
                    </a:cubicBezTo>
                    <a:cubicBezTo>
                      <a:pt x="152" y="180"/>
                      <a:pt x="152" y="180"/>
                      <a:pt x="152" y="180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51" y="143"/>
                      <a:pt x="54" y="132"/>
                      <a:pt x="65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83"/>
              <p:cNvSpPr>
                <a:spLocks noEditPoints="1"/>
              </p:cNvSpPr>
              <p:nvPr userDrawn="1"/>
            </p:nvSpPr>
            <p:spPr bwMode="auto">
              <a:xfrm rot="16200000">
                <a:off x="6780776" y="5852443"/>
                <a:ext cx="579438" cy="741363"/>
              </a:xfrm>
              <a:custGeom>
                <a:avLst/>
                <a:gdLst>
                  <a:gd name="T0" fmla="*/ 153 w 154"/>
                  <a:gd name="T1" fmla="*/ 85 h 197"/>
                  <a:gd name="T2" fmla="*/ 78 w 154"/>
                  <a:gd name="T3" fmla="*/ 197 h 197"/>
                  <a:gd name="T4" fmla="*/ 3 w 154"/>
                  <a:gd name="T5" fmla="*/ 101 h 197"/>
                  <a:gd name="T6" fmla="*/ 0 w 154"/>
                  <a:gd name="T7" fmla="*/ 77 h 197"/>
                  <a:gd name="T8" fmla="*/ 77 w 154"/>
                  <a:gd name="T9" fmla="*/ 0 h 197"/>
                  <a:gd name="T10" fmla="*/ 154 w 154"/>
                  <a:gd name="T11" fmla="*/ 77 h 197"/>
                  <a:gd name="T12" fmla="*/ 153 w 154"/>
                  <a:gd name="T13" fmla="*/ 85 h 197"/>
                  <a:gd name="T14" fmla="*/ 77 w 154"/>
                  <a:gd name="T15" fmla="*/ 28 h 197"/>
                  <a:gd name="T16" fmla="*/ 33 w 154"/>
                  <a:gd name="T17" fmla="*/ 71 h 197"/>
                  <a:gd name="T18" fmla="*/ 77 w 154"/>
                  <a:gd name="T19" fmla="*/ 114 h 197"/>
                  <a:gd name="T20" fmla="*/ 120 w 154"/>
                  <a:gd name="T21" fmla="*/ 71 h 197"/>
                  <a:gd name="T22" fmla="*/ 77 w 154"/>
                  <a:gd name="T23" fmla="*/ 2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4" h="197">
                    <a:moveTo>
                      <a:pt x="153" y="85"/>
                    </a:moveTo>
                    <a:cubicBezTo>
                      <a:pt x="150" y="153"/>
                      <a:pt x="78" y="197"/>
                      <a:pt x="78" y="197"/>
                    </a:cubicBezTo>
                    <a:cubicBezTo>
                      <a:pt x="78" y="197"/>
                      <a:pt x="15" y="160"/>
                      <a:pt x="3" y="101"/>
                    </a:cubicBezTo>
                    <a:cubicBezTo>
                      <a:pt x="1" y="93"/>
                      <a:pt x="0" y="85"/>
                      <a:pt x="0" y="77"/>
                    </a:cubicBezTo>
                    <a:cubicBezTo>
                      <a:pt x="0" y="34"/>
                      <a:pt x="34" y="0"/>
                      <a:pt x="77" y="0"/>
                    </a:cubicBezTo>
                    <a:cubicBezTo>
                      <a:pt x="119" y="0"/>
                      <a:pt x="154" y="34"/>
                      <a:pt x="154" y="77"/>
                    </a:cubicBezTo>
                    <a:cubicBezTo>
                      <a:pt x="154" y="80"/>
                      <a:pt x="153" y="83"/>
                      <a:pt x="153" y="85"/>
                    </a:cubicBezTo>
                    <a:close/>
                    <a:moveTo>
                      <a:pt x="77" y="28"/>
                    </a:moveTo>
                    <a:cubicBezTo>
                      <a:pt x="53" y="28"/>
                      <a:pt x="33" y="47"/>
                      <a:pt x="33" y="71"/>
                    </a:cubicBezTo>
                    <a:cubicBezTo>
                      <a:pt x="33" y="95"/>
                      <a:pt x="53" y="114"/>
                      <a:pt x="77" y="114"/>
                    </a:cubicBezTo>
                    <a:cubicBezTo>
                      <a:pt x="100" y="114"/>
                      <a:pt x="120" y="95"/>
                      <a:pt x="120" y="71"/>
                    </a:cubicBezTo>
                    <a:cubicBezTo>
                      <a:pt x="120" y="47"/>
                      <a:pt x="100" y="28"/>
                      <a:pt x="77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84"/>
              <p:cNvSpPr>
                <a:spLocks noEditPoints="1"/>
              </p:cNvSpPr>
              <p:nvPr userDrawn="1"/>
            </p:nvSpPr>
            <p:spPr bwMode="auto">
              <a:xfrm rot="9109649">
                <a:off x="4232651" y="6073189"/>
                <a:ext cx="579438" cy="741363"/>
              </a:xfrm>
              <a:custGeom>
                <a:avLst/>
                <a:gdLst>
                  <a:gd name="T0" fmla="*/ 153 w 154"/>
                  <a:gd name="T1" fmla="*/ 85 h 197"/>
                  <a:gd name="T2" fmla="*/ 78 w 154"/>
                  <a:gd name="T3" fmla="*/ 197 h 197"/>
                  <a:gd name="T4" fmla="*/ 4 w 154"/>
                  <a:gd name="T5" fmla="*/ 101 h 197"/>
                  <a:gd name="T6" fmla="*/ 0 w 154"/>
                  <a:gd name="T7" fmla="*/ 77 h 197"/>
                  <a:gd name="T8" fmla="*/ 77 w 154"/>
                  <a:gd name="T9" fmla="*/ 0 h 197"/>
                  <a:gd name="T10" fmla="*/ 154 w 154"/>
                  <a:gd name="T11" fmla="*/ 77 h 197"/>
                  <a:gd name="T12" fmla="*/ 153 w 154"/>
                  <a:gd name="T13" fmla="*/ 85 h 197"/>
                  <a:gd name="T14" fmla="*/ 77 w 154"/>
                  <a:gd name="T15" fmla="*/ 28 h 197"/>
                  <a:gd name="T16" fmla="*/ 34 w 154"/>
                  <a:gd name="T17" fmla="*/ 71 h 197"/>
                  <a:gd name="T18" fmla="*/ 77 w 154"/>
                  <a:gd name="T19" fmla="*/ 114 h 197"/>
                  <a:gd name="T20" fmla="*/ 120 w 154"/>
                  <a:gd name="T21" fmla="*/ 71 h 197"/>
                  <a:gd name="T22" fmla="*/ 77 w 154"/>
                  <a:gd name="T23" fmla="*/ 28 h 197"/>
                  <a:gd name="T24" fmla="*/ 97 w 154"/>
                  <a:gd name="T25" fmla="*/ 99 h 197"/>
                  <a:gd name="T26" fmla="*/ 77 w 154"/>
                  <a:gd name="T27" fmla="*/ 89 h 197"/>
                  <a:gd name="T28" fmla="*/ 58 w 154"/>
                  <a:gd name="T29" fmla="*/ 99 h 197"/>
                  <a:gd name="T30" fmla="*/ 60 w 154"/>
                  <a:gd name="T31" fmla="*/ 77 h 197"/>
                  <a:gd name="T32" fmla="*/ 46 w 154"/>
                  <a:gd name="T33" fmla="*/ 61 h 197"/>
                  <a:gd name="T34" fmla="*/ 67 w 154"/>
                  <a:gd name="T35" fmla="*/ 57 h 197"/>
                  <a:gd name="T36" fmla="*/ 77 w 154"/>
                  <a:gd name="T37" fmla="*/ 38 h 197"/>
                  <a:gd name="T38" fmla="*/ 88 w 154"/>
                  <a:gd name="T39" fmla="*/ 57 h 197"/>
                  <a:gd name="T40" fmla="*/ 109 w 154"/>
                  <a:gd name="T41" fmla="*/ 61 h 197"/>
                  <a:gd name="T42" fmla="*/ 94 w 154"/>
                  <a:gd name="T43" fmla="*/ 77 h 197"/>
                  <a:gd name="T44" fmla="*/ 97 w 154"/>
                  <a:gd name="T45" fmla="*/ 99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4" h="197">
                    <a:moveTo>
                      <a:pt x="153" y="85"/>
                    </a:moveTo>
                    <a:cubicBezTo>
                      <a:pt x="151" y="153"/>
                      <a:pt x="78" y="197"/>
                      <a:pt x="78" y="197"/>
                    </a:cubicBezTo>
                    <a:cubicBezTo>
                      <a:pt x="78" y="197"/>
                      <a:pt x="16" y="159"/>
                      <a:pt x="4" y="101"/>
                    </a:cubicBezTo>
                    <a:cubicBezTo>
                      <a:pt x="1" y="93"/>
                      <a:pt x="0" y="85"/>
                      <a:pt x="0" y="77"/>
                    </a:cubicBezTo>
                    <a:cubicBezTo>
                      <a:pt x="0" y="34"/>
                      <a:pt x="34" y="0"/>
                      <a:pt x="77" y="0"/>
                    </a:cubicBezTo>
                    <a:cubicBezTo>
                      <a:pt x="119" y="0"/>
                      <a:pt x="154" y="34"/>
                      <a:pt x="154" y="77"/>
                    </a:cubicBezTo>
                    <a:cubicBezTo>
                      <a:pt x="154" y="79"/>
                      <a:pt x="154" y="82"/>
                      <a:pt x="153" y="85"/>
                    </a:cubicBezTo>
                    <a:close/>
                    <a:moveTo>
                      <a:pt x="77" y="28"/>
                    </a:moveTo>
                    <a:cubicBezTo>
                      <a:pt x="53" y="28"/>
                      <a:pt x="34" y="47"/>
                      <a:pt x="34" y="71"/>
                    </a:cubicBezTo>
                    <a:cubicBezTo>
                      <a:pt x="34" y="94"/>
                      <a:pt x="53" y="114"/>
                      <a:pt x="77" y="114"/>
                    </a:cubicBezTo>
                    <a:cubicBezTo>
                      <a:pt x="101" y="114"/>
                      <a:pt x="120" y="94"/>
                      <a:pt x="120" y="71"/>
                    </a:cubicBezTo>
                    <a:cubicBezTo>
                      <a:pt x="120" y="47"/>
                      <a:pt x="101" y="28"/>
                      <a:pt x="77" y="28"/>
                    </a:cubicBezTo>
                    <a:close/>
                    <a:moveTo>
                      <a:pt x="97" y="99"/>
                    </a:moveTo>
                    <a:cubicBezTo>
                      <a:pt x="77" y="89"/>
                      <a:pt x="77" y="89"/>
                      <a:pt x="77" y="8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94" y="77"/>
                      <a:pt x="94" y="77"/>
                      <a:pt x="94" y="77"/>
                    </a:cubicBezTo>
                    <a:lnTo>
                      <a:pt x="97" y="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85"/>
              <p:cNvSpPr>
                <a:spLocks/>
              </p:cNvSpPr>
              <p:nvPr userDrawn="1"/>
            </p:nvSpPr>
            <p:spPr bwMode="auto">
              <a:xfrm>
                <a:off x="5333554" y="3178917"/>
                <a:ext cx="723900" cy="688975"/>
              </a:xfrm>
              <a:custGeom>
                <a:avLst/>
                <a:gdLst>
                  <a:gd name="T0" fmla="*/ 227 w 456"/>
                  <a:gd name="T1" fmla="*/ 0 h 434"/>
                  <a:gd name="T2" fmla="*/ 302 w 456"/>
                  <a:gd name="T3" fmla="*/ 135 h 434"/>
                  <a:gd name="T4" fmla="*/ 456 w 456"/>
                  <a:gd name="T5" fmla="*/ 166 h 434"/>
                  <a:gd name="T6" fmla="*/ 350 w 456"/>
                  <a:gd name="T7" fmla="*/ 280 h 434"/>
                  <a:gd name="T8" fmla="*/ 369 w 456"/>
                  <a:gd name="T9" fmla="*/ 434 h 434"/>
                  <a:gd name="T10" fmla="*/ 227 w 456"/>
                  <a:gd name="T11" fmla="*/ 367 h 434"/>
                  <a:gd name="T12" fmla="*/ 87 w 456"/>
                  <a:gd name="T13" fmla="*/ 434 h 434"/>
                  <a:gd name="T14" fmla="*/ 106 w 456"/>
                  <a:gd name="T15" fmla="*/ 280 h 434"/>
                  <a:gd name="T16" fmla="*/ 0 w 456"/>
                  <a:gd name="T17" fmla="*/ 166 h 434"/>
                  <a:gd name="T18" fmla="*/ 153 w 456"/>
                  <a:gd name="T19" fmla="*/ 135 h 434"/>
                  <a:gd name="T20" fmla="*/ 227 w 456"/>
                  <a:gd name="T21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6" h="434">
                    <a:moveTo>
                      <a:pt x="227" y="0"/>
                    </a:moveTo>
                    <a:lnTo>
                      <a:pt x="302" y="135"/>
                    </a:lnTo>
                    <a:lnTo>
                      <a:pt x="456" y="166"/>
                    </a:lnTo>
                    <a:lnTo>
                      <a:pt x="350" y="280"/>
                    </a:lnTo>
                    <a:lnTo>
                      <a:pt x="369" y="434"/>
                    </a:lnTo>
                    <a:lnTo>
                      <a:pt x="227" y="367"/>
                    </a:lnTo>
                    <a:lnTo>
                      <a:pt x="87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3" y="135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88"/>
              <p:cNvSpPr>
                <a:spLocks noEditPoints="1"/>
              </p:cNvSpPr>
              <p:nvPr userDrawn="1"/>
            </p:nvSpPr>
            <p:spPr bwMode="auto">
              <a:xfrm rot="18080229">
                <a:off x="4802735" y="2100586"/>
                <a:ext cx="720725" cy="688975"/>
              </a:xfrm>
              <a:custGeom>
                <a:avLst/>
                <a:gdLst>
                  <a:gd name="T0" fmla="*/ 348 w 454"/>
                  <a:gd name="T1" fmla="*/ 280 h 434"/>
                  <a:gd name="T2" fmla="*/ 369 w 454"/>
                  <a:gd name="T3" fmla="*/ 434 h 434"/>
                  <a:gd name="T4" fmla="*/ 227 w 454"/>
                  <a:gd name="T5" fmla="*/ 367 h 434"/>
                  <a:gd name="T6" fmla="*/ 85 w 454"/>
                  <a:gd name="T7" fmla="*/ 434 h 434"/>
                  <a:gd name="T8" fmla="*/ 106 w 454"/>
                  <a:gd name="T9" fmla="*/ 280 h 434"/>
                  <a:gd name="T10" fmla="*/ 0 w 454"/>
                  <a:gd name="T11" fmla="*/ 166 h 434"/>
                  <a:gd name="T12" fmla="*/ 151 w 454"/>
                  <a:gd name="T13" fmla="*/ 135 h 434"/>
                  <a:gd name="T14" fmla="*/ 227 w 454"/>
                  <a:gd name="T15" fmla="*/ 0 h 434"/>
                  <a:gd name="T16" fmla="*/ 303 w 454"/>
                  <a:gd name="T17" fmla="*/ 135 h 434"/>
                  <a:gd name="T18" fmla="*/ 454 w 454"/>
                  <a:gd name="T19" fmla="*/ 166 h 434"/>
                  <a:gd name="T20" fmla="*/ 348 w 454"/>
                  <a:gd name="T21" fmla="*/ 280 h 434"/>
                  <a:gd name="T22" fmla="*/ 272 w 454"/>
                  <a:gd name="T23" fmla="*/ 168 h 434"/>
                  <a:gd name="T24" fmla="*/ 227 w 454"/>
                  <a:gd name="T25" fmla="*/ 88 h 434"/>
                  <a:gd name="T26" fmla="*/ 182 w 454"/>
                  <a:gd name="T27" fmla="*/ 168 h 434"/>
                  <a:gd name="T28" fmla="*/ 92 w 454"/>
                  <a:gd name="T29" fmla="*/ 187 h 434"/>
                  <a:gd name="T30" fmla="*/ 154 w 454"/>
                  <a:gd name="T31" fmla="*/ 253 h 434"/>
                  <a:gd name="T32" fmla="*/ 144 w 454"/>
                  <a:gd name="T33" fmla="*/ 346 h 434"/>
                  <a:gd name="T34" fmla="*/ 227 w 454"/>
                  <a:gd name="T35" fmla="*/ 306 h 434"/>
                  <a:gd name="T36" fmla="*/ 310 w 454"/>
                  <a:gd name="T37" fmla="*/ 346 h 434"/>
                  <a:gd name="T38" fmla="*/ 298 w 454"/>
                  <a:gd name="T39" fmla="*/ 253 h 434"/>
                  <a:gd name="T40" fmla="*/ 362 w 454"/>
                  <a:gd name="T41" fmla="*/ 187 h 434"/>
                  <a:gd name="T42" fmla="*/ 272 w 454"/>
                  <a:gd name="T43" fmla="*/ 168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4" h="434">
                    <a:moveTo>
                      <a:pt x="348" y="280"/>
                    </a:moveTo>
                    <a:lnTo>
                      <a:pt x="369" y="434"/>
                    </a:lnTo>
                    <a:lnTo>
                      <a:pt x="227" y="367"/>
                    </a:lnTo>
                    <a:lnTo>
                      <a:pt x="85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1" y="135"/>
                    </a:lnTo>
                    <a:lnTo>
                      <a:pt x="227" y="0"/>
                    </a:lnTo>
                    <a:lnTo>
                      <a:pt x="303" y="135"/>
                    </a:lnTo>
                    <a:lnTo>
                      <a:pt x="454" y="166"/>
                    </a:lnTo>
                    <a:lnTo>
                      <a:pt x="348" y="280"/>
                    </a:lnTo>
                    <a:close/>
                    <a:moveTo>
                      <a:pt x="272" y="168"/>
                    </a:moveTo>
                    <a:lnTo>
                      <a:pt x="227" y="88"/>
                    </a:lnTo>
                    <a:lnTo>
                      <a:pt x="182" y="168"/>
                    </a:lnTo>
                    <a:lnTo>
                      <a:pt x="92" y="187"/>
                    </a:lnTo>
                    <a:lnTo>
                      <a:pt x="154" y="253"/>
                    </a:lnTo>
                    <a:lnTo>
                      <a:pt x="144" y="346"/>
                    </a:lnTo>
                    <a:lnTo>
                      <a:pt x="227" y="306"/>
                    </a:lnTo>
                    <a:lnTo>
                      <a:pt x="310" y="346"/>
                    </a:lnTo>
                    <a:lnTo>
                      <a:pt x="298" y="253"/>
                    </a:lnTo>
                    <a:lnTo>
                      <a:pt x="362" y="187"/>
                    </a:lnTo>
                    <a:lnTo>
                      <a:pt x="272" y="1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89"/>
              <p:cNvSpPr>
                <a:spLocks noEditPoints="1"/>
              </p:cNvSpPr>
              <p:nvPr userDrawn="1"/>
            </p:nvSpPr>
            <p:spPr bwMode="auto">
              <a:xfrm rot="1334403">
                <a:off x="5112932" y="4888884"/>
                <a:ext cx="725488" cy="555625"/>
              </a:xfrm>
              <a:custGeom>
                <a:avLst/>
                <a:gdLst>
                  <a:gd name="T0" fmla="*/ 167 w 193"/>
                  <a:gd name="T1" fmla="*/ 14 h 148"/>
                  <a:gd name="T2" fmla="*/ 159 w 193"/>
                  <a:gd name="T3" fmla="*/ 0 h 148"/>
                  <a:gd name="T4" fmla="*/ 139 w 193"/>
                  <a:gd name="T5" fmla="*/ 6 h 148"/>
                  <a:gd name="T6" fmla="*/ 125 w 193"/>
                  <a:gd name="T7" fmla="*/ 20 h 148"/>
                  <a:gd name="T8" fmla="*/ 55 w 193"/>
                  <a:gd name="T9" fmla="*/ 14 h 148"/>
                  <a:gd name="T10" fmla="*/ 47 w 193"/>
                  <a:gd name="T11" fmla="*/ 0 h 148"/>
                  <a:gd name="T12" fmla="*/ 26 w 193"/>
                  <a:gd name="T13" fmla="*/ 6 h 148"/>
                  <a:gd name="T14" fmla="*/ 15 w 193"/>
                  <a:gd name="T15" fmla="*/ 20 h 148"/>
                  <a:gd name="T16" fmla="*/ 0 w 193"/>
                  <a:gd name="T17" fmla="*/ 134 h 148"/>
                  <a:gd name="T18" fmla="*/ 178 w 193"/>
                  <a:gd name="T19" fmla="*/ 148 h 148"/>
                  <a:gd name="T20" fmla="*/ 193 w 193"/>
                  <a:gd name="T21" fmla="*/ 34 h 148"/>
                  <a:gd name="T22" fmla="*/ 146 w 193"/>
                  <a:gd name="T23" fmla="*/ 14 h 148"/>
                  <a:gd name="T24" fmla="*/ 153 w 193"/>
                  <a:gd name="T25" fmla="*/ 7 h 148"/>
                  <a:gd name="T26" fmla="*/ 160 w 193"/>
                  <a:gd name="T27" fmla="*/ 28 h 148"/>
                  <a:gd name="T28" fmla="*/ 153 w 193"/>
                  <a:gd name="T29" fmla="*/ 35 h 148"/>
                  <a:gd name="T30" fmla="*/ 146 w 193"/>
                  <a:gd name="T31" fmla="*/ 14 h 148"/>
                  <a:gd name="T32" fmla="*/ 107 w 193"/>
                  <a:gd name="T33" fmla="*/ 92 h 148"/>
                  <a:gd name="T34" fmla="*/ 107 w 193"/>
                  <a:gd name="T35" fmla="*/ 84 h 148"/>
                  <a:gd name="T36" fmla="*/ 146 w 193"/>
                  <a:gd name="T37" fmla="*/ 88 h 148"/>
                  <a:gd name="T38" fmla="*/ 146 w 193"/>
                  <a:gd name="T39" fmla="*/ 104 h 148"/>
                  <a:gd name="T40" fmla="*/ 108 w 193"/>
                  <a:gd name="T41" fmla="*/ 108 h 148"/>
                  <a:gd name="T42" fmla="*/ 108 w 193"/>
                  <a:gd name="T43" fmla="*/ 100 h 148"/>
                  <a:gd name="T44" fmla="*/ 146 w 193"/>
                  <a:gd name="T45" fmla="*/ 104 h 148"/>
                  <a:gd name="T46" fmla="*/ 68 w 193"/>
                  <a:gd name="T47" fmla="*/ 80 h 148"/>
                  <a:gd name="T48" fmla="*/ 40 w 193"/>
                  <a:gd name="T49" fmla="*/ 80 h 148"/>
                  <a:gd name="T50" fmla="*/ 34 w 193"/>
                  <a:gd name="T51" fmla="*/ 14 h 148"/>
                  <a:gd name="T52" fmla="*/ 41 w 193"/>
                  <a:gd name="T53" fmla="*/ 7 h 148"/>
                  <a:gd name="T54" fmla="*/ 47 w 193"/>
                  <a:gd name="T55" fmla="*/ 28 h 148"/>
                  <a:gd name="T56" fmla="*/ 40 w 193"/>
                  <a:gd name="T57" fmla="*/ 35 h 148"/>
                  <a:gd name="T58" fmla="*/ 34 w 193"/>
                  <a:gd name="T59" fmla="*/ 14 h 148"/>
                  <a:gd name="T60" fmla="*/ 31 w 193"/>
                  <a:gd name="T61" fmla="*/ 123 h 148"/>
                  <a:gd name="T62" fmla="*/ 28 w 193"/>
                  <a:gd name="T63" fmla="*/ 113 h 148"/>
                  <a:gd name="T64" fmla="*/ 44 w 193"/>
                  <a:gd name="T65" fmla="*/ 103 h 148"/>
                  <a:gd name="T66" fmla="*/ 56 w 193"/>
                  <a:gd name="T67" fmla="*/ 107 h 148"/>
                  <a:gd name="T68" fmla="*/ 74 w 193"/>
                  <a:gd name="T69" fmla="*/ 103 h 148"/>
                  <a:gd name="T70" fmla="*/ 83 w 193"/>
                  <a:gd name="T71" fmla="*/ 117 h 148"/>
                  <a:gd name="T72" fmla="*/ 143 w 193"/>
                  <a:gd name="T73" fmla="*/ 124 h 148"/>
                  <a:gd name="T74" fmla="*/ 103 w 193"/>
                  <a:gd name="T75" fmla="*/ 119 h 148"/>
                  <a:gd name="T76" fmla="*/ 143 w 193"/>
                  <a:gd name="T77" fmla="*/ 116 h 148"/>
                  <a:gd name="T78" fmla="*/ 143 w 193"/>
                  <a:gd name="T79" fmla="*/ 124 h 148"/>
                  <a:gd name="T80" fmla="*/ 111 w 193"/>
                  <a:gd name="T81" fmla="*/ 76 h 148"/>
                  <a:gd name="T82" fmla="*/ 111 w 193"/>
                  <a:gd name="T83" fmla="*/ 63 h 148"/>
                  <a:gd name="T84" fmla="*/ 167 w 193"/>
                  <a:gd name="T85" fmla="*/ 6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3" h="148">
                    <a:moveTo>
                      <a:pt x="178" y="20"/>
                    </a:moveTo>
                    <a:cubicBezTo>
                      <a:pt x="178" y="20"/>
                      <a:pt x="167" y="20"/>
                      <a:pt x="167" y="14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6" y="0"/>
                      <a:pt x="159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39" y="0"/>
                      <a:pt x="139" y="6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21"/>
                      <a:pt x="125" y="20"/>
                      <a:pt x="125" y="20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9" y="20"/>
                      <a:pt x="55" y="20"/>
                      <a:pt x="55" y="1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0"/>
                      <a:pt x="4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26" y="0"/>
                      <a:pt x="26" y="6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9" y="20"/>
                      <a:pt x="15" y="20"/>
                    </a:cubicBezTo>
                    <a:cubicBezTo>
                      <a:pt x="15" y="20"/>
                      <a:pt x="0" y="19"/>
                      <a:pt x="0" y="34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34"/>
                      <a:pt x="1" y="148"/>
                      <a:pt x="14" y="148"/>
                    </a:cubicBezTo>
                    <a:cubicBezTo>
                      <a:pt x="178" y="148"/>
                      <a:pt x="178" y="148"/>
                      <a:pt x="178" y="148"/>
                    </a:cubicBezTo>
                    <a:cubicBezTo>
                      <a:pt x="178" y="148"/>
                      <a:pt x="193" y="147"/>
                      <a:pt x="193" y="134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3" y="34"/>
                      <a:pt x="192" y="20"/>
                      <a:pt x="178" y="20"/>
                    </a:cubicBezTo>
                    <a:close/>
                    <a:moveTo>
                      <a:pt x="146" y="14"/>
                    </a:moveTo>
                    <a:cubicBezTo>
                      <a:pt x="146" y="10"/>
                      <a:pt x="149" y="7"/>
                      <a:pt x="152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7" y="7"/>
                      <a:pt x="160" y="10"/>
                      <a:pt x="160" y="14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60" y="32"/>
                      <a:pt x="157" y="35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49" y="35"/>
                      <a:pt x="146" y="32"/>
                      <a:pt x="146" y="28"/>
                    </a:cubicBezTo>
                    <a:lnTo>
                      <a:pt x="146" y="14"/>
                    </a:lnTo>
                    <a:close/>
                    <a:moveTo>
                      <a:pt x="142" y="92"/>
                    </a:moveTo>
                    <a:cubicBezTo>
                      <a:pt x="107" y="92"/>
                      <a:pt x="107" y="92"/>
                      <a:pt x="107" y="92"/>
                    </a:cubicBezTo>
                    <a:cubicBezTo>
                      <a:pt x="105" y="92"/>
                      <a:pt x="104" y="90"/>
                      <a:pt x="104" y="88"/>
                    </a:cubicBezTo>
                    <a:cubicBezTo>
                      <a:pt x="104" y="86"/>
                      <a:pt x="105" y="84"/>
                      <a:pt x="107" y="84"/>
                    </a:cubicBezTo>
                    <a:cubicBezTo>
                      <a:pt x="142" y="84"/>
                      <a:pt x="142" y="84"/>
                      <a:pt x="142" y="84"/>
                    </a:cubicBezTo>
                    <a:cubicBezTo>
                      <a:pt x="144" y="84"/>
                      <a:pt x="146" y="86"/>
                      <a:pt x="146" y="88"/>
                    </a:cubicBezTo>
                    <a:cubicBezTo>
                      <a:pt x="146" y="90"/>
                      <a:pt x="144" y="92"/>
                      <a:pt x="142" y="92"/>
                    </a:cubicBezTo>
                    <a:close/>
                    <a:moveTo>
                      <a:pt x="146" y="104"/>
                    </a:moveTo>
                    <a:cubicBezTo>
                      <a:pt x="146" y="106"/>
                      <a:pt x="144" y="108"/>
                      <a:pt x="142" y="108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6" y="108"/>
                      <a:pt x="104" y="106"/>
                      <a:pt x="104" y="104"/>
                    </a:cubicBezTo>
                    <a:cubicBezTo>
                      <a:pt x="104" y="102"/>
                      <a:pt x="106" y="100"/>
                      <a:pt x="108" y="100"/>
                    </a:cubicBezTo>
                    <a:cubicBezTo>
                      <a:pt x="142" y="100"/>
                      <a:pt x="142" y="100"/>
                      <a:pt x="142" y="100"/>
                    </a:cubicBezTo>
                    <a:cubicBezTo>
                      <a:pt x="144" y="100"/>
                      <a:pt x="146" y="102"/>
                      <a:pt x="146" y="104"/>
                    </a:cubicBezTo>
                    <a:close/>
                    <a:moveTo>
                      <a:pt x="54" y="63"/>
                    </a:moveTo>
                    <a:cubicBezTo>
                      <a:pt x="62" y="63"/>
                      <a:pt x="68" y="71"/>
                      <a:pt x="68" y="80"/>
                    </a:cubicBezTo>
                    <a:cubicBezTo>
                      <a:pt x="68" y="89"/>
                      <a:pt x="62" y="97"/>
                      <a:pt x="54" y="97"/>
                    </a:cubicBezTo>
                    <a:cubicBezTo>
                      <a:pt x="46" y="97"/>
                      <a:pt x="40" y="89"/>
                      <a:pt x="40" y="80"/>
                    </a:cubicBezTo>
                    <a:cubicBezTo>
                      <a:pt x="40" y="71"/>
                      <a:pt x="46" y="63"/>
                      <a:pt x="54" y="63"/>
                    </a:cubicBezTo>
                    <a:close/>
                    <a:moveTo>
                      <a:pt x="34" y="14"/>
                    </a:moveTo>
                    <a:cubicBezTo>
                      <a:pt x="34" y="10"/>
                      <a:pt x="36" y="7"/>
                      <a:pt x="40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5" y="7"/>
                      <a:pt x="47" y="10"/>
                      <a:pt x="47" y="14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7" y="32"/>
                      <a:pt x="44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6" y="35"/>
                      <a:pt x="34" y="32"/>
                      <a:pt x="34" y="28"/>
                    </a:cubicBezTo>
                    <a:lnTo>
                      <a:pt x="34" y="14"/>
                    </a:lnTo>
                    <a:close/>
                    <a:moveTo>
                      <a:pt x="79" y="123"/>
                    </a:moveTo>
                    <a:cubicBezTo>
                      <a:pt x="31" y="123"/>
                      <a:pt x="31" y="123"/>
                      <a:pt x="31" y="123"/>
                    </a:cubicBezTo>
                    <a:cubicBezTo>
                      <a:pt x="31" y="123"/>
                      <a:pt x="26" y="122"/>
                      <a:pt x="26" y="117"/>
                    </a:cubicBezTo>
                    <a:cubicBezTo>
                      <a:pt x="28" y="113"/>
                      <a:pt x="28" y="113"/>
                      <a:pt x="28" y="113"/>
                    </a:cubicBezTo>
                    <a:cubicBezTo>
                      <a:pt x="28" y="113"/>
                      <a:pt x="31" y="107"/>
                      <a:pt x="35" y="103"/>
                    </a:cubicBezTo>
                    <a:cubicBezTo>
                      <a:pt x="39" y="98"/>
                      <a:pt x="44" y="103"/>
                      <a:pt x="44" y="103"/>
                    </a:cubicBezTo>
                    <a:cubicBezTo>
                      <a:pt x="44" y="103"/>
                      <a:pt x="46" y="107"/>
                      <a:pt x="54" y="107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63" y="107"/>
                      <a:pt x="65" y="103"/>
                      <a:pt x="65" y="103"/>
                    </a:cubicBezTo>
                    <a:cubicBezTo>
                      <a:pt x="65" y="103"/>
                      <a:pt x="70" y="98"/>
                      <a:pt x="74" y="103"/>
                    </a:cubicBezTo>
                    <a:cubicBezTo>
                      <a:pt x="78" y="107"/>
                      <a:pt x="81" y="113"/>
                      <a:pt x="81" y="113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3" y="122"/>
                      <a:pt x="79" y="123"/>
                      <a:pt x="79" y="123"/>
                    </a:cubicBezTo>
                    <a:close/>
                    <a:moveTo>
                      <a:pt x="143" y="124"/>
                    </a:move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5" y="124"/>
                      <a:pt x="103" y="121"/>
                      <a:pt x="103" y="119"/>
                    </a:cubicBezTo>
                    <a:cubicBezTo>
                      <a:pt x="103" y="118"/>
                      <a:pt x="105" y="116"/>
                      <a:pt x="107" y="116"/>
                    </a:cubicBezTo>
                    <a:cubicBezTo>
                      <a:pt x="143" y="116"/>
                      <a:pt x="143" y="116"/>
                      <a:pt x="143" y="116"/>
                    </a:cubicBezTo>
                    <a:cubicBezTo>
                      <a:pt x="145" y="116"/>
                      <a:pt x="146" y="118"/>
                      <a:pt x="146" y="119"/>
                    </a:cubicBezTo>
                    <a:cubicBezTo>
                      <a:pt x="146" y="121"/>
                      <a:pt x="145" y="124"/>
                      <a:pt x="143" y="124"/>
                    </a:cubicBezTo>
                    <a:close/>
                    <a:moveTo>
                      <a:pt x="160" y="76"/>
                    </a:moveTo>
                    <a:cubicBezTo>
                      <a:pt x="111" y="76"/>
                      <a:pt x="111" y="76"/>
                      <a:pt x="111" y="76"/>
                    </a:cubicBezTo>
                    <a:cubicBezTo>
                      <a:pt x="107" y="76"/>
                      <a:pt x="104" y="73"/>
                      <a:pt x="104" y="69"/>
                    </a:cubicBezTo>
                    <a:cubicBezTo>
                      <a:pt x="104" y="65"/>
                      <a:pt x="107" y="63"/>
                      <a:pt x="111" y="63"/>
                    </a:cubicBezTo>
                    <a:cubicBezTo>
                      <a:pt x="160" y="63"/>
                      <a:pt x="160" y="63"/>
                      <a:pt x="160" y="63"/>
                    </a:cubicBezTo>
                    <a:cubicBezTo>
                      <a:pt x="164" y="63"/>
                      <a:pt x="167" y="65"/>
                      <a:pt x="167" y="69"/>
                    </a:cubicBezTo>
                    <a:cubicBezTo>
                      <a:pt x="167" y="73"/>
                      <a:pt x="164" y="76"/>
                      <a:pt x="160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90"/>
              <p:cNvSpPr>
                <a:spLocks noEditPoints="1"/>
              </p:cNvSpPr>
              <p:nvPr userDrawn="1"/>
            </p:nvSpPr>
            <p:spPr bwMode="auto">
              <a:xfrm rot="10009264">
                <a:off x="5873535" y="5977430"/>
                <a:ext cx="676275" cy="752475"/>
              </a:xfrm>
              <a:custGeom>
                <a:avLst/>
                <a:gdLst>
                  <a:gd name="T0" fmla="*/ 160 w 180"/>
                  <a:gd name="T1" fmla="*/ 200 h 200"/>
                  <a:gd name="T2" fmla="*/ 52 w 180"/>
                  <a:gd name="T3" fmla="*/ 200 h 200"/>
                  <a:gd name="T4" fmla="*/ 32 w 180"/>
                  <a:gd name="T5" fmla="*/ 180 h 200"/>
                  <a:gd name="T6" fmla="*/ 32 w 180"/>
                  <a:gd name="T7" fmla="*/ 48 h 200"/>
                  <a:gd name="T8" fmla="*/ 52 w 180"/>
                  <a:gd name="T9" fmla="*/ 28 h 200"/>
                  <a:gd name="T10" fmla="*/ 160 w 180"/>
                  <a:gd name="T11" fmla="*/ 28 h 200"/>
                  <a:gd name="T12" fmla="*/ 180 w 180"/>
                  <a:gd name="T13" fmla="*/ 48 h 200"/>
                  <a:gd name="T14" fmla="*/ 180 w 180"/>
                  <a:gd name="T15" fmla="*/ 180 h 200"/>
                  <a:gd name="T16" fmla="*/ 160 w 180"/>
                  <a:gd name="T17" fmla="*/ 200 h 200"/>
                  <a:gd name="T18" fmla="*/ 168 w 180"/>
                  <a:gd name="T19" fmla="*/ 40 h 200"/>
                  <a:gd name="T20" fmla="*/ 44 w 180"/>
                  <a:gd name="T21" fmla="*/ 40 h 200"/>
                  <a:gd name="T22" fmla="*/ 44 w 180"/>
                  <a:gd name="T23" fmla="*/ 172 h 200"/>
                  <a:gd name="T24" fmla="*/ 168 w 180"/>
                  <a:gd name="T25" fmla="*/ 172 h 200"/>
                  <a:gd name="T26" fmla="*/ 168 w 180"/>
                  <a:gd name="T27" fmla="*/ 40 h 200"/>
                  <a:gd name="T28" fmla="*/ 136 w 180"/>
                  <a:gd name="T29" fmla="*/ 15 h 200"/>
                  <a:gd name="T30" fmla="*/ 148 w 180"/>
                  <a:gd name="T31" fmla="*/ 15 h 200"/>
                  <a:gd name="T32" fmla="*/ 148 w 180"/>
                  <a:gd name="T33" fmla="*/ 24 h 200"/>
                  <a:gd name="T34" fmla="*/ 136 w 180"/>
                  <a:gd name="T35" fmla="*/ 24 h 200"/>
                  <a:gd name="T36" fmla="*/ 136 w 180"/>
                  <a:gd name="T37" fmla="*/ 15 h 200"/>
                  <a:gd name="T38" fmla="*/ 136 w 180"/>
                  <a:gd name="T39" fmla="*/ 12 h 200"/>
                  <a:gd name="T40" fmla="*/ 12 w 180"/>
                  <a:gd name="T41" fmla="*/ 12 h 200"/>
                  <a:gd name="T42" fmla="*/ 12 w 180"/>
                  <a:gd name="T43" fmla="*/ 144 h 200"/>
                  <a:gd name="T44" fmla="*/ 16 w 180"/>
                  <a:gd name="T45" fmla="*/ 144 h 200"/>
                  <a:gd name="T46" fmla="*/ 20 w 180"/>
                  <a:gd name="T47" fmla="*/ 144 h 200"/>
                  <a:gd name="T48" fmla="*/ 28 w 180"/>
                  <a:gd name="T49" fmla="*/ 144 h 200"/>
                  <a:gd name="T50" fmla="*/ 28 w 180"/>
                  <a:gd name="T51" fmla="*/ 172 h 200"/>
                  <a:gd name="T52" fmla="*/ 16 w 180"/>
                  <a:gd name="T53" fmla="*/ 172 h 200"/>
                  <a:gd name="T54" fmla="*/ 16 w 180"/>
                  <a:gd name="T55" fmla="*/ 171 h 200"/>
                  <a:gd name="T56" fmla="*/ 0 w 180"/>
                  <a:gd name="T57" fmla="*/ 152 h 200"/>
                  <a:gd name="T58" fmla="*/ 0 w 180"/>
                  <a:gd name="T59" fmla="*/ 20 h 200"/>
                  <a:gd name="T60" fmla="*/ 20 w 180"/>
                  <a:gd name="T61" fmla="*/ 0 h 200"/>
                  <a:gd name="T62" fmla="*/ 128 w 180"/>
                  <a:gd name="T63" fmla="*/ 0 h 200"/>
                  <a:gd name="T64" fmla="*/ 147 w 180"/>
                  <a:gd name="T65" fmla="*/ 15 h 200"/>
                  <a:gd name="T66" fmla="*/ 136 w 180"/>
                  <a:gd name="T67" fmla="*/ 15 h 200"/>
                  <a:gd name="T68" fmla="*/ 136 w 180"/>
                  <a:gd name="T69" fmla="*/ 1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0" h="200">
                    <a:moveTo>
                      <a:pt x="160" y="200"/>
                    </a:moveTo>
                    <a:cubicBezTo>
                      <a:pt x="52" y="200"/>
                      <a:pt x="52" y="200"/>
                      <a:pt x="52" y="200"/>
                    </a:cubicBezTo>
                    <a:cubicBezTo>
                      <a:pt x="40" y="200"/>
                      <a:pt x="32" y="191"/>
                      <a:pt x="32" y="180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37"/>
                      <a:pt x="40" y="28"/>
                      <a:pt x="52" y="28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71" y="28"/>
                      <a:pt x="180" y="37"/>
                      <a:pt x="180" y="48"/>
                    </a:cubicBezTo>
                    <a:cubicBezTo>
                      <a:pt x="180" y="180"/>
                      <a:pt x="180" y="180"/>
                      <a:pt x="180" y="180"/>
                    </a:cubicBezTo>
                    <a:cubicBezTo>
                      <a:pt x="180" y="191"/>
                      <a:pt x="171" y="200"/>
                      <a:pt x="160" y="200"/>
                    </a:cubicBezTo>
                    <a:close/>
                    <a:moveTo>
                      <a:pt x="168" y="40"/>
                    </a:move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172"/>
                      <a:pt x="44" y="172"/>
                      <a:pt x="44" y="172"/>
                    </a:cubicBezTo>
                    <a:cubicBezTo>
                      <a:pt x="168" y="172"/>
                      <a:pt x="168" y="172"/>
                      <a:pt x="168" y="172"/>
                    </a:cubicBezTo>
                    <a:lnTo>
                      <a:pt x="168" y="40"/>
                    </a:lnTo>
                    <a:close/>
                    <a:moveTo>
                      <a:pt x="136" y="15"/>
                    </a:moveTo>
                    <a:cubicBezTo>
                      <a:pt x="148" y="15"/>
                      <a:pt x="148" y="15"/>
                      <a:pt x="148" y="15"/>
                    </a:cubicBezTo>
                    <a:cubicBezTo>
                      <a:pt x="148" y="24"/>
                      <a:pt x="148" y="24"/>
                      <a:pt x="148" y="24"/>
                    </a:cubicBezTo>
                    <a:cubicBezTo>
                      <a:pt x="136" y="24"/>
                      <a:pt x="136" y="24"/>
                      <a:pt x="136" y="24"/>
                    </a:cubicBezTo>
                    <a:lnTo>
                      <a:pt x="136" y="15"/>
                    </a:lnTo>
                    <a:close/>
                    <a:moveTo>
                      <a:pt x="136" y="12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44"/>
                      <a:pt x="12" y="144"/>
                      <a:pt x="12" y="144"/>
                    </a:cubicBezTo>
                    <a:cubicBezTo>
                      <a:pt x="16" y="144"/>
                      <a:pt x="16" y="144"/>
                      <a:pt x="16" y="144"/>
                    </a:cubicBezTo>
                    <a:cubicBezTo>
                      <a:pt x="20" y="144"/>
                      <a:pt x="20" y="144"/>
                      <a:pt x="20" y="14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16" y="171"/>
                      <a:pt x="16" y="171"/>
                      <a:pt x="16" y="171"/>
                    </a:cubicBezTo>
                    <a:cubicBezTo>
                      <a:pt x="6" y="169"/>
                      <a:pt x="0" y="161"/>
                      <a:pt x="0" y="15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7" y="0"/>
                      <a:pt x="145" y="6"/>
                      <a:pt x="147" y="15"/>
                    </a:cubicBezTo>
                    <a:cubicBezTo>
                      <a:pt x="136" y="15"/>
                      <a:pt x="136" y="15"/>
                      <a:pt x="136" y="15"/>
                    </a:cubicBezTo>
                    <a:lnTo>
                      <a:pt x="136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91"/>
              <p:cNvSpPr>
                <a:spLocks noEditPoints="1"/>
              </p:cNvSpPr>
              <p:nvPr userDrawn="1"/>
            </p:nvSpPr>
            <p:spPr bwMode="auto">
              <a:xfrm rot="20847450">
                <a:off x="6557423" y="3191086"/>
                <a:ext cx="1026145" cy="965401"/>
              </a:xfrm>
              <a:custGeom>
                <a:avLst/>
                <a:gdLst>
                  <a:gd name="T0" fmla="*/ 180 w 200"/>
                  <a:gd name="T1" fmla="*/ 152 h 188"/>
                  <a:gd name="T2" fmla="*/ 163 w 200"/>
                  <a:gd name="T3" fmla="*/ 152 h 188"/>
                  <a:gd name="T4" fmla="*/ 138 w 200"/>
                  <a:gd name="T5" fmla="*/ 188 h 188"/>
                  <a:gd name="T6" fmla="*/ 114 w 200"/>
                  <a:gd name="T7" fmla="*/ 152 h 188"/>
                  <a:gd name="T8" fmla="*/ 20 w 200"/>
                  <a:gd name="T9" fmla="*/ 152 h 188"/>
                  <a:gd name="T10" fmla="*/ 0 w 200"/>
                  <a:gd name="T11" fmla="*/ 132 h 188"/>
                  <a:gd name="T12" fmla="*/ 0 w 200"/>
                  <a:gd name="T13" fmla="*/ 20 h 188"/>
                  <a:gd name="T14" fmla="*/ 20 w 200"/>
                  <a:gd name="T15" fmla="*/ 0 h 188"/>
                  <a:gd name="T16" fmla="*/ 180 w 200"/>
                  <a:gd name="T17" fmla="*/ 0 h 188"/>
                  <a:gd name="T18" fmla="*/ 200 w 200"/>
                  <a:gd name="T19" fmla="*/ 20 h 188"/>
                  <a:gd name="T20" fmla="*/ 200 w 200"/>
                  <a:gd name="T21" fmla="*/ 132 h 188"/>
                  <a:gd name="T22" fmla="*/ 180 w 200"/>
                  <a:gd name="T23" fmla="*/ 152 h 188"/>
                  <a:gd name="T24" fmla="*/ 43 w 200"/>
                  <a:gd name="T25" fmla="*/ 60 h 188"/>
                  <a:gd name="T26" fmla="*/ 24 w 200"/>
                  <a:gd name="T27" fmla="*/ 78 h 188"/>
                  <a:gd name="T28" fmla="*/ 43 w 200"/>
                  <a:gd name="T29" fmla="*/ 97 h 188"/>
                  <a:gd name="T30" fmla="*/ 61 w 200"/>
                  <a:gd name="T31" fmla="*/ 78 h 188"/>
                  <a:gd name="T32" fmla="*/ 43 w 200"/>
                  <a:gd name="T33" fmla="*/ 60 h 188"/>
                  <a:gd name="T34" fmla="*/ 99 w 200"/>
                  <a:gd name="T35" fmla="*/ 60 h 188"/>
                  <a:gd name="T36" fmla="*/ 80 w 200"/>
                  <a:gd name="T37" fmla="*/ 78 h 188"/>
                  <a:gd name="T38" fmla="*/ 99 w 200"/>
                  <a:gd name="T39" fmla="*/ 97 h 188"/>
                  <a:gd name="T40" fmla="*/ 117 w 200"/>
                  <a:gd name="T41" fmla="*/ 78 h 188"/>
                  <a:gd name="T42" fmla="*/ 99 w 200"/>
                  <a:gd name="T43" fmla="*/ 60 h 188"/>
                  <a:gd name="T44" fmla="*/ 155 w 200"/>
                  <a:gd name="T45" fmla="*/ 60 h 188"/>
                  <a:gd name="T46" fmla="*/ 136 w 200"/>
                  <a:gd name="T47" fmla="*/ 78 h 188"/>
                  <a:gd name="T48" fmla="*/ 155 w 200"/>
                  <a:gd name="T49" fmla="*/ 97 h 188"/>
                  <a:gd name="T50" fmla="*/ 173 w 200"/>
                  <a:gd name="T51" fmla="*/ 78 h 188"/>
                  <a:gd name="T52" fmla="*/ 155 w 200"/>
                  <a:gd name="T53" fmla="*/ 6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188">
                    <a:moveTo>
                      <a:pt x="180" y="152"/>
                    </a:moveTo>
                    <a:cubicBezTo>
                      <a:pt x="163" y="152"/>
                      <a:pt x="163" y="152"/>
                      <a:pt x="163" y="152"/>
                    </a:cubicBezTo>
                    <a:cubicBezTo>
                      <a:pt x="138" y="188"/>
                      <a:pt x="138" y="188"/>
                      <a:pt x="138" y="188"/>
                    </a:cubicBezTo>
                    <a:cubicBezTo>
                      <a:pt x="114" y="152"/>
                      <a:pt x="114" y="152"/>
                      <a:pt x="114" y="152"/>
                    </a:cubicBezTo>
                    <a:cubicBezTo>
                      <a:pt x="20" y="152"/>
                      <a:pt x="20" y="152"/>
                      <a:pt x="20" y="152"/>
                    </a:cubicBezTo>
                    <a:cubicBezTo>
                      <a:pt x="8" y="152"/>
                      <a:pt x="0" y="143"/>
                      <a:pt x="0" y="13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32"/>
                      <a:pt x="200" y="132"/>
                      <a:pt x="200" y="132"/>
                    </a:cubicBezTo>
                    <a:cubicBezTo>
                      <a:pt x="200" y="143"/>
                      <a:pt x="191" y="152"/>
                      <a:pt x="180" y="152"/>
                    </a:cubicBezTo>
                    <a:close/>
                    <a:moveTo>
                      <a:pt x="43" y="60"/>
                    </a:moveTo>
                    <a:cubicBezTo>
                      <a:pt x="33" y="60"/>
                      <a:pt x="24" y="68"/>
                      <a:pt x="24" y="78"/>
                    </a:cubicBezTo>
                    <a:cubicBezTo>
                      <a:pt x="24" y="88"/>
                      <a:pt x="33" y="97"/>
                      <a:pt x="43" y="97"/>
                    </a:cubicBezTo>
                    <a:cubicBezTo>
                      <a:pt x="53" y="97"/>
                      <a:pt x="61" y="88"/>
                      <a:pt x="61" y="78"/>
                    </a:cubicBezTo>
                    <a:cubicBezTo>
                      <a:pt x="61" y="68"/>
                      <a:pt x="53" y="60"/>
                      <a:pt x="43" y="60"/>
                    </a:cubicBezTo>
                    <a:close/>
                    <a:moveTo>
                      <a:pt x="99" y="60"/>
                    </a:moveTo>
                    <a:cubicBezTo>
                      <a:pt x="89" y="60"/>
                      <a:pt x="80" y="68"/>
                      <a:pt x="80" y="78"/>
                    </a:cubicBezTo>
                    <a:cubicBezTo>
                      <a:pt x="80" y="88"/>
                      <a:pt x="89" y="97"/>
                      <a:pt x="99" y="97"/>
                    </a:cubicBezTo>
                    <a:cubicBezTo>
                      <a:pt x="109" y="97"/>
                      <a:pt x="117" y="88"/>
                      <a:pt x="117" y="78"/>
                    </a:cubicBezTo>
                    <a:cubicBezTo>
                      <a:pt x="117" y="68"/>
                      <a:pt x="109" y="60"/>
                      <a:pt x="99" y="60"/>
                    </a:cubicBezTo>
                    <a:close/>
                    <a:moveTo>
                      <a:pt x="155" y="60"/>
                    </a:moveTo>
                    <a:cubicBezTo>
                      <a:pt x="145" y="60"/>
                      <a:pt x="136" y="68"/>
                      <a:pt x="136" y="78"/>
                    </a:cubicBezTo>
                    <a:cubicBezTo>
                      <a:pt x="136" y="88"/>
                      <a:pt x="145" y="97"/>
                      <a:pt x="155" y="97"/>
                    </a:cubicBezTo>
                    <a:cubicBezTo>
                      <a:pt x="165" y="97"/>
                      <a:pt x="173" y="88"/>
                      <a:pt x="173" y="78"/>
                    </a:cubicBezTo>
                    <a:cubicBezTo>
                      <a:pt x="173" y="68"/>
                      <a:pt x="165" y="60"/>
                      <a:pt x="155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92"/>
              <p:cNvSpPr>
                <a:spLocks/>
              </p:cNvSpPr>
              <p:nvPr userDrawn="1"/>
            </p:nvSpPr>
            <p:spPr bwMode="auto">
              <a:xfrm>
                <a:off x="4354720" y="4878870"/>
                <a:ext cx="508000" cy="782638"/>
              </a:xfrm>
              <a:custGeom>
                <a:avLst/>
                <a:gdLst>
                  <a:gd name="T0" fmla="*/ 79 w 135"/>
                  <a:gd name="T1" fmla="*/ 0 h 208"/>
                  <a:gd name="T2" fmla="*/ 60 w 135"/>
                  <a:gd name="T3" fmla="*/ 0 h 208"/>
                  <a:gd name="T4" fmla="*/ 60 w 135"/>
                  <a:gd name="T5" fmla="*/ 141 h 208"/>
                  <a:gd name="T6" fmla="*/ 2 w 135"/>
                  <a:gd name="T7" fmla="*/ 168 h 208"/>
                  <a:gd name="T8" fmla="*/ 7 w 135"/>
                  <a:gd name="T9" fmla="*/ 188 h 208"/>
                  <a:gd name="T10" fmla="*/ 80 w 135"/>
                  <a:gd name="T11" fmla="*/ 176 h 208"/>
                  <a:gd name="T12" fmla="*/ 88 w 135"/>
                  <a:gd name="T13" fmla="*/ 136 h 208"/>
                  <a:gd name="T14" fmla="*/ 88 w 135"/>
                  <a:gd name="T15" fmla="*/ 51 h 208"/>
                  <a:gd name="T16" fmla="*/ 114 w 135"/>
                  <a:gd name="T17" fmla="*/ 81 h 208"/>
                  <a:gd name="T18" fmla="*/ 110 w 135"/>
                  <a:gd name="T19" fmla="*/ 112 h 208"/>
                  <a:gd name="T20" fmla="*/ 108 w 135"/>
                  <a:gd name="T21" fmla="*/ 118 h 208"/>
                  <a:gd name="T22" fmla="*/ 122 w 135"/>
                  <a:gd name="T23" fmla="*/ 107 h 208"/>
                  <a:gd name="T24" fmla="*/ 127 w 135"/>
                  <a:gd name="T25" fmla="*/ 90 h 208"/>
                  <a:gd name="T26" fmla="*/ 79 w 135"/>
                  <a:gd name="T2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208">
                    <a:moveTo>
                      <a:pt x="79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141"/>
                      <a:pt x="60" y="141"/>
                      <a:pt x="60" y="141"/>
                    </a:cubicBezTo>
                    <a:cubicBezTo>
                      <a:pt x="34" y="130"/>
                      <a:pt x="7" y="145"/>
                      <a:pt x="2" y="168"/>
                    </a:cubicBezTo>
                    <a:cubicBezTo>
                      <a:pt x="0" y="176"/>
                      <a:pt x="4" y="184"/>
                      <a:pt x="7" y="188"/>
                    </a:cubicBezTo>
                    <a:cubicBezTo>
                      <a:pt x="24" y="208"/>
                      <a:pt x="63" y="199"/>
                      <a:pt x="80" y="176"/>
                    </a:cubicBezTo>
                    <a:cubicBezTo>
                      <a:pt x="88" y="166"/>
                      <a:pt x="88" y="158"/>
                      <a:pt x="88" y="136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98" y="59"/>
                      <a:pt x="110" y="66"/>
                      <a:pt x="114" y="81"/>
                    </a:cubicBezTo>
                    <a:cubicBezTo>
                      <a:pt x="117" y="90"/>
                      <a:pt x="113" y="104"/>
                      <a:pt x="110" y="112"/>
                    </a:cubicBezTo>
                    <a:cubicBezTo>
                      <a:pt x="109" y="114"/>
                      <a:pt x="107" y="116"/>
                      <a:pt x="108" y="118"/>
                    </a:cubicBezTo>
                    <a:cubicBezTo>
                      <a:pt x="116" y="124"/>
                      <a:pt x="119" y="112"/>
                      <a:pt x="122" y="107"/>
                    </a:cubicBezTo>
                    <a:cubicBezTo>
                      <a:pt x="124" y="102"/>
                      <a:pt x="126" y="95"/>
                      <a:pt x="127" y="90"/>
                    </a:cubicBezTo>
                    <a:cubicBezTo>
                      <a:pt x="135" y="41"/>
                      <a:pt x="84" y="38"/>
                      <a:pt x="79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94"/>
              <p:cNvSpPr>
                <a:spLocks noEditPoints="1"/>
              </p:cNvSpPr>
              <p:nvPr userDrawn="1"/>
            </p:nvSpPr>
            <p:spPr bwMode="auto">
              <a:xfrm>
                <a:off x="8068497" y="2509035"/>
                <a:ext cx="899679" cy="863617"/>
              </a:xfrm>
              <a:custGeom>
                <a:avLst/>
                <a:gdLst>
                  <a:gd name="T0" fmla="*/ 188 w 200"/>
                  <a:gd name="T1" fmla="*/ 0 h 192"/>
                  <a:gd name="T2" fmla="*/ 44 w 200"/>
                  <a:gd name="T3" fmla="*/ 0 h 192"/>
                  <a:gd name="T4" fmla="*/ 40 w 200"/>
                  <a:gd name="T5" fmla="*/ 0 h 192"/>
                  <a:gd name="T6" fmla="*/ 32 w 200"/>
                  <a:gd name="T7" fmla="*/ 0 h 192"/>
                  <a:gd name="T8" fmla="*/ 32 w 200"/>
                  <a:gd name="T9" fmla="*/ 36 h 192"/>
                  <a:gd name="T10" fmla="*/ 0 w 200"/>
                  <a:gd name="T11" fmla="*/ 36 h 192"/>
                  <a:gd name="T12" fmla="*/ 0 w 200"/>
                  <a:gd name="T13" fmla="*/ 48 h 192"/>
                  <a:gd name="T14" fmla="*/ 0 w 200"/>
                  <a:gd name="T15" fmla="*/ 152 h 192"/>
                  <a:gd name="T16" fmla="*/ 40 w 200"/>
                  <a:gd name="T17" fmla="*/ 192 h 192"/>
                  <a:gd name="T18" fmla="*/ 64 w 200"/>
                  <a:gd name="T19" fmla="*/ 192 h 192"/>
                  <a:gd name="T20" fmla="*/ 136 w 200"/>
                  <a:gd name="T21" fmla="*/ 192 h 192"/>
                  <a:gd name="T22" fmla="*/ 160 w 200"/>
                  <a:gd name="T23" fmla="*/ 192 h 192"/>
                  <a:gd name="T24" fmla="*/ 200 w 200"/>
                  <a:gd name="T25" fmla="*/ 152 h 192"/>
                  <a:gd name="T26" fmla="*/ 200 w 200"/>
                  <a:gd name="T27" fmla="*/ 12 h 192"/>
                  <a:gd name="T28" fmla="*/ 200 w 200"/>
                  <a:gd name="T29" fmla="*/ 0 h 192"/>
                  <a:gd name="T30" fmla="*/ 188 w 200"/>
                  <a:gd name="T31" fmla="*/ 0 h 192"/>
                  <a:gd name="T32" fmla="*/ 32 w 200"/>
                  <a:gd name="T33" fmla="*/ 140 h 192"/>
                  <a:gd name="T34" fmla="*/ 22 w 200"/>
                  <a:gd name="T35" fmla="*/ 166 h 192"/>
                  <a:gd name="T36" fmla="*/ 12 w 200"/>
                  <a:gd name="T37" fmla="*/ 140 h 192"/>
                  <a:gd name="T38" fmla="*/ 12 w 200"/>
                  <a:gd name="T39" fmla="*/ 48 h 192"/>
                  <a:gd name="T40" fmla="*/ 32 w 200"/>
                  <a:gd name="T41" fmla="*/ 48 h 192"/>
                  <a:gd name="T42" fmla="*/ 32 w 200"/>
                  <a:gd name="T43" fmla="*/ 140 h 192"/>
                  <a:gd name="T44" fmla="*/ 188 w 200"/>
                  <a:gd name="T45" fmla="*/ 140 h 192"/>
                  <a:gd name="T46" fmla="*/ 148 w 200"/>
                  <a:gd name="T47" fmla="*/ 180 h 192"/>
                  <a:gd name="T48" fmla="*/ 136 w 200"/>
                  <a:gd name="T49" fmla="*/ 180 h 192"/>
                  <a:gd name="T50" fmla="*/ 64 w 200"/>
                  <a:gd name="T51" fmla="*/ 180 h 192"/>
                  <a:gd name="T52" fmla="*/ 52 w 200"/>
                  <a:gd name="T53" fmla="*/ 180 h 192"/>
                  <a:gd name="T54" fmla="*/ 35 w 200"/>
                  <a:gd name="T55" fmla="*/ 176 h 192"/>
                  <a:gd name="T56" fmla="*/ 44 w 200"/>
                  <a:gd name="T57" fmla="*/ 152 h 192"/>
                  <a:gd name="T58" fmla="*/ 44 w 200"/>
                  <a:gd name="T59" fmla="*/ 12 h 192"/>
                  <a:gd name="T60" fmla="*/ 188 w 200"/>
                  <a:gd name="T61" fmla="*/ 12 h 192"/>
                  <a:gd name="T62" fmla="*/ 188 w 200"/>
                  <a:gd name="T63" fmla="*/ 140 h 192"/>
                  <a:gd name="T64" fmla="*/ 100 w 200"/>
                  <a:gd name="T65" fmla="*/ 128 h 192"/>
                  <a:gd name="T66" fmla="*/ 60 w 200"/>
                  <a:gd name="T67" fmla="*/ 128 h 192"/>
                  <a:gd name="T68" fmla="*/ 60 w 200"/>
                  <a:gd name="T69" fmla="*/ 140 h 192"/>
                  <a:gd name="T70" fmla="*/ 100 w 200"/>
                  <a:gd name="T71" fmla="*/ 140 h 192"/>
                  <a:gd name="T72" fmla="*/ 100 w 200"/>
                  <a:gd name="T73" fmla="*/ 128 h 192"/>
                  <a:gd name="T74" fmla="*/ 100 w 200"/>
                  <a:gd name="T75" fmla="*/ 108 h 192"/>
                  <a:gd name="T76" fmla="*/ 60 w 200"/>
                  <a:gd name="T77" fmla="*/ 108 h 192"/>
                  <a:gd name="T78" fmla="*/ 60 w 200"/>
                  <a:gd name="T79" fmla="*/ 120 h 192"/>
                  <a:gd name="T80" fmla="*/ 100 w 200"/>
                  <a:gd name="T81" fmla="*/ 120 h 192"/>
                  <a:gd name="T82" fmla="*/ 100 w 200"/>
                  <a:gd name="T83" fmla="*/ 108 h 192"/>
                  <a:gd name="T84" fmla="*/ 100 w 200"/>
                  <a:gd name="T85" fmla="*/ 88 h 192"/>
                  <a:gd name="T86" fmla="*/ 60 w 200"/>
                  <a:gd name="T87" fmla="*/ 88 h 192"/>
                  <a:gd name="T88" fmla="*/ 60 w 200"/>
                  <a:gd name="T89" fmla="*/ 100 h 192"/>
                  <a:gd name="T90" fmla="*/ 100 w 200"/>
                  <a:gd name="T91" fmla="*/ 100 h 192"/>
                  <a:gd name="T92" fmla="*/ 100 w 200"/>
                  <a:gd name="T93" fmla="*/ 88 h 192"/>
                  <a:gd name="T94" fmla="*/ 168 w 200"/>
                  <a:gd name="T95" fmla="*/ 36 h 192"/>
                  <a:gd name="T96" fmla="*/ 60 w 200"/>
                  <a:gd name="T97" fmla="*/ 36 h 192"/>
                  <a:gd name="T98" fmla="*/ 60 w 200"/>
                  <a:gd name="T99" fmla="*/ 52 h 192"/>
                  <a:gd name="T100" fmla="*/ 168 w 200"/>
                  <a:gd name="T101" fmla="*/ 52 h 192"/>
                  <a:gd name="T102" fmla="*/ 168 w 200"/>
                  <a:gd name="T103" fmla="*/ 36 h 192"/>
                  <a:gd name="T104" fmla="*/ 100 w 200"/>
                  <a:gd name="T105" fmla="*/ 68 h 192"/>
                  <a:gd name="T106" fmla="*/ 60 w 200"/>
                  <a:gd name="T107" fmla="*/ 68 h 192"/>
                  <a:gd name="T108" fmla="*/ 60 w 200"/>
                  <a:gd name="T109" fmla="*/ 80 h 192"/>
                  <a:gd name="T110" fmla="*/ 100 w 200"/>
                  <a:gd name="T111" fmla="*/ 80 h 192"/>
                  <a:gd name="T112" fmla="*/ 100 w 200"/>
                  <a:gd name="T113" fmla="*/ 68 h 192"/>
                  <a:gd name="T114" fmla="*/ 112 w 200"/>
                  <a:gd name="T115" fmla="*/ 140 h 192"/>
                  <a:gd name="T116" fmla="*/ 168 w 200"/>
                  <a:gd name="T117" fmla="*/ 140 h 192"/>
                  <a:gd name="T118" fmla="*/ 168 w 200"/>
                  <a:gd name="T119" fmla="*/ 68 h 192"/>
                  <a:gd name="T120" fmla="*/ 112 w 200"/>
                  <a:gd name="T121" fmla="*/ 68 h 192"/>
                  <a:gd name="T122" fmla="*/ 112 w 200"/>
                  <a:gd name="T123" fmla="*/ 14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0" h="192">
                    <a:moveTo>
                      <a:pt x="188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74"/>
                      <a:pt x="17" y="192"/>
                      <a:pt x="40" y="192"/>
                    </a:cubicBezTo>
                    <a:cubicBezTo>
                      <a:pt x="64" y="192"/>
                      <a:pt x="64" y="192"/>
                      <a:pt x="64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82" y="192"/>
                      <a:pt x="200" y="174"/>
                      <a:pt x="200" y="152"/>
                    </a:cubicBezTo>
                    <a:cubicBezTo>
                      <a:pt x="200" y="12"/>
                      <a:pt x="200" y="12"/>
                      <a:pt x="200" y="12"/>
                    </a:cubicBezTo>
                    <a:cubicBezTo>
                      <a:pt x="200" y="0"/>
                      <a:pt x="200" y="0"/>
                      <a:pt x="200" y="0"/>
                    </a:cubicBezTo>
                    <a:lnTo>
                      <a:pt x="188" y="0"/>
                    </a:lnTo>
                    <a:close/>
                    <a:moveTo>
                      <a:pt x="32" y="140"/>
                    </a:moveTo>
                    <a:cubicBezTo>
                      <a:pt x="32" y="150"/>
                      <a:pt x="28" y="159"/>
                      <a:pt x="22" y="166"/>
                    </a:cubicBezTo>
                    <a:cubicBezTo>
                      <a:pt x="15" y="159"/>
                      <a:pt x="12" y="150"/>
                      <a:pt x="12" y="14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32" y="48"/>
                      <a:pt x="32" y="48"/>
                      <a:pt x="32" y="48"/>
                    </a:cubicBezTo>
                    <a:lnTo>
                      <a:pt x="32" y="140"/>
                    </a:lnTo>
                    <a:close/>
                    <a:moveTo>
                      <a:pt x="188" y="140"/>
                    </a:moveTo>
                    <a:cubicBezTo>
                      <a:pt x="188" y="162"/>
                      <a:pt x="170" y="180"/>
                      <a:pt x="148" y="180"/>
                    </a:cubicBezTo>
                    <a:cubicBezTo>
                      <a:pt x="136" y="180"/>
                      <a:pt x="136" y="180"/>
                      <a:pt x="136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46" y="180"/>
                      <a:pt x="40" y="178"/>
                      <a:pt x="35" y="176"/>
                    </a:cubicBezTo>
                    <a:cubicBezTo>
                      <a:pt x="40" y="169"/>
                      <a:pt x="44" y="161"/>
                      <a:pt x="44" y="15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188" y="12"/>
                      <a:pt x="188" y="12"/>
                      <a:pt x="188" y="12"/>
                    </a:cubicBezTo>
                    <a:lnTo>
                      <a:pt x="188" y="140"/>
                    </a:lnTo>
                    <a:close/>
                    <a:moveTo>
                      <a:pt x="100" y="128"/>
                    </a:moveTo>
                    <a:cubicBezTo>
                      <a:pt x="60" y="128"/>
                      <a:pt x="60" y="128"/>
                      <a:pt x="60" y="128"/>
                    </a:cubicBezTo>
                    <a:cubicBezTo>
                      <a:pt x="60" y="140"/>
                      <a:pt x="60" y="140"/>
                      <a:pt x="60" y="140"/>
                    </a:cubicBezTo>
                    <a:cubicBezTo>
                      <a:pt x="100" y="140"/>
                      <a:pt x="100" y="140"/>
                      <a:pt x="100" y="140"/>
                    </a:cubicBezTo>
                    <a:lnTo>
                      <a:pt x="100" y="128"/>
                    </a:lnTo>
                    <a:close/>
                    <a:moveTo>
                      <a:pt x="100" y="108"/>
                    </a:moveTo>
                    <a:cubicBezTo>
                      <a:pt x="60" y="108"/>
                      <a:pt x="60" y="108"/>
                      <a:pt x="60" y="108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lnTo>
                      <a:pt x="100" y="108"/>
                    </a:lnTo>
                    <a:close/>
                    <a:moveTo>
                      <a:pt x="100" y="88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100" y="100"/>
                      <a:pt x="100" y="100"/>
                      <a:pt x="100" y="100"/>
                    </a:cubicBezTo>
                    <a:lnTo>
                      <a:pt x="100" y="88"/>
                    </a:lnTo>
                    <a:close/>
                    <a:moveTo>
                      <a:pt x="168" y="36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168" y="52"/>
                      <a:pt x="168" y="52"/>
                      <a:pt x="168" y="52"/>
                    </a:cubicBezTo>
                    <a:lnTo>
                      <a:pt x="168" y="36"/>
                    </a:lnTo>
                    <a:close/>
                    <a:moveTo>
                      <a:pt x="100" y="68"/>
                    </a:move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100" y="80"/>
                      <a:pt x="100" y="80"/>
                      <a:pt x="100" y="80"/>
                    </a:cubicBezTo>
                    <a:lnTo>
                      <a:pt x="100" y="68"/>
                    </a:lnTo>
                    <a:close/>
                    <a:moveTo>
                      <a:pt x="112" y="140"/>
                    </a:move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8" y="68"/>
                      <a:pt x="168" y="68"/>
                      <a:pt x="168" y="68"/>
                    </a:cubicBezTo>
                    <a:cubicBezTo>
                      <a:pt x="112" y="68"/>
                      <a:pt x="112" y="68"/>
                      <a:pt x="112" y="68"/>
                    </a:cubicBezTo>
                    <a:lnTo>
                      <a:pt x="112" y="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95"/>
              <p:cNvSpPr>
                <a:spLocks noEditPoints="1"/>
              </p:cNvSpPr>
              <p:nvPr userDrawn="1"/>
            </p:nvSpPr>
            <p:spPr bwMode="auto">
              <a:xfrm rot="3027353">
                <a:off x="5075440" y="6333931"/>
                <a:ext cx="466725" cy="752475"/>
              </a:xfrm>
              <a:custGeom>
                <a:avLst/>
                <a:gdLst>
                  <a:gd name="T0" fmla="*/ 70 w 124"/>
                  <a:gd name="T1" fmla="*/ 160 h 200"/>
                  <a:gd name="T2" fmla="*/ 70 w 124"/>
                  <a:gd name="T3" fmla="*/ 184 h 200"/>
                  <a:gd name="T4" fmla="*/ 97 w 124"/>
                  <a:gd name="T5" fmla="*/ 184 h 200"/>
                  <a:gd name="T6" fmla="*/ 97 w 124"/>
                  <a:gd name="T7" fmla="*/ 200 h 200"/>
                  <a:gd name="T8" fmla="*/ 25 w 124"/>
                  <a:gd name="T9" fmla="*/ 200 h 200"/>
                  <a:gd name="T10" fmla="*/ 25 w 124"/>
                  <a:gd name="T11" fmla="*/ 184 h 200"/>
                  <a:gd name="T12" fmla="*/ 53 w 124"/>
                  <a:gd name="T13" fmla="*/ 184 h 200"/>
                  <a:gd name="T14" fmla="*/ 53 w 124"/>
                  <a:gd name="T15" fmla="*/ 160 h 200"/>
                  <a:gd name="T16" fmla="*/ 0 w 124"/>
                  <a:gd name="T17" fmla="*/ 98 h 200"/>
                  <a:gd name="T18" fmla="*/ 0 w 124"/>
                  <a:gd name="T19" fmla="*/ 76 h 200"/>
                  <a:gd name="T20" fmla="*/ 17 w 124"/>
                  <a:gd name="T21" fmla="*/ 76 h 200"/>
                  <a:gd name="T22" fmla="*/ 17 w 124"/>
                  <a:gd name="T23" fmla="*/ 98 h 200"/>
                  <a:gd name="T24" fmla="*/ 30 w 124"/>
                  <a:gd name="T25" fmla="*/ 130 h 200"/>
                  <a:gd name="T26" fmla="*/ 62 w 124"/>
                  <a:gd name="T27" fmla="*/ 144 h 200"/>
                  <a:gd name="T28" fmla="*/ 94 w 124"/>
                  <a:gd name="T29" fmla="*/ 130 h 200"/>
                  <a:gd name="T30" fmla="*/ 105 w 124"/>
                  <a:gd name="T31" fmla="*/ 98 h 200"/>
                  <a:gd name="T32" fmla="*/ 105 w 124"/>
                  <a:gd name="T33" fmla="*/ 76 h 200"/>
                  <a:gd name="T34" fmla="*/ 124 w 124"/>
                  <a:gd name="T35" fmla="*/ 76 h 200"/>
                  <a:gd name="T36" fmla="*/ 124 w 124"/>
                  <a:gd name="T37" fmla="*/ 98 h 200"/>
                  <a:gd name="T38" fmla="*/ 70 w 124"/>
                  <a:gd name="T39" fmla="*/ 160 h 200"/>
                  <a:gd name="T40" fmla="*/ 63 w 124"/>
                  <a:gd name="T41" fmla="*/ 132 h 200"/>
                  <a:gd name="T42" fmla="*/ 29 w 124"/>
                  <a:gd name="T43" fmla="*/ 97 h 200"/>
                  <a:gd name="T44" fmla="*/ 29 w 124"/>
                  <a:gd name="T45" fmla="*/ 88 h 200"/>
                  <a:gd name="T46" fmla="*/ 77 w 124"/>
                  <a:gd name="T47" fmla="*/ 88 h 200"/>
                  <a:gd name="T48" fmla="*/ 77 w 124"/>
                  <a:gd name="T49" fmla="*/ 80 h 200"/>
                  <a:gd name="T50" fmla="*/ 29 w 124"/>
                  <a:gd name="T51" fmla="*/ 80 h 200"/>
                  <a:gd name="T52" fmla="*/ 29 w 124"/>
                  <a:gd name="T53" fmla="*/ 64 h 200"/>
                  <a:gd name="T54" fmla="*/ 77 w 124"/>
                  <a:gd name="T55" fmla="*/ 64 h 200"/>
                  <a:gd name="T56" fmla="*/ 77 w 124"/>
                  <a:gd name="T57" fmla="*/ 56 h 200"/>
                  <a:gd name="T58" fmla="*/ 29 w 124"/>
                  <a:gd name="T59" fmla="*/ 56 h 200"/>
                  <a:gd name="T60" fmla="*/ 29 w 124"/>
                  <a:gd name="T61" fmla="*/ 44 h 200"/>
                  <a:gd name="T62" fmla="*/ 77 w 124"/>
                  <a:gd name="T63" fmla="*/ 44 h 200"/>
                  <a:gd name="T64" fmla="*/ 77 w 124"/>
                  <a:gd name="T65" fmla="*/ 36 h 200"/>
                  <a:gd name="T66" fmla="*/ 29 w 124"/>
                  <a:gd name="T67" fmla="*/ 36 h 200"/>
                  <a:gd name="T68" fmla="*/ 63 w 124"/>
                  <a:gd name="T69" fmla="*/ 0 h 200"/>
                  <a:gd name="T70" fmla="*/ 97 w 124"/>
                  <a:gd name="T71" fmla="*/ 36 h 200"/>
                  <a:gd name="T72" fmla="*/ 97 w 124"/>
                  <a:gd name="T73" fmla="*/ 97 h 200"/>
                  <a:gd name="T74" fmla="*/ 63 w 124"/>
                  <a:gd name="T75" fmla="*/ 13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200">
                    <a:moveTo>
                      <a:pt x="70" y="160"/>
                    </a:moveTo>
                    <a:cubicBezTo>
                      <a:pt x="70" y="184"/>
                      <a:pt x="70" y="184"/>
                      <a:pt x="70" y="184"/>
                    </a:cubicBezTo>
                    <a:cubicBezTo>
                      <a:pt x="97" y="184"/>
                      <a:pt x="97" y="184"/>
                      <a:pt x="97" y="184"/>
                    </a:cubicBezTo>
                    <a:cubicBezTo>
                      <a:pt x="97" y="200"/>
                      <a:pt x="97" y="200"/>
                      <a:pt x="97" y="200"/>
                    </a:cubicBezTo>
                    <a:cubicBezTo>
                      <a:pt x="25" y="200"/>
                      <a:pt x="25" y="200"/>
                      <a:pt x="25" y="200"/>
                    </a:cubicBezTo>
                    <a:cubicBezTo>
                      <a:pt x="25" y="184"/>
                      <a:pt x="25" y="184"/>
                      <a:pt x="25" y="184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60"/>
                      <a:pt x="53" y="160"/>
                      <a:pt x="53" y="160"/>
                    </a:cubicBezTo>
                    <a:cubicBezTo>
                      <a:pt x="23" y="156"/>
                      <a:pt x="0" y="130"/>
                      <a:pt x="0" y="9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7" y="111"/>
                      <a:pt x="22" y="122"/>
                      <a:pt x="30" y="130"/>
                    </a:cubicBezTo>
                    <a:cubicBezTo>
                      <a:pt x="38" y="139"/>
                      <a:pt x="49" y="144"/>
                      <a:pt x="62" y="144"/>
                    </a:cubicBezTo>
                    <a:cubicBezTo>
                      <a:pt x="75" y="144"/>
                      <a:pt x="86" y="139"/>
                      <a:pt x="94" y="130"/>
                    </a:cubicBezTo>
                    <a:cubicBezTo>
                      <a:pt x="102" y="122"/>
                      <a:pt x="105" y="111"/>
                      <a:pt x="105" y="98"/>
                    </a:cubicBezTo>
                    <a:cubicBezTo>
                      <a:pt x="105" y="76"/>
                      <a:pt x="105" y="76"/>
                      <a:pt x="105" y="76"/>
                    </a:cubicBezTo>
                    <a:cubicBezTo>
                      <a:pt x="124" y="76"/>
                      <a:pt x="124" y="76"/>
                      <a:pt x="124" y="76"/>
                    </a:cubicBezTo>
                    <a:cubicBezTo>
                      <a:pt x="124" y="98"/>
                      <a:pt x="124" y="98"/>
                      <a:pt x="124" y="98"/>
                    </a:cubicBezTo>
                    <a:cubicBezTo>
                      <a:pt x="124" y="130"/>
                      <a:pt x="100" y="156"/>
                      <a:pt x="70" y="160"/>
                    </a:cubicBezTo>
                    <a:close/>
                    <a:moveTo>
                      <a:pt x="63" y="132"/>
                    </a:moveTo>
                    <a:cubicBezTo>
                      <a:pt x="45" y="132"/>
                      <a:pt x="29" y="116"/>
                      <a:pt x="29" y="97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7" y="80"/>
                      <a:pt x="77" y="80"/>
                      <a:pt x="77" y="8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77" y="56"/>
                      <a:pt x="77" y="56"/>
                      <a:pt x="77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30" y="17"/>
                      <a:pt x="46" y="0"/>
                      <a:pt x="63" y="0"/>
                    </a:cubicBezTo>
                    <a:cubicBezTo>
                      <a:pt x="82" y="0"/>
                      <a:pt x="97" y="16"/>
                      <a:pt x="97" y="36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7" y="116"/>
                      <a:pt x="82" y="132"/>
                      <a:pt x="63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102"/>
              <p:cNvSpPr>
                <a:spLocks noEditPoints="1"/>
              </p:cNvSpPr>
              <p:nvPr userDrawn="1"/>
            </p:nvSpPr>
            <p:spPr bwMode="auto">
              <a:xfrm rot="2445294">
                <a:off x="6285605" y="2202951"/>
                <a:ext cx="800036" cy="801727"/>
              </a:xfrm>
              <a:custGeom>
                <a:avLst/>
                <a:gdLst>
                  <a:gd name="T0" fmla="*/ 176 w 200"/>
                  <a:gd name="T1" fmla="*/ 0 h 200"/>
                  <a:gd name="T2" fmla="*/ 24 w 200"/>
                  <a:gd name="T3" fmla="*/ 0 h 200"/>
                  <a:gd name="T4" fmla="*/ 0 w 200"/>
                  <a:gd name="T5" fmla="*/ 24 h 200"/>
                  <a:gd name="T6" fmla="*/ 0 w 200"/>
                  <a:gd name="T7" fmla="*/ 200 h 200"/>
                  <a:gd name="T8" fmla="*/ 200 w 200"/>
                  <a:gd name="T9" fmla="*/ 200 h 200"/>
                  <a:gd name="T10" fmla="*/ 200 w 200"/>
                  <a:gd name="T11" fmla="*/ 24 h 200"/>
                  <a:gd name="T12" fmla="*/ 176 w 200"/>
                  <a:gd name="T13" fmla="*/ 0 h 200"/>
                  <a:gd name="T14" fmla="*/ 116 w 200"/>
                  <a:gd name="T15" fmla="*/ 16 h 200"/>
                  <a:gd name="T16" fmla="*/ 128 w 200"/>
                  <a:gd name="T17" fmla="*/ 28 h 200"/>
                  <a:gd name="T18" fmla="*/ 116 w 200"/>
                  <a:gd name="T19" fmla="*/ 40 h 200"/>
                  <a:gd name="T20" fmla="*/ 104 w 200"/>
                  <a:gd name="T21" fmla="*/ 28 h 200"/>
                  <a:gd name="T22" fmla="*/ 116 w 200"/>
                  <a:gd name="T23" fmla="*/ 16 h 200"/>
                  <a:gd name="T24" fmla="*/ 76 w 200"/>
                  <a:gd name="T25" fmla="*/ 16 h 200"/>
                  <a:gd name="T26" fmla="*/ 88 w 200"/>
                  <a:gd name="T27" fmla="*/ 28 h 200"/>
                  <a:gd name="T28" fmla="*/ 76 w 200"/>
                  <a:gd name="T29" fmla="*/ 40 h 200"/>
                  <a:gd name="T30" fmla="*/ 64 w 200"/>
                  <a:gd name="T31" fmla="*/ 28 h 200"/>
                  <a:gd name="T32" fmla="*/ 76 w 200"/>
                  <a:gd name="T33" fmla="*/ 16 h 200"/>
                  <a:gd name="T34" fmla="*/ 36 w 200"/>
                  <a:gd name="T35" fmla="*/ 16 h 200"/>
                  <a:gd name="T36" fmla="*/ 48 w 200"/>
                  <a:gd name="T37" fmla="*/ 28 h 200"/>
                  <a:gd name="T38" fmla="*/ 36 w 200"/>
                  <a:gd name="T39" fmla="*/ 40 h 200"/>
                  <a:gd name="T40" fmla="*/ 24 w 200"/>
                  <a:gd name="T41" fmla="*/ 28 h 200"/>
                  <a:gd name="T42" fmla="*/ 36 w 200"/>
                  <a:gd name="T43" fmla="*/ 16 h 200"/>
                  <a:gd name="T44" fmla="*/ 184 w 200"/>
                  <a:gd name="T45" fmla="*/ 184 h 200"/>
                  <a:gd name="T46" fmla="*/ 16 w 200"/>
                  <a:gd name="T47" fmla="*/ 184 h 200"/>
                  <a:gd name="T48" fmla="*/ 16 w 200"/>
                  <a:gd name="T49" fmla="*/ 56 h 200"/>
                  <a:gd name="T50" fmla="*/ 184 w 200"/>
                  <a:gd name="T51" fmla="*/ 56 h 200"/>
                  <a:gd name="T52" fmla="*/ 184 w 200"/>
                  <a:gd name="T53" fmla="*/ 18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200">
                    <a:moveTo>
                      <a:pt x="17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200" y="200"/>
                      <a:pt x="200" y="200"/>
                      <a:pt x="200" y="200"/>
                    </a:cubicBezTo>
                    <a:cubicBezTo>
                      <a:pt x="200" y="24"/>
                      <a:pt x="200" y="24"/>
                      <a:pt x="200" y="24"/>
                    </a:cubicBezTo>
                    <a:cubicBezTo>
                      <a:pt x="200" y="11"/>
                      <a:pt x="189" y="0"/>
                      <a:pt x="176" y="0"/>
                    </a:cubicBezTo>
                    <a:close/>
                    <a:moveTo>
                      <a:pt x="116" y="16"/>
                    </a:moveTo>
                    <a:cubicBezTo>
                      <a:pt x="123" y="16"/>
                      <a:pt x="128" y="22"/>
                      <a:pt x="128" y="28"/>
                    </a:cubicBezTo>
                    <a:cubicBezTo>
                      <a:pt x="128" y="35"/>
                      <a:pt x="123" y="40"/>
                      <a:pt x="116" y="40"/>
                    </a:cubicBezTo>
                    <a:cubicBezTo>
                      <a:pt x="110" y="40"/>
                      <a:pt x="104" y="35"/>
                      <a:pt x="104" y="28"/>
                    </a:cubicBezTo>
                    <a:cubicBezTo>
                      <a:pt x="104" y="22"/>
                      <a:pt x="110" y="16"/>
                      <a:pt x="116" y="16"/>
                    </a:cubicBezTo>
                    <a:close/>
                    <a:moveTo>
                      <a:pt x="76" y="16"/>
                    </a:moveTo>
                    <a:cubicBezTo>
                      <a:pt x="83" y="16"/>
                      <a:pt x="88" y="22"/>
                      <a:pt x="88" y="28"/>
                    </a:cubicBezTo>
                    <a:cubicBezTo>
                      <a:pt x="88" y="35"/>
                      <a:pt x="83" y="40"/>
                      <a:pt x="76" y="40"/>
                    </a:cubicBezTo>
                    <a:cubicBezTo>
                      <a:pt x="70" y="40"/>
                      <a:pt x="64" y="35"/>
                      <a:pt x="64" y="28"/>
                    </a:cubicBezTo>
                    <a:cubicBezTo>
                      <a:pt x="64" y="22"/>
                      <a:pt x="70" y="16"/>
                      <a:pt x="76" y="16"/>
                    </a:cubicBezTo>
                    <a:close/>
                    <a:moveTo>
                      <a:pt x="36" y="16"/>
                    </a:moveTo>
                    <a:cubicBezTo>
                      <a:pt x="43" y="16"/>
                      <a:pt x="48" y="22"/>
                      <a:pt x="48" y="28"/>
                    </a:cubicBezTo>
                    <a:cubicBezTo>
                      <a:pt x="48" y="35"/>
                      <a:pt x="43" y="40"/>
                      <a:pt x="36" y="40"/>
                    </a:cubicBezTo>
                    <a:cubicBezTo>
                      <a:pt x="30" y="40"/>
                      <a:pt x="24" y="35"/>
                      <a:pt x="24" y="28"/>
                    </a:cubicBezTo>
                    <a:cubicBezTo>
                      <a:pt x="24" y="22"/>
                      <a:pt x="30" y="16"/>
                      <a:pt x="36" y="16"/>
                    </a:cubicBezTo>
                    <a:close/>
                    <a:moveTo>
                      <a:pt x="184" y="184"/>
                    </a:moveTo>
                    <a:cubicBezTo>
                      <a:pt x="16" y="184"/>
                      <a:pt x="16" y="184"/>
                      <a:pt x="16" y="184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84" y="56"/>
                      <a:pt x="184" y="56"/>
                      <a:pt x="184" y="56"/>
                    </a:cubicBezTo>
                    <a:lnTo>
                      <a:pt x="184" y="1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108"/>
              <p:cNvSpPr>
                <a:spLocks noEditPoints="1"/>
              </p:cNvSpPr>
              <p:nvPr userDrawn="1"/>
            </p:nvSpPr>
            <p:spPr bwMode="auto">
              <a:xfrm rot="20655417">
                <a:off x="5688269" y="3986107"/>
                <a:ext cx="720725" cy="708025"/>
              </a:xfrm>
              <a:custGeom>
                <a:avLst/>
                <a:gdLst>
                  <a:gd name="T0" fmla="*/ 123 w 192"/>
                  <a:gd name="T1" fmla="*/ 175 h 188"/>
                  <a:gd name="T2" fmla="*/ 123 w 192"/>
                  <a:gd name="T3" fmla="*/ 148 h 188"/>
                  <a:gd name="T4" fmla="*/ 68 w 192"/>
                  <a:gd name="T5" fmla="*/ 149 h 188"/>
                  <a:gd name="T6" fmla="*/ 68 w 192"/>
                  <a:gd name="T7" fmla="*/ 176 h 188"/>
                  <a:gd name="T8" fmla="*/ 56 w 192"/>
                  <a:gd name="T9" fmla="*/ 182 h 188"/>
                  <a:gd name="T10" fmla="*/ 60 w 192"/>
                  <a:gd name="T11" fmla="*/ 188 h 188"/>
                  <a:gd name="T12" fmla="*/ 130 w 192"/>
                  <a:gd name="T13" fmla="*/ 188 h 188"/>
                  <a:gd name="T14" fmla="*/ 135 w 192"/>
                  <a:gd name="T15" fmla="*/ 183 h 188"/>
                  <a:gd name="T16" fmla="*/ 123 w 192"/>
                  <a:gd name="T17" fmla="*/ 175 h 188"/>
                  <a:gd name="T18" fmla="*/ 173 w 192"/>
                  <a:gd name="T19" fmla="*/ 0 h 188"/>
                  <a:gd name="T20" fmla="*/ 18 w 192"/>
                  <a:gd name="T21" fmla="*/ 0 h 188"/>
                  <a:gd name="T22" fmla="*/ 0 w 192"/>
                  <a:gd name="T23" fmla="*/ 19 h 188"/>
                  <a:gd name="T24" fmla="*/ 0 w 192"/>
                  <a:gd name="T25" fmla="*/ 126 h 188"/>
                  <a:gd name="T26" fmla="*/ 18 w 192"/>
                  <a:gd name="T27" fmla="*/ 144 h 188"/>
                  <a:gd name="T28" fmla="*/ 173 w 192"/>
                  <a:gd name="T29" fmla="*/ 144 h 188"/>
                  <a:gd name="T30" fmla="*/ 192 w 192"/>
                  <a:gd name="T31" fmla="*/ 126 h 188"/>
                  <a:gd name="T32" fmla="*/ 192 w 192"/>
                  <a:gd name="T33" fmla="*/ 19 h 188"/>
                  <a:gd name="T34" fmla="*/ 173 w 192"/>
                  <a:gd name="T35" fmla="*/ 0 h 188"/>
                  <a:gd name="T36" fmla="*/ 180 w 192"/>
                  <a:gd name="T37" fmla="*/ 100 h 188"/>
                  <a:gd name="T38" fmla="*/ 167 w 192"/>
                  <a:gd name="T39" fmla="*/ 112 h 188"/>
                  <a:gd name="T40" fmla="*/ 24 w 192"/>
                  <a:gd name="T41" fmla="*/ 112 h 188"/>
                  <a:gd name="T42" fmla="*/ 11 w 192"/>
                  <a:gd name="T43" fmla="*/ 100 h 188"/>
                  <a:gd name="T44" fmla="*/ 11 w 192"/>
                  <a:gd name="T45" fmla="*/ 25 h 188"/>
                  <a:gd name="T46" fmla="*/ 24 w 192"/>
                  <a:gd name="T47" fmla="*/ 12 h 188"/>
                  <a:gd name="T48" fmla="*/ 167 w 192"/>
                  <a:gd name="T49" fmla="*/ 12 h 188"/>
                  <a:gd name="T50" fmla="*/ 180 w 192"/>
                  <a:gd name="T51" fmla="*/ 25 h 188"/>
                  <a:gd name="T52" fmla="*/ 180 w 192"/>
                  <a:gd name="T53" fmla="*/ 10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2" h="188">
                    <a:moveTo>
                      <a:pt x="123" y="175"/>
                    </a:moveTo>
                    <a:cubicBezTo>
                      <a:pt x="123" y="148"/>
                      <a:pt x="123" y="148"/>
                      <a:pt x="123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76"/>
                      <a:pt x="68" y="176"/>
                      <a:pt x="68" y="176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3" y="188"/>
                      <a:pt x="60" y="188"/>
                    </a:cubicBezTo>
                    <a:cubicBezTo>
                      <a:pt x="130" y="188"/>
                      <a:pt x="130" y="188"/>
                      <a:pt x="130" y="188"/>
                    </a:cubicBezTo>
                    <a:cubicBezTo>
                      <a:pt x="130" y="188"/>
                      <a:pt x="138" y="185"/>
                      <a:pt x="135" y="183"/>
                    </a:cubicBezTo>
                    <a:cubicBezTo>
                      <a:pt x="133" y="180"/>
                      <a:pt x="123" y="175"/>
                      <a:pt x="123" y="175"/>
                    </a:cubicBezTo>
                    <a:close/>
                    <a:moveTo>
                      <a:pt x="17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6"/>
                      <a:pt x="8" y="144"/>
                      <a:pt x="18" y="144"/>
                    </a:cubicBezTo>
                    <a:cubicBezTo>
                      <a:pt x="173" y="144"/>
                      <a:pt x="173" y="144"/>
                      <a:pt x="173" y="144"/>
                    </a:cubicBezTo>
                    <a:cubicBezTo>
                      <a:pt x="183" y="144"/>
                      <a:pt x="192" y="136"/>
                      <a:pt x="192" y="126"/>
                    </a:cubicBezTo>
                    <a:cubicBezTo>
                      <a:pt x="192" y="19"/>
                      <a:pt x="192" y="19"/>
                      <a:pt x="192" y="19"/>
                    </a:cubicBezTo>
                    <a:cubicBezTo>
                      <a:pt x="192" y="9"/>
                      <a:pt x="183" y="0"/>
                      <a:pt x="173" y="0"/>
                    </a:cubicBezTo>
                    <a:close/>
                    <a:moveTo>
                      <a:pt x="180" y="100"/>
                    </a:moveTo>
                    <a:cubicBezTo>
                      <a:pt x="180" y="107"/>
                      <a:pt x="174" y="112"/>
                      <a:pt x="167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17" y="112"/>
                      <a:pt x="11" y="107"/>
                      <a:pt x="11" y="10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18"/>
                      <a:pt x="17" y="12"/>
                      <a:pt x="24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74" y="12"/>
                      <a:pt x="180" y="18"/>
                      <a:pt x="180" y="25"/>
                    </a:cubicBezTo>
                    <a:lnTo>
                      <a:pt x="180" y="1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110"/>
              <p:cNvSpPr>
                <a:spLocks noEditPoints="1"/>
              </p:cNvSpPr>
              <p:nvPr userDrawn="1"/>
            </p:nvSpPr>
            <p:spPr bwMode="auto">
              <a:xfrm rot="20200010">
                <a:off x="5354529" y="1409754"/>
                <a:ext cx="750888" cy="738188"/>
              </a:xfrm>
              <a:custGeom>
                <a:avLst/>
                <a:gdLst>
                  <a:gd name="T0" fmla="*/ 69 w 473"/>
                  <a:gd name="T1" fmla="*/ 181 h 465"/>
                  <a:gd name="T2" fmla="*/ 10 w 473"/>
                  <a:gd name="T3" fmla="*/ 121 h 465"/>
                  <a:gd name="T4" fmla="*/ 10 w 473"/>
                  <a:gd name="T5" fmla="*/ 240 h 465"/>
                  <a:gd name="T6" fmla="*/ 69 w 473"/>
                  <a:gd name="T7" fmla="*/ 181 h 465"/>
                  <a:gd name="T8" fmla="*/ 464 w 473"/>
                  <a:gd name="T9" fmla="*/ 98 h 465"/>
                  <a:gd name="T10" fmla="*/ 445 w 473"/>
                  <a:gd name="T11" fmla="*/ 0 h 465"/>
                  <a:gd name="T12" fmla="*/ 0 w 473"/>
                  <a:gd name="T13" fmla="*/ 81 h 465"/>
                  <a:gd name="T14" fmla="*/ 85 w 473"/>
                  <a:gd name="T15" fmla="*/ 166 h 465"/>
                  <a:gd name="T16" fmla="*/ 464 w 473"/>
                  <a:gd name="T17" fmla="*/ 98 h 465"/>
                  <a:gd name="T18" fmla="*/ 414 w 473"/>
                  <a:gd name="T19" fmla="*/ 24 h 465"/>
                  <a:gd name="T20" fmla="*/ 440 w 473"/>
                  <a:gd name="T21" fmla="*/ 67 h 465"/>
                  <a:gd name="T22" fmla="*/ 443 w 473"/>
                  <a:gd name="T23" fmla="*/ 83 h 465"/>
                  <a:gd name="T24" fmla="*/ 388 w 473"/>
                  <a:gd name="T25" fmla="*/ 93 h 465"/>
                  <a:gd name="T26" fmla="*/ 355 w 473"/>
                  <a:gd name="T27" fmla="*/ 36 h 465"/>
                  <a:gd name="T28" fmla="*/ 414 w 473"/>
                  <a:gd name="T29" fmla="*/ 24 h 465"/>
                  <a:gd name="T30" fmla="*/ 291 w 473"/>
                  <a:gd name="T31" fmla="*/ 45 h 465"/>
                  <a:gd name="T32" fmla="*/ 324 w 473"/>
                  <a:gd name="T33" fmla="*/ 105 h 465"/>
                  <a:gd name="T34" fmla="*/ 265 w 473"/>
                  <a:gd name="T35" fmla="*/ 117 h 465"/>
                  <a:gd name="T36" fmla="*/ 232 w 473"/>
                  <a:gd name="T37" fmla="*/ 57 h 465"/>
                  <a:gd name="T38" fmla="*/ 291 w 473"/>
                  <a:gd name="T39" fmla="*/ 45 h 465"/>
                  <a:gd name="T40" fmla="*/ 171 w 473"/>
                  <a:gd name="T41" fmla="*/ 69 h 465"/>
                  <a:gd name="T42" fmla="*/ 204 w 473"/>
                  <a:gd name="T43" fmla="*/ 126 h 465"/>
                  <a:gd name="T44" fmla="*/ 144 w 473"/>
                  <a:gd name="T45" fmla="*/ 138 h 465"/>
                  <a:gd name="T46" fmla="*/ 109 w 473"/>
                  <a:gd name="T47" fmla="*/ 79 h 465"/>
                  <a:gd name="T48" fmla="*/ 171 w 473"/>
                  <a:gd name="T49" fmla="*/ 69 h 465"/>
                  <a:gd name="T50" fmla="*/ 97 w 473"/>
                  <a:gd name="T51" fmla="*/ 181 h 465"/>
                  <a:gd name="T52" fmla="*/ 10 w 473"/>
                  <a:gd name="T53" fmla="*/ 268 h 465"/>
                  <a:gd name="T54" fmla="*/ 10 w 473"/>
                  <a:gd name="T55" fmla="*/ 465 h 465"/>
                  <a:gd name="T56" fmla="*/ 473 w 473"/>
                  <a:gd name="T57" fmla="*/ 465 h 465"/>
                  <a:gd name="T58" fmla="*/ 473 w 473"/>
                  <a:gd name="T59" fmla="*/ 181 h 465"/>
                  <a:gd name="T60" fmla="*/ 97 w 473"/>
                  <a:gd name="T61" fmla="*/ 181 h 465"/>
                  <a:gd name="T62" fmla="*/ 376 w 473"/>
                  <a:gd name="T63" fmla="*/ 370 h 465"/>
                  <a:gd name="T64" fmla="*/ 111 w 473"/>
                  <a:gd name="T65" fmla="*/ 370 h 465"/>
                  <a:gd name="T66" fmla="*/ 111 w 473"/>
                  <a:gd name="T67" fmla="*/ 342 h 465"/>
                  <a:gd name="T68" fmla="*/ 376 w 473"/>
                  <a:gd name="T69" fmla="*/ 342 h 465"/>
                  <a:gd name="T70" fmla="*/ 376 w 473"/>
                  <a:gd name="T71" fmla="*/ 370 h 465"/>
                  <a:gd name="T72" fmla="*/ 376 w 473"/>
                  <a:gd name="T73" fmla="*/ 304 h 465"/>
                  <a:gd name="T74" fmla="*/ 111 w 473"/>
                  <a:gd name="T75" fmla="*/ 304 h 465"/>
                  <a:gd name="T76" fmla="*/ 111 w 473"/>
                  <a:gd name="T77" fmla="*/ 275 h 465"/>
                  <a:gd name="T78" fmla="*/ 376 w 473"/>
                  <a:gd name="T79" fmla="*/ 275 h 465"/>
                  <a:gd name="T80" fmla="*/ 376 w 473"/>
                  <a:gd name="T81" fmla="*/ 304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73" h="465">
                    <a:moveTo>
                      <a:pt x="69" y="181"/>
                    </a:moveTo>
                    <a:lnTo>
                      <a:pt x="10" y="121"/>
                    </a:lnTo>
                    <a:lnTo>
                      <a:pt x="10" y="240"/>
                    </a:lnTo>
                    <a:lnTo>
                      <a:pt x="69" y="181"/>
                    </a:lnTo>
                    <a:close/>
                    <a:moveTo>
                      <a:pt x="464" y="98"/>
                    </a:moveTo>
                    <a:lnTo>
                      <a:pt x="445" y="0"/>
                    </a:lnTo>
                    <a:lnTo>
                      <a:pt x="0" y="81"/>
                    </a:lnTo>
                    <a:lnTo>
                      <a:pt x="85" y="166"/>
                    </a:lnTo>
                    <a:lnTo>
                      <a:pt x="464" y="98"/>
                    </a:lnTo>
                    <a:close/>
                    <a:moveTo>
                      <a:pt x="414" y="24"/>
                    </a:moveTo>
                    <a:lnTo>
                      <a:pt x="440" y="67"/>
                    </a:lnTo>
                    <a:lnTo>
                      <a:pt x="443" y="83"/>
                    </a:lnTo>
                    <a:lnTo>
                      <a:pt x="388" y="93"/>
                    </a:lnTo>
                    <a:lnTo>
                      <a:pt x="355" y="36"/>
                    </a:lnTo>
                    <a:lnTo>
                      <a:pt x="414" y="24"/>
                    </a:lnTo>
                    <a:close/>
                    <a:moveTo>
                      <a:pt x="291" y="45"/>
                    </a:moveTo>
                    <a:lnTo>
                      <a:pt x="324" y="105"/>
                    </a:lnTo>
                    <a:lnTo>
                      <a:pt x="265" y="117"/>
                    </a:lnTo>
                    <a:lnTo>
                      <a:pt x="232" y="57"/>
                    </a:lnTo>
                    <a:lnTo>
                      <a:pt x="291" y="45"/>
                    </a:lnTo>
                    <a:close/>
                    <a:moveTo>
                      <a:pt x="171" y="69"/>
                    </a:moveTo>
                    <a:lnTo>
                      <a:pt x="204" y="126"/>
                    </a:lnTo>
                    <a:lnTo>
                      <a:pt x="144" y="138"/>
                    </a:lnTo>
                    <a:lnTo>
                      <a:pt x="109" y="79"/>
                    </a:lnTo>
                    <a:lnTo>
                      <a:pt x="171" y="69"/>
                    </a:lnTo>
                    <a:close/>
                    <a:moveTo>
                      <a:pt x="97" y="181"/>
                    </a:moveTo>
                    <a:lnTo>
                      <a:pt x="10" y="268"/>
                    </a:lnTo>
                    <a:lnTo>
                      <a:pt x="10" y="465"/>
                    </a:lnTo>
                    <a:lnTo>
                      <a:pt x="473" y="465"/>
                    </a:lnTo>
                    <a:lnTo>
                      <a:pt x="473" y="181"/>
                    </a:lnTo>
                    <a:lnTo>
                      <a:pt x="97" y="181"/>
                    </a:lnTo>
                    <a:close/>
                    <a:moveTo>
                      <a:pt x="376" y="370"/>
                    </a:moveTo>
                    <a:lnTo>
                      <a:pt x="111" y="370"/>
                    </a:lnTo>
                    <a:lnTo>
                      <a:pt x="111" y="342"/>
                    </a:lnTo>
                    <a:lnTo>
                      <a:pt x="376" y="342"/>
                    </a:lnTo>
                    <a:lnTo>
                      <a:pt x="376" y="370"/>
                    </a:lnTo>
                    <a:close/>
                    <a:moveTo>
                      <a:pt x="376" y="304"/>
                    </a:moveTo>
                    <a:lnTo>
                      <a:pt x="111" y="304"/>
                    </a:lnTo>
                    <a:lnTo>
                      <a:pt x="111" y="275"/>
                    </a:lnTo>
                    <a:lnTo>
                      <a:pt x="376" y="275"/>
                    </a:lnTo>
                    <a:lnTo>
                      <a:pt x="376" y="30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112"/>
              <p:cNvSpPr>
                <a:spLocks noEditPoints="1"/>
              </p:cNvSpPr>
              <p:nvPr userDrawn="1"/>
            </p:nvSpPr>
            <p:spPr bwMode="auto">
              <a:xfrm rot="1680850">
                <a:off x="8323555" y="673025"/>
                <a:ext cx="750888" cy="747713"/>
              </a:xfrm>
              <a:custGeom>
                <a:avLst/>
                <a:gdLst>
                  <a:gd name="T0" fmla="*/ 12 w 200"/>
                  <a:gd name="T1" fmla="*/ 199 h 199"/>
                  <a:gd name="T2" fmla="*/ 0 w 200"/>
                  <a:gd name="T3" fmla="*/ 95 h 199"/>
                  <a:gd name="T4" fmla="*/ 0 w 200"/>
                  <a:gd name="T5" fmla="*/ 72 h 199"/>
                  <a:gd name="T6" fmla="*/ 100 w 200"/>
                  <a:gd name="T7" fmla="*/ 0 h 199"/>
                  <a:gd name="T8" fmla="*/ 200 w 200"/>
                  <a:gd name="T9" fmla="*/ 72 h 199"/>
                  <a:gd name="T10" fmla="*/ 200 w 200"/>
                  <a:gd name="T11" fmla="*/ 95 h 199"/>
                  <a:gd name="T12" fmla="*/ 188 w 200"/>
                  <a:gd name="T13" fmla="*/ 199 h 199"/>
                  <a:gd name="T14" fmla="*/ 180 w 200"/>
                  <a:gd name="T15" fmla="*/ 191 h 199"/>
                  <a:gd name="T16" fmla="*/ 100 w 200"/>
                  <a:gd name="T17" fmla="*/ 138 h 199"/>
                  <a:gd name="T18" fmla="*/ 21 w 200"/>
                  <a:gd name="T19" fmla="*/ 191 h 199"/>
                  <a:gd name="T20" fmla="*/ 148 w 200"/>
                  <a:gd name="T21" fmla="*/ 118 h 199"/>
                  <a:gd name="T22" fmla="*/ 52 w 200"/>
                  <a:gd name="T23" fmla="*/ 67 h 199"/>
                  <a:gd name="T24" fmla="*/ 79 w 200"/>
                  <a:gd name="T25" fmla="*/ 137 h 199"/>
                  <a:gd name="T26" fmla="*/ 121 w 200"/>
                  <a:gd name="T27" fmla="*/ 137 h 199"/>
                  <a:gd name="T28" fmla="*/ 71 w 200"/>
                  <a:gd name="T29" fmla="*/ 142 h 199"/>
                  <a:gd name="T30" fmla="*/ 8 w 200"/>
                  <a:gd name="T31" fmla="*/ 178 h 199"/>
                  <a:gd name="T32" fmla="*/ 186 w 200"/>
                  <a:gd name="T33" fmla="*/ 69 h 199"/>
                  <a:gd name="T34" fmla="*/ 14 w 200"/>
                  <a:gd name="T35" fmla="*/ 69 h 199"/>
                  <a:gd name="T36" fmla="*/ 8 w 200"/>
                  <a:gd name="T37" fmla="*/ 87 h 199"/>
                  <a:gd name="T38" fmla="*/ 16 w 200"/>
                  <a:gd name="T39" fmla="*/ 80 h 199"/>
                  <a:gd name="T40" fmla="*/ 100 w 200"/>
                  <a:gd name="T41" fmla="*/ 25 h 199"/>
                  <a:gd name="T42" fmla="*/ 184 w 200"/>
                  <a:gd name="T43" fmla="*/ 80 h 199"/>
                  <a:gd name="T44" fmla="*/ 192 w 200"/>
                  <a:gd name="T45" fmla="*/ 88 h 199"/>
                  <a:gd name="T46" fmla="*/ 192 w 200"/>
                  <a:gd name="T47" fmla="*/ 100 h 199"/>
                  <a:gd name="T48" fmla="*/ 192 w 200"/>
                  <a:gd name="T49" fmla="*/ 178 h 199"/>
                  <a:gd name="T50" fmla="*/ 68 w 200"/>
                  <a:gd name="T51" fmla="*/ 107 h 199"/>
                  <a:gd name="T52" fmla="*/ 132 w 200"/>
                  <a:gd name="T53" fmla="*/ 111 h 199"/>
                  <a:gd name="T54" fmla="*/ 68 w 200"/>
                  <a:gd name="T55" fmla="*/ 107 h 199"/>
                  <a:gd name="T56" fmla="*/ 132 w 200"/>
                  <a:gd name="T57" fmla="*/ 95 h 199"/>
                  <a:gd name="T58" fmla="*/ 68 w 200"/>
                  <a:gd name="T59" fmla="*/ 99 h 199"/>
                  <a:gd name="T60" fmla="*/ 68 w 200"/>
                  <a:gd name="T61" fmla="*/ 83 h 199"/>
                  <a:gd name="T62" fmla="*/ 132 w 200"/>
                  <a:gd name="T63" fmla="*/ 87 h 199"/>
                  <a:gd name="T64" fmla="*/ 68 w 200"/>
                  <a:gd name="T65" fmla="*/ 8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" h="199">
                    <a:moveTo>
                      <a:pt x="188" y="199"/>
                    </a:moveTo>
                    <a:cubicBezTo>
                      <a:pt x="12" y="199"/>
                      <a:pt x="12" y="199"/>
                      <a:pt x="12" y="199"/>
                    </a:cubicBezTo>
                    <a:cubicBezTo>
                      <a:pt x="6" y="199"/>
                      <a:pt x="0" y="194"/>
                      <a:pt x="0" y="187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89"/>
                      <a:pt x="0" y="78"/>
                      <a:pt x="0" y="72"/>
                    </a:cubicBezTo>
                    <a:cubicBezTo>
                      <a:pt x="0" y="64"/>
                      <a:pt x="6" y="61"/>
                      <a:pt x="6" y="61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94" y="61"/>
                      <a:pt x="194" y="61"/>
                      <a:pt x="194" y="61"/>
                    </a:cubicBezTo>
                    <a:cubicBezTo>
                      <a:pt x="194" y="61"/>
                      <a:pt x="200" y="64"/>
                      <a:pt x="200" y="72"/>
                    </a:cubicBezTo>
                    <a:cubicBezTo>
                      <a:pt x="200" y="78"/>
                      <a:pt x="200" y="89"/>
                      <a:pt x="200" y="95"/>
                    </a:cubicBezTo>
                    <a:cubicBezTo>
                      <a:pt x="200" y="95"/>
                      <a:pt x="200" y="95"/>
                      <a:pt x="200" y="95"/>
                    </a:cubicBezTo>
                    <a:cubicBezTo>
                      <a:pt x="200" y="187"/>
                      <a:pt x="200" y="187"/>
                      <a:pt x="200" y="187"/>
                    </a:cubicBezTo>
                    <a:cubicBezTo>
                      <a:pt x="200" y="194"/>
                      <a:pt x="195" y="199"/>
                      <a:pt x="188" y="199"/>
                    </a:cubicBezTo>
                    <a:close/>
                    <a:moveTo>
                      <a:pt x="21" y="191"/>
                    </a:moveTo>
                    <a:cubicBezTo>
                      <a:pt x="180" y="191"/>
                      <a:pt x="180" y="191"/>
                      <a:pt x="180" y="191"/>
                    </a:cubicBezTo>
                    <a:cubicBezTo>
                      <a:pt x="183" y="191"/>
                      <a:pt x="185" y="190"/>
                      <a:pt x="187" y="189"/>
                    </a:cubicBezTo>
                    <a:cubicBezTo>
                      <a:pt x="100" y="138"/>
                      <a:pt x="100" y="138"/>
                      <a:pt x="100" y="138"/>
                    </a:cubicBezTo>
                    <a:cubicBezTo>
                      <a:pt x="13" y="189"/>
                      <a:pt x="13" y="189"/>
                      <a:pt x="13" y="189"/>
                    </a:cubicBezTo>
                    <a:cubicBezTo>
                      <a:pt x="15" y="190"/>
                      <a:pt x="18" y="191"/>
                      <a:pt x="21" y="191"/>
                    </a:cubicBezTo>
                    <a:close/>
                    <a:moveTo>
                      <a:pt x="121" y="137"/>
                    </a:move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79" y="137"/>
                      <a:pt x="79" y="137"/>
                      <a:pt x="79" y="137"/>
                    </a:cubicBezTo>
                    <a:cubicBezTo>
                      <a:pt x="100" y="125"/>
                      <a:pt x="100" y="125"/>
                      <a:pt x="100" y="125"/>
                    </a:cubicBezTo>
                    <a:lnTo>
                      <a:pt x="121" y="137"/>
                    </a:lnTo>
                    <a:close/>
                    <a:moveTo>
                      <a:pt x="8" y="178"/>
                    </a:moveTo>
                    <a:cubicBezTo>
                      <a:pt x="71" y="142"/>
                      <a:pt x="71" y="142"/>
                      <a:pt x="71" y="142"/>
                    </a:cubicBezTo>
                    <a:cubicBezTo>
                      <a:pt x="8" y="99"/>
                      <a:pt x="8" y="99"/>
                      <a:pt x="8" y="99"/>
                    </a:cubicBezTo>
                    <a:lnTo>
                      <a:pt x="8" y="178"/>
                    </a:lnTo>
                    <a:close/>
                    <a:moveTo>
                      <a:pt x="192" y="80"/>
                    </a:moveTo>
                    <a:cubicBezTo>
                      <a:pt x="192" y="72"/>
                      <a:pt x="186" y="69"/>
                      <a:pt x="186" y="69"/>
                    </a:cubicBezTo>
                    <a:cubicBezTo>
                      <a:pt x="100" y="13"/>
                      <a:pt x="100" y="13"/>
                      <a:pt x="100" y="13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8" y="72"/>
                      <a:pt x="8" y="80"/>
                    </a:cubicBezTo>
                    <a:cubicBezTo>
                      <a:pt x="8" y="84"/>
                      <a:pt x="8" y="87"/>
                      <a:pt x="8" y="87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88"/>
                      <a:pt x="16" y="83"/>
                      <a:pt x="16" y="80"/>
                    </a:cubicBezTo>
                    <a:cubicBezTo>
                      <a:pt x="16" y="75"/>
                      <a:pt x="21" y="73"/>
                      <a:pt x="21" y="73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84" y="75"/>
                      <a:pt x="184" y="80"/>
                    </a:cubicBezTo>
                    <a:cubicBezTo>
                      <a:pt x="184" y="83"/>
                      <a:pt x="184" y="89"/>
                      <a:pt x="184" y="93"/>
                    </a:cubicBezTo>
                    <a:cubicBezTo>
                      <a:pt x="192" y="88"/>
                      <a:pt x="192" y="88"/>
                      <a:pt x="192" y="88"/>
                    </a:cubicBezTo>
                    <a:cubicBezTo>
                      <a:pt x="192" y="88"/>
                      <a:pt x="192" y="81"/>
                      <a:pt x="192" y="80"/>
                    </a:cubicBezTo>
                    <a:close/>
                    <a:moveTo>
                      <a:pt x="192" y="100"/>
                    </a:moveTo>
                    <a:cubicBezTo>
                      <a:pt x="130" y="142"/>
                      <a:pt x="130" y="142"/>
                      <a:pt x="130" y="142"/>
                    </a:cubicBezTo>
                    <a:cubicBezTo>
                      <a:pt x="192" y="178"/>
                      <a:pt x="192" y="178"/>
                      <a:pt x="192" y="178"/>
                    </a:cubicBezTo>
                    <a:lnTo>
                      <a:pt x="192" y="100"/>
                    </a:lnTo>
                    <a:close/>
                    <a:moveTo>
                      <a:pt x="68" y="107"/>
                    </a:move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2" y="111"/>
                      <a:pt x="132" y="111"/>
                      <a:pt x="132" y="111"/>
                    </a:cubicBezTo>
                    <a:cubicBezTo>
                      <a:pt x="68" y="111"/>
                      <a:pt x="68" y="111"/>
                      <a:pt x="68" y="111"/>
                    </a:cubicBezTo>
                    <a:lnTo>
                      <a:pt x="68" y="107"/>
                    </a:lnTo>
                    <a:close/>
                    <a:moveTo>
                      <a:pt x="68" y="95"/>
                    </a:move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9"/>
                      <a:pt x="132" y="99"/>
                      <a:pt x="132" y="99"/>
                    </a:cubicBezTo>
                    <a:cubicBezTo>
                      <a:pt x="68" y="99"/>
                      <a:pt x="68" y="99"/>
                      <a:pt x="68" y="99"/>
                    </a:cubicBezTo>
                    <a:lnTo>
                      <a:pt x="68" y="95"/>
                    </a:lnTo>
                    <a:close/>
                    <a:moveTo>
                      <a:pt x="68" y="83"/>
                    </a:moveTo>
                    <a:cubicBezTo>
                      <a:pt x="132" y="83"/>
                      <a:pt x="132" y="83"/>
                      <a:pt x="132" y="83"/>
                    </a:cubicBezTo>
                    <a:cubicBezTo>
                      <a:pt x="132" y="87"/>
                      <a:pt x="132" y="87"/>
                      <a:pt x="132" y="87"/>
                    </a:cubicBezTo>
                    <a:cubicBezTo>
                      <a:pt x="68" y="87"/>
                      <a:pt x="68" y="87"/>
                      <a:pt x="68" y="87"/>
                    </a:cubicBezTo>
                    <a:lnTo>
                      <a:pt x="68" y="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113"/>
              <p:cNvSpPr>
                <a:spLocks noEditPoints="1"/>
              </p:cNvSpPr>
              <p:nvPr userDrawn="1"/>
            </p:nvSpPr>
            <p:spPr bwMode="auto">
              <a:xfrm>
                <a:off x="6174802" y="711460"/>
                <a:ext cx="601663" cy="752475"/>
              </a:xfrm>
              <a:custGeom>
                <a:avLst/>
                <a:gdLst>
                  <a:gd name="T0" fmla="*/ 143 w 160"/>
                  <a:gd name="T1" fmla="*/ 0 h 200"/>
                  <a:gd name="T2" fmla="*/ 16 w 160"/>
                  <a:gd name="T3" fmla="*/ 0 h 200"/>
                  <a:gd name="T4" fmla="*/ 0 w 160"/>
                  <a:gd name="T5" fmla="*/ 17 h 200"/>
                  <a:gd name="T6" fmla="*/ 0 w 160"/>
                  <a:gd name="T7" fmla="*/ 183 h 200"/>
                  <a:gd name="T8" fmla="*/ 16 w 160"/>
                  <a:gd name="T9" fmla="*/ 200 h 200"/>
                  <a:gd name="T10" fmla="*/ 143 w 160"/>
                  <a:gd name="T11" fmla="*/ 200 h 200"/>
                  <a:gd name="T12" fmla="*/ 160 w 160"/>
                  <a:gd name="T13" fmla="*/ 183 h 200"/>
                  <a:gd name="T14" fmla="*/ 160 w 160"/>
                  <a:gd name="T15" fmla="*/ 17 h 200"/>
                  <a:gd name="T16" fmla="*/ 143 w 160"/>
                  <a:gd name="T17" fmla="*/ 0 h 200"/>
                  <a:gd name="T18" fmla="*/ 78 w 160"/>
                  <a:gd name="T19" fmla="*/ 193 h 200"/>
                  <a:gd name="T20" fmla="*/ 68 w 160"/>
                  <a:gd name="T21" fmla="*/ 183 h 200"/>
                  <a:gd name="T22" fmla="*/ 78 w 160"/>
                  <a:gd name="T23" fmla="*/ 173 h 200"/>
                  <a:gd name="T24" fmla="*/ 88 w 160"/>
                  <a:gd name="T25" fmla="*/ 183 h 200"/>
                  <a:gd name="T26" fmla="*/ 78 w 160"/>
                  <a:gd name="T27" fmla="*/ 193 h 200"/>
                  <a:gd name="T28" fmla="*/ 148 w 160"/>
                  <a:gd name="T29" fmla="*/ 164 h 200"/>
                  <a:gd name="T30" fmla="*/ 12 w 160"/>
                  <a:gd name="T31" fmla="*/ 164 h 200"/>
                  <a:gd name="T32" fmla="*/ 12 w 160"/>
                  <a:gd name="T33" fmla="*/ 12 h 200"/>
                  <a:gd name="T34" fmla="*/ 148 w 160"/>
                  <a:gd name="T35" fmla="*/ 12 h 200"/>
                  <a:gd name="T36" fmla="*/ 148 w 160"/>
                  <a:gd name="T37" fmla="*/ 16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0" h="200">
                    <a:moveTo>
                      <a:pt x="143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92"/>
                      <a:pt x="7" y="200"/>
                      <a:pt x="16" y="200"/>
                    </a:cubicBezTo>
                    <a:cubicBezTo>
                      <a:pt x="143" y="200"/>
                      <a:pt x="143" y="200"/>
                      <a:pt x="143" y="200"/>
                    </a:cubicBezTo>
                    <a:cubicBezTo>
                      <a:pt x="152" y="200"/>
                      <a:pt x="160" y="192"/>
                      <a:pt x="160" y="183"/>
                    </a:cubicBezTo>
                    <a:cubicBezTo>
                      <a:pt x="160" y="17"/>
                      <a:pt x="160" y="17"/>
                      <a:pt x="160" y="17"/>
                    </a:cubicBezTo>
                    <a:cubicBezTo>
                      <a:pt x="160" y="7"/>
                      <a:pt x="152" y="0"/>
                      <a:pt x="143" y="0"/>
                    </a:cubicBezTo>
                    <a:moveTo>
                      <a:pt x="78" y="193"/>
                    </a:moveTo>
                    <a:cubicBezTo>
                      <a:pt x="73" y="193"/>
                      <a:pt x="68" y="188"/>
                      <a:pt x="68" y="183"/>
                    </a:cubicBezTo>
                    <a:cubicBezTo>
                      <a:pt x="68" y="177"/>
                      <a:pt x="73" y="173"/>
                      <a:pt x="78" y="173"/>
                    </a:cubicBezTo>
                    <a:cubicBezTo>
                      <a:pt x="84" y="173"/>
                      <a:pt x="88" y="177"/>
                      <a:pt x="88" y="183"/>
                    </a:cubicBezTo>
                    <a:cubicBezTo>
                      <a:pt x="88" y="188"/>
                      <a:pt x="84" y="193"/>
                      <a:pt x="78" y="193"/>
                    </a:cubicBezTo>
                    <a:moveTo>
                      <a:pt x="148" y="164"/>
                    </a:moveTo>
                    <a:cubicBezTo>
                      <a:pt x="12" y="164"/>
                      <a:pt x="12" y="164"/>
                      <a:pt x="12" y="164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48" y="12"/>
                      <a:pt x="148" y="12"/>
                      <a:pt x="148" y="12"/>
                    </a:cubicBezTo>
                    <a:lnTo>
                      <a:pt x="148" y="1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114"/>
              <p:cNvSpPr>
                <a:spLocks noEditPoints="1"/>
              </p:cNvSpPr>
              <p:nvPr userDrawn="1"/>
            </p:nvSpPr>
            <p:spPr bwMode="auto">
              <a:xfrm rot="4669559">
                <a:off x="7030746" y="638312"/>
                <a:ext cx="742950" cy="744538"/>
              </a:xfrm>
              <a:custGeom>
                <a:avLst/>
                <a:gdLst>
                  <a:gd name="T0" fmla="*/ 195 w 198"/>
                  <a:gd name="T1" fmla="*/ 46 h 198"/>
                  <a:gd name="T2" fmla="*/ 152 w 198"/>
                  <a:gd name="T3" fmla="*/ 4 h 198"/>
                  <a:gd name="T4" fmla="*/ 3 w 198"/>
                  <a:gd name="T5" fmla="*/ 152 h 198"/>
                  <a:gd name="T6" fmla="*/ 46 w 198"/>
                  <a:gd name="T7" fmla="*/ 195 h 198"/>
                  <a:gd name="T8" fmla="*/ 60 w 198"/>
                  <a:gd name="T9" fmla="*/ 195 h 198"/>
                  <a:gd name="T10" fmla="*/ 113 w 198"/>
                  <a:gd name="T11" fmla="*/ 142 h 198"/>
                  <a:gd name="T12" fmla="*/ 112 w 198"/>
                  <a:gd name="T13" fmla="*/ 112 h 198"/>
                  <a:gd name="T14" fmla="*/ 139 w 198"/>
                  <a:gd name="T15" fmla="*/ 115 h 198"/>
                  <a:gd name="T16" fmla="*/ 195 w 198"/>
                  <a:gd name="T17" fmla="*/ 60 h 198"/>
                  <a:gd name="T18" fmla="*/ 195 w 198"/>
                  <a:gd name="T19" fmla="*/ 46 h 198"/>
                  <a:gd name="T20" fmla="*/ 92 w 198"/>
                  <a:gd name="T21" fmla="*/ 142 h 198"/>
                  <a:gd name="T22" fmla="*/ 63 w 198"/>
                  <a:gd name="T23" fmla="*/ 172 h 198"/>
                  <a:gd name="T24" fmla="*/ 43 w 198"/>
                  <a:gd name="T25" fmla="*/ 172 h 198"/>
                  <a:gd name="T26" fmla="*/ 33 w 198"/>
                  <a:gd name="T27" fmla="*/ 162 h 198"/>
                  <a:gd name="T28" fmla="*/ 33 w 198"/>
                  <a:gd name="T29" fmla="*/ 142 h 198"/>
                  <a:gd name="T30" fmla="*/ 63 w 198"/>
                  <a:gd name="T31" fmla="*/ 112 h 198"/>
                  <a:gd name="T32" fmla="*/ 83 w 198"/>
                  <a:gd name="T33" fmla="*/ 112 h 198"/>
                  <a:gd name="T34" fmla="*/ 92 w 198"/>
                  <a:gd name="T35" fmla="*/ 122 h 198"/>
                  <a:gd name="T36" fmla="*/ 92 w 198"/>
                  <a:gd name="T37" fmla="*/ 142 h 198"/>
                  <a:gd name="T38" fmla="*/ 172 w 198"/>
                  <a:gd name="T39" fmla="*/ 63 h 198"/>
                  <a:gd name="T40" fmla="*/ 142 w 198"/>
                  <a:gd name="T41" fmla="*/ 93 h 198"/>
                  <a:gd name="T42" fmla="*/ 122 w 198"/>
                  <a:gd name="T43" fmla="*/ 93 h 198"/>
                  <a:gd name="T44" fmla="*/ 112 w 198"/>
                  <a:gd name="T45" fmla="*/ 83 h 198"/>
                  <a:gd name="T46" fmla="*/ 112 w 198"/>
                  <a:gd name="T47" fmla="*/ 63 h 198"/>
                  <a:gd name="T48" fmla="*/ 142 w 198"/>
                  <a:gd name="T49" fmla="*/ 33 h 198"/>
                  <a:gd name="T50" fmla="*/ 162 w 198"/>
                  <a:gd name="T51" fmla="*/ 33 h 198"/>
                  <a:gd name="T52" fmla="*/ 172 w 198"/>
                  <a:gd name="T53" fmla="*/ 43 h 198"/>
                  <a:gd name="T54" fmla="*/ 172 w 198"/>
                  <a:gd name="T55" fmla="*/ 63 h 198"/>
                  <a:gd name="T56" fmla="*/ 31 w 198"/>
                  <a:gd name="T57" fmla="*/ 91 h 198"/>
                  <a:gd name="T58" fmla="*/ 44 w 198"/>
                  <a:gd name="T59" fmla="*/ 83 h 198"/>
                  <a:gd name="T60" fmla="*/ 30 w 198"/>
                  <a:gd name="T61" fmla="*/ 74 h 198"/>
                  <a:gd name="T62" fmla="*/ 14 w 198"/>
                  <a:gd name="T63" fmla="*/ 91 h 198"/>
                  <a:gd name="T64" fmla="*/ 0 w 198"/>
                  <a:gd name="T65" fmla="*/ 148 h 198"/>
                  <a:gd name="T66" fmla="*/ 26 w 198"/>
                  <a:gd name="T67" fmla="*/ 122 h 198"/>
                  <a:gd name="T68" fmla="*/ 31 w 198"/>
                  <a:gd name="T69" fmla="*/ 91 h 198"/>
                  <a:gd name="T70" fmla="*/ 83 w 198"/>
                  <a:gd name="T71" fmla="*/ 45 h 198"/>
                  <a:gd name="T72" fmla="*/ 91 w 198"/>
                  <a:gd name="T73" fmla="*/ 31 h 198"/>
                  <a:gd name="T74" fmla="*/ 122 w 198"/>
                  <a:gd name="T75" fmla="*/ 27 h 198"/>
                  <a:gd name="T76" fmla="*/ 148 w 198"/>
                  <a:gd name="T77" fmla="*/ 0 h 198"/>
                  <a:gd name="T78" fmla="*/ 91 w 198"/>
                  <a:gd name="T79" fmla="*/ 14 h 198"/>
                  <a:gd name="T80" fmla="*/ 74 w 198"/>
                  <a:gd name="T81" fmla="*/ 30 h 198"/>
                  <a:gd name="T82" fmla="*/ 83 w 198"/>
                  <a:gd name="T83" fmla="*/ 4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8" h="198">
                    <a:moveTo>
                      <a:pt x="195" y="46"/>
                    </a:moveTo>
                    <a:cubicBezTo>
                      <a:pt x="152" y="4"/>
                      <a:pt x="152" y="4"/>
                      <a:pt x="152" y="4"/>
                    </a:cubicBezTo>
                    <a:cubicBezTo>
                      <a:pt x="3" y="152"/>
                      <a:pt x="3" y="152"/>
                      <a:pt x="3" y="152"/>
                    </a:cubicBezTo>
                    <a:cubicBezTo>
                      <a:pt x="46" y="195"/>
                      <a:pt x="46" y="195"/>
                      <a:pt x="46" y="195"/>
                    </a:cubicBezTo>
                    <a:cubicBezTo>
                      <a:pt x="50" y="198"/>
                      <a:pt x="56" y="198"/>
                      <a:pt x="60" y="195"/>
                    </a:cubicBezTo>
                    <a:cubicBezTo>
                      <a:pt x="60" y="195"/>
                      <a:pt x="85" y="169"/>
                      <a:pt x="113" y="142"/>
                    </a:cubicBezTo>
                    <a:cubicBezTo>
                      <a:pt x="117" y="137"/>
                      <a:pt x="107" y="117"/>
                      <a:pt x="112" y="112"/>
                    </a:cubicBezTo>
                    <a:cubicBezTo>
                      <a:pt x="116" y="107"/>
                      <a:pt x="135" y="119"/>
                      <a:pt x="139" y="115"/>
                    </a:cubicBezTo>
                    <a:cubicBezTo>
                      <a:pt x="168" y="86"/>
                      <a:pt x="195" y="60"/>
                      <a:pt x="195" y="60"/>
                    </a:cubicBezTo>
                    <a:cubicBezTo>
                      <a:pt x="198" y="56"/>
                      <a:pt x="198" y="50"/>
                      <a:pt x="195" y="46"/>
                    </a:cubicBezTo>
                    <a:close/>
                    <a:moveTo>
                      <a:pt x="92" y="142"/>
                    </a:moveTo>
                    <a:cubicBezTo>
                      <a:pt x="63" y="172"/>
                      <a:pt x="63" y="172"/>
                      <a:pt x="63" y="172"/>
                    </a:cubicBezTo>
                    <a:cubicBezTo>
                      <a:pt x="57" y="177"/>
                      <a:pt x="48" y="177"/>
                      <a:pt x="43" y="172"/>
                    </a:cubicBezTo>
                    <a:cubicBezTo>
                      <a:pt x="33" y="162"/>
                      <a:pt x="33" y="162"/>
                      <a:pt x="33" y="162"/>
                    </a:cubicBezTo>
                    <a:cubicBezTo>
                      <a:pt x="28" y="156"/>
                      <a:pt x="28" y="148"/>
                      <a:pt x="33" y="142"/>
                    </a:cubicBezTo>
                    <a:cubicBezTo>
                      <a:pt x="63" y="112"/>
                      <a:pt x="63" y="112"/>
                      <a:pt x="63" y="112"/>
                    </a:cubicBezTo>
                    <a:cubicBezTo>
                      <a:pt x="68" y="107"/>
                      <a:pt x="77" y="107"/>
                      <a:pt x="83" y="112"/>
                    </a:cubicBezTo>
                    <a:cubicBezTo>
                      <a:pt x="92" y="122"/>
                      <a:pt x="92" y="122"/>
                      <a:pt x="92" y="122"/>
                    </a:cubicBezTo>
                    <a:cubicBezTo>
                      <a:pt x="98" y="128"/>
                      <a:pt x="98" y="137"/>
                      <a:pt x="92" y="142"/>
                    </a:cubicBezTo>
                    <a:close/>
                    <a:moveTo>
                      <a:pt x="172" y="63"/>
                    </a:moveTo>
                    <a:cubicBezTo>
                      <a:pt x="142" y="93"/>
                      <a:pt x="142" y="93"/>
                      <a:pt x="142" y="93"/>
                    </a:cubicBezTo>
                    <a:cubicBezTo>
                      <a:pt x="136" y="98"/>
                      <a:pt x="128" y="98"/>
                      <a:pt x="122" y="93"/>
                    </a:cubicBezTo>
                    <a:cubicBezTo>
                      <a:pt x="112" y="83"/>
                      <a:pt x="112" y="83"/>
                      <a:pt x="112" y="83"/>
                    </a:cubicBezTo>
                    <a:cubicBezTo>
                      <a:pt x="107" y="77"/>
                      <a:pt x="107" y="68"/>
                      <a:pt x="112" y="63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7" y="28"/>
                      <a:pt x="156" y="28"/>
                      <a:pt x="162" y="3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77" y="49"/>
                      <a:pt x="177" y="57"/>
                      <a:pt x="172" y="63"/>
                    </a:cubicBezTo>
                    <a:close/>
                    <a:moveTo>
                      <a:pt x="31" y="91"/>
                    </a:moveTo>
                    <a:cubicBezTo>
                      <a:pt x="37" y="86"/>
                      <a:pt x="41" y="87"/>
                      <a:pt x="44" y="83"/>
                    </a:cubicBezTo>
                    <a:cubicBezTo>
                      <a:pt x="48" y="78"/>
                      <a:pt x="38" y="75"/>
                      <a:pt x="30" y="74"/>
                    </a:cubicBezTo>
                    <a:cubicBezTo>
                      <a:pt x="22" y="72"/>
                      <a:pt x="17" y="82"/>
                      <a:pt x="14" y="91"/>
                    </a:cubicBezTo>
                    <a:cubicBezTo>
                      <a:pt x="12" y="100"/>
                      <a:pt x="0" y="148"/>
                      <a:pt x="0" y="148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26" y="122"/>
                      <a:pt x="26" y="97"/>
                      <a:pt x="31" y="91"/>
                    </a:cubicBezTo>
                    <a:close/>
                    <a:moveTo>
                      <a:pt x="83" y="45"/>
                    </a:moveTo>
                    <a:cubicBezTo>
                      <a:pt x="87" y="41"/>
                      <a:pt x="85" y="37"/>
                      <a:pt x="91" y="31"/>
                    </a:cubicBezTo>
                    <a:cubicBezTo>
                      <a:pt x="97" y="26"/>
                      <a:pt x="122" y="27"/>
                      <a:pt x="122" y="27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00" y="12"/>
                      <a:pt x="91" y="14"/>
                    </a:cubicBezTo>
                    <a:cubicBezTo>
                      <a:pt x="82" y="17"/>
                      <a:pt x="72" y="22"/>
                      <a:pt x="74" y="30"/>
                    </a:cubicBezTo>
                    <a:cubicBezTo>
                      <a:pt x="75" y="38"/>
                      <a:pt x="78" y="48"/>
                      <a:pt x="83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124"/>
              <p:cNvSpPr>
                <a:spLocks noEditPoints="1"/>
              </p:cNvSpPr>
              <p:nvPr userDrawn="1"/>
            </p:nvSpPr>
            <p:spPr bwMode="auto">
              <a:xfrm rot="2436245">
                <a:off x="8618583" y="36772"/>
                <a:ext cx="349593" cy="449070"/>
              </a:xfrm>
              <a:custGeom>
                <a:avLst/>
                <a:gdLst>
                  <a:gd name="T0" fmla="*/ 12 w 156"/>
                  <a:gd name="T1" fmla="*/ 200 h 200"/>
                  <a:gd name="T2" fmla="*/ 0 w 156"/>
                  <a:gd name="T3" fmla="*/ 37 h 200"/>
                  <a:gd name="T4" fmla="*/ 12 w 156"/>
                  <a:gd name="T5" fmla="*/ 175 h 200"/>
                  <a:gd name="T6" fmla="*/ 50 w 156"/>
                  <a:gd name="T7" fmla="*/ 187 h 200"/>
                  <a:gd name="T8" fmla="*/ 64 w 156"/>
                  <a:gd name="T9" fmla="*/ 24 h 200"/>
                  <a:gd name="T10" fmla="*/ 156 w 156"/>
                  <a:gd name="T11" fmla="*/ 37 h 200"/>
                  <a:gd name="T12" fmla="*/ 144 w 156"/>
                  <a:gd name="T13" fmla="*/ 200 h 200"/>
                  <a:gd name="T14" fmla="*/ 128 w 156"/>
                  <a:gd name="T15" fmla="*/ 180 h 200"/>
                  <a:gd name="T16" fmla="*/ 116 w 156"/>
                  <a:gd name="T17" fmla="*/ 168 h 200"/>
                  <a:gd name="T18" fmla="*/ 116 w 156"/>
                  <a:gd name="T19" fmla="*/ 164 h 200"/>
                  <a:gd name="T20" fmla="*/ 128 w 156"/>
                  <a:gd name="T21" fmla="*/ 152 h 200"/>
                  <a:gd name="T22" fmla="*/ 116 w 156"/>
                  <a:gd name="T23" fmla="*/ 164 h 200"/>
                  <a:gd name="T24" fmla="*/ 128 w 156"/>
                  <a:gd name="T25" fmla="*/ 148 h 200"/>
                  <a:gd name="T26" fmla="*/ 116 w 156"/>
                  <a:gd name="T27" fmla="*/ 136 h 200"/>
                  <a:gd name="T28" fmla="*/ 116 w 156"/>
                  <a:gd name="T29" fmla="*/ 132 h 200"/>
                  <a:gd name="T30" fmla="*/ 128 w 156"/>
                  <a:gd name="T31" fmla="*/ 120 h 200"/>
                  <a:gd name="T32" fmla="*/ 116 w 156"/>
                  <a:gd name="T33" fmla="*/ 132 h 200"/>
                  <a:gd name="T34" fmla="*/ 112 w 156"/>
                  <a:gd name="T35" fmla="*/ 180 h 200"/>
                  <a:gd name="T36" fmla="*/ 100 w 156"/>
                  <a:gd name="T37" fmla="*/ 168 h 200"/>
                  <a:gd name="T38" fmla="*/ 100 w 156"/>
                  <a:gd name="T39" fmla="*/ 164 h 200"/>
                  <a:gd name="T40" fmla="*/ 112 w 156"/>
                  <a:gd name="T41" fmla="*/ 152 h 200"/>
                  <a:gd name="T42" fmla="*/ 100 w 156"/>
                  <a:gd name="T43" fmla="*/ 164 h 200"/>
                  <a:gd name="T44" fmla="*/ 112 w 156"/>
                  <a:gd name="T45" fmla="*/ 148 h 200"/>
                  <a:gd name="T46" fmla="*/ 100 w 156"/>
                  <a:gd name="T47" fmla="*/ 136 h 200"/>
                  <a:gd name="T48" fmla="*/ 100 w 156"/>
                  <a:gd name="T49" fmla="*/ 132 h 200"/>
                  <a:gd name="T50" fmla="*/ 112 w 156"/>
                  <a:gd name="T51" fmla="*/ 120 h 200"/>
                  <a:gd name="T52" fmla="*/ 100 w 156"/>
                  <a:gd name="T53" fmla="*/ 132 h 200"/>
                  <a:gd name="T54" fmla="*/ 96 w 156"/>
                  <a:gd name="T55" fmla="*/ 180 h 200"/>
                  <a:gd name="T56" fmla="*/ 84 w 156"/>
                  <a:gd name="T57" fmla="*/ 168 h 200"/>
                  <a:gd name="T58" fmla="*/ 84 w 156"/>
                  <a:gd name="T59" fmla="*/ 164 h 200"/>
                  <a:gd name="T60" fmla="*/ 96 w 156"/>
                  <a:gd name="T61" fmla="*/ 152 h 200"/>
                  <a:gd name="T62" fmla="*/ 84 w 156"/>
                  <a:gd name="T63" fmla="*/ 164 h 200"/>
                  <a:gd name="T64" fmla="*/ 96 w 156"/>
                  <a:gd name="T65" fmla="*/ 148 h 200"/>
                  <a:gd name="T66" fmla="*/ 84 w 156"/>
                  <a:gd name="T67" fmla="*/ 136 h 200"/>
                  <a:gd name="T68" fmla="*/ 84 w 156"/>
                  <a:gd name="T69" fmla="*/ 132 h 200"/>
                  <a:gd name="T70" fmla="*/ 96 w 156"/>
                  <a:gd name="T71" fmla="*/ 120 h 200"/>
                  <a:gd name="T72" fmla="*/ 84 w 156"/>
                  <a:gd name="T73" fmla="*/ 132 h 200"/>
                  <a:gd name="T74" fmla="*/ 137 w 156"/>
                  <a:gd name="T75" fmla="*/ 35 h 200"/>
                  <a:gd name="T76" fmla="*/ 76 w 156"/>
                  <a:gd name="T77" fmla="*/ 42 h 200"/>
                  <a:gd name="T78" fmla="*/ 82 w 156"/>
                  <a:gd name="T79" fmla="*/ 76 h 200"/>
                  <a:gd name="T80" fmla="*/ 144 w 156"/>
                  <a:gd name="T81" fmla="*/ 69 h 200"/>
                  <a:gd name="T82" fmla="*/ 144 w 156"/>
                  <a:gd name="T83" fmla="*/ 120 h 200"/>
                  <a:gd name="T84" fmla="*/ 132 w 156"/>
                  <a:gd name="T85" fmla="*/ 132 h 200"/>
                  <a:gd name="T86" fmla="*/ 144 w 156"/>
                  <a:gd name="T87" fmla="*/ 120 h 200"/>
                  <a:gd name="T88" fmla="*/ 132 w 156"/>
                  <a:gd name="T89" fmla="*/ 136 h 200"/>
                  <a:gd name="T90" fmla="*/ 144 w 156"/>
                  <a:gd name="T91" fmla="*/ 148 h 200"/>
                  <a:gd name="T92" fmla="*/ 144 w 156"/>
                  <a:gd name="T93" fmla="*/ 152 h 200"/>
                  <a:gd name="T94" fmla="*/ 132 w 156"/>
                  <a:gd name="T95" fmla="*/ 164 h 200"/>
                  <a:gd name="T96" fmla="*/ 144 w 156"/>
                  <a:gd name="T97" fmla="*/ 152 h 200"/>
                  <a:gd name="T98" fmla="*/ 132 w 156"/>
                  <a:gd name="T99" fmla="*/ 168 h 200"/>
                  <a:gd name="T100" fmla="*/ 144 w 156"/>
                  <a:gd name="T101" fmla="*/ 180 h 200"/>
                  <a:gd name="T102" fmla="*/ 50 w 156"/>
                  <a:gd name="T103" fmla="*/ 180 h 200"/>
                  <a:gd name="T104" fmla="*/ 20 w 156"/>
                  <a:gd name="T105" fmla="*/ 173 h 200"/>
                  <a:gd name="T106" fmla="*/ 26 w 156"/>
                  <a:gd name="T107" fmla="*/ 12 h 200"/>
                  <a:gd name="T108" fmla="*/ 36 w 156"/>
                  <a:gd name="T109" fmla="*/ 0 h 200"/>
                  <a:gd name="T110" fmla="*/ 44 w 156"/>
                  <a:gd name="T111" fmla="*/ 12 h 200"/>
                  <a:gd name="T112" fmla="*/ 56 w 156"/>
                  <a:gd name="T113" fmla="*/ 18 h 200"/>
                  <a:gd name="T114" fmla="*/ 50 w 156"/>
                  <a:gd name="T115" fmla="*/ 18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" h="200">
                    <a:moveTo>
                      <a:pt x="144" y="200"/>
                    </a:moveTo>
                    <a:cubicBezTo>
                      <a:pt x="12" y="200"/>
                      <a:pt x="12" y="200"/>
                      <a:pt x="12" y="200"/>
                    </a:cubicBezTo>
                    <a:cubicBezTo>
                      <a:pt x="5" y="200"/>
                      <a:pt x="0" y="194"/>
                      <a:pt x="0" y="18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0"/>
                      <a:pt x="5" y="25"/>
                      <a:pt x="12" y="25"/>
                    </a:cubicBezTo>
                    <a:cubicBezTo>
                      <a:pt x="12" y="175"/>
                      <a:pt x="12" y="175"/>
                      <a:pt x="12" y="175"/>
                    </a:cubicBezTo>
                    <a:cubicBezTo>
                      <a:pt x="12" y="182"/>
                      <a:pt x="18" y="187"/>
                      <a:pt x="25" y="187"/>
                    </a:cubicBezTo>
                    <a:cubicBezTo>
                      <a:pt x="50" y="187"/>
                      <a:pt x="50" y="187"/>
                      <a:pt x="50" y="187"/>
                    </a:cubicBezTo>
                    <a:cubicBezTo>
                      <a:pt x="57" y="187"/>
                      <a:pt x="64" y="182"/>
                      <a:pt x="64" y="175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51" y="24"/>
                      <a:pt x="156" y="30"/>
                      <a:pt x="156" y="37"/>
                    </a:cubicBezTo>
                    <a:cubicBezTo>
                      <a:pt x="156" y="187"/>
                      <a:pt x="156" y="187"/>
                      <a:pt x="156" y="187"/>
                    </a:cubicBezTo>
                    <a:cubicBezTo>
                      <a:pt x="156" y="194"/>
                      <a:pt x="151" y="200"/>
                      <a:pt x="144" y="200"/>
                    </a:cubicBezTo>
                    <a:close/>
                    <a:moveTo>
                      <a:pt x="116" y="180"/>
                    </a:moveTo>
                    <a:cubicBezTo>
                      <a:pt x="128" y="180"/>
                      <a:pt x="128" y="180"/>
                      <a:pt x="128" y="180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16" y="168"/>
                      <a:pt x="116" y="168"/>
                      <a:pt x="116" y="168"/>
                    </a:cubicBezTo>
                    <a:lnTo>
                      <a:pt x="116" y="180"/>
                    </a:lnTo>
                    <a:close/>
                    <a:moveTo>
                      <a:pt x="116" y="164"/>
                    </a:moveTo>
                    <a:cubicBezTo>
                      <a:pt x="128" y="164"/>
                      <a:pt x="128" y="164"/>
                      <a:pt x="128" y="164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16" y="152"/>
                      <a:pt x="116" y="152"/>
                      <a:pt x="116" y="152"/>
                    </a:cubicBezTo>
                    <a:lnTo>
                      <a:pt x="116" y="164"/>
                    </a:lnTo>
                    <a:close/>
                    <a:moveTo>
                      <a:pt x="116" y="148"/>
                    </a:moveTo>
                    <a:cubicBezTo>
                      <a:pt x="128" y="148"/>
                      <a:pt x="128" y="148"/>
                      <a:pt x="128" y="148"/>
                    </a:cubicBezTo>
                    <a:cubicBezTo>
                      <a:pt x="128" y="136"/>
                      <a:pt x="128" y="136"/>
                      <a:pt x="128" y="136"/>
                    </a:cubicBezTo>
                    <a:cubicBezTo>
                      <a:pt x="116" y="136"/>
                      <a:pt x="116" y="136"/>
                      <a:pt x="116" y="136"/>
                    </a:cubicBezTo>
                    <a:lnTo>
                      <a:pt x="116" y="148"/>
                    </a:lnTo>
                    <a:close/>
                    <a:moveTo>
                      <a:pt x="116" y="132"/>
                    </a:moveTo>
                    <a:cubicBezTo>
                      <a:pt x="128" y="132"/>
                      <a:pt x="128" y="132"/>
                      <a:pt x="128" y="132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lnTo>
                      <a:pt x="116" y="132"/>
                    </a:lnTo>
                    <a:close/>
                    <a:moveTo>
                      <a:pt x="100" y="180"/>
                    </a:moveTo>
                    <a:cubicBezTo>
                      <a:pt x="112" y="180"/>
                      <a:pt x="112" y="180"/>
                      <a:pt x="112" y="180"/>
                    </a:cubicBezTo>
                    <a:cubicBezTo>
                      <a:pt x="112" y="168"/>
                      <a:pt x="112" y="168"/>
                      <a:pt x="112" y="168"/>
                    </a:cubicBezTo>
                    <a:cubicBezTo>
                      <a:pt x="100" y="168"/>
                      <a:pt x="100" y="168"/>
                      <a:pt x="100" y="168"/>
                    </a:cubicBezTo>
                    <a:lnTo>
                      <a:pt x="100" y="180"/>
                    </a:lnTo>
                    <a:close/>
                    <a:moveTo>
                      <a:pt x="100" y="164"/>
                    </a:moveTo>
                    <a:cubicBezTo>
                      <a:pt x="112" y="164"/>
                      <a:pt x="112" y="164"/>
                      <a:pt x="112" y="164"/>
                    </a:cubicBez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00" y="152"/>
                      <a:pt x="100" y="152"/>
                      <a:pt x="100" y="152"/>
                    </a:cubicBezTo>
                    <a:lnTo>
                      <a:pt x="100" y="164"/>
                    </a:lnTo>
                    <a:close/>
                    <a:moveTo>
                      <a:pt x="100" y="148"/>
                    </a:moveTo>
                    <a:cubicBezTo>
                      <a:pt x="112" y="148"/>
                      <a:pt x="112" y="148"/>
                      <a:pt x="112" y="148"/>
                    </a:cubicBezTo>
                    <a:cubicBezTo>
                      <a:pt x="112" y="136"/>
                      <a:pt x="112" y="136"/>
                      <a:pt x="112" y="136"/>
                    </a:cubicBezTo>
                    <a:cubicBezTo>
                      <a:pt x="100" y="136"/>
                      <a:pt x="100" y="136"/>
                      <a:pt x="100" y="136"/>
                    </a:cubicBezTo>
                    <a:lnTo>
                      <a:pt x="100" y="148"/>
                    </a:lnTo>
                    <a:close/>
                    <a:moveTo>
                      <a:pt x="100" y="132"/>
                    </a:moveTo>
                    <a:cubicBezTo>
                      <a:pt x="112" y="132"/>
                      <a:pt x="112" y="132"/>
                      <a:pt x="112" y="132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lnTo>
                      <a:pt x="100" y="132"/>
                    </a:lnTo>
                    <a:close/>
                    <a:moveTo>
                      <a:pt x="84" y="180"/>
                    </a:moveTo>
                    <a:cubicBezTo>
                      <a:pt x="96" y="180"/>
                      <a:pt x="96" y="180"/>
                      <a:pt x="96" y="180"/>
                    </a:cubicBezTo>
                    <a:cubicBezTo>
                      <a:pt x="96" y="168"/>
                      <a:pt x="96" y="168"/>
                      <a:pt x="96" y="168"/>
                    </a:cubicBezTo>
                    <a:cubicBezTo>
                      <a:pt x="84" y="168"/>
                      <a:pt x="84" y="168"/>
                      <a:pt x="84" y="168"/>
                    </a:cubicBezTo>
                    <a:lnTo>
                      <a:pt x="84" y="180"/>
                    </a:lnTo>
                    <a:close/>
                    <a:moveTo>
                      <a:pt x="84" y="164"/>
                    </a:move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52"/>
                      <a:pt x="96" y="152"/>
                      <a:pt x="96" y="152"/>
                    </a:cubicBezTo>
                    <a:cubicBezTo>
                      <a:pt x="84" y="152"/>
                      <a:pt x="84" y="152"/>
                      <a:pt x="84" y="152"/>
                    </a:cubicBezTo>
                    <a:lnTo>
                      <a:pt x="84" y="164"/>
                    </a:lnTo>
                    <a:close/>
                    <a:moveTo>
                      <a:pt x="84" y="148"/>
                    </a:moveTo>
                    <a:cubicBezTo>
                      <a:pt x="96" y="148"/>
                      <a:pt x="96" y="148"/>
                      <a:pt x="96" y="148"/>
                    </a:cubicBezTo>
                    <a:cubicBezTo>
                      <a:pt x="96" y="136"/>
                      <a:pt x="96" y="136"/>
                      <a:pt x="96" y="136"/>
                    </a:cubicBezTo>
                    <a:cubicBezTo>
                      <a:pt x="84" y="136"/>
                      <a:pt x="84" y="136"/>
                      <a:pt x="84" y="136"/>
                    </a:cubicBezTo>
                    <a:lnTo>
                      <a:pt x="84" y="148"/>
                    </a:lnTo>
                    <a:close/>
                    <a:moveTo>
                      <a:pt x="84" y="132"/>
                    </a:move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84" y="120"/>
                      <a:pt x="84" y="120"/>
                      <a:pt x="84" y="120"/>
                    </a:cubicBezTo>
                    <a:lnTo>
                      <a:pt x="84" y="132"/>
                    </a:lnTo>
                    <a:close/>
                    <a:moveTo>
                      <a:pt x="144" y="42"/>
                    </a:moveTo>
                    <a:cubicBezTo>
                      <a:pt x="144" y="38"/>
                      <a:pt x="141" y="35"/>
                      <a:pt x="137" y="35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8" y="35"/>
                      <a:pt x="76" y="38"/>
                      <a:pt x="76" y="42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73"/>
                      <a:pt x="78" y="76"/>
                      <a:pt x="82" y="76"/>
                    </a:cubicBezTo>
                    <a:cubicBezTo>
                      <a:pt x="137" y="76"/>
                      <a:pt x="137" y="76"/>
                      <a:pt x="137" y="76"/>
                    </a:cubicBezTo>
                    <a:cubicBezTo>
                      <a:pt x="141" y="76"/>
                      <a:pt x="144" y="73"/>
                      <a:pt x="144" y="69"/>
                    </a:cubicBezTo>
                    <a:lnTo>
                      <a:pt x="144" y="42"/>
                    </a:lnTo>
                    <a:close/>
                    <a:moveTo>
                      <a:pt x="144" y="120"/>
                    </a:moveTo>
                    <a:cubicBezTo>
                      <a:pt x="132" y="120"/>
                      <a:pt x="132" y="120"/>
                      <a:pt x="132" y="120"/>
                    </a:cubicBezTo>
                    <a:cubicBezTo>
                      <a:pt x="132" y="132"/>
                      <a:pt x="132" y="132"/>
                      <a:pt x="132" y="132"/>
                    </a:cubicBezTo>
                    <a:cubicBezTo>
                      <a:pt x="144" y="132"/>
                      <a:pt x="144" y="132"/>
                      <a:pt x="144" y="132"/>
                    </a:cubicBezTo>
                    <a:lnTo>
                      <a:pt x="144" y="120"/>
                    </a:lnTo>
                    <a:close/>
                    <a:moveTo>
                      <a:pt x="144" y="136"/>
                    </a:move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32" y="148"/>
                      <a:pt x="132" y="148"/>
                      <a:pt x="132" y="148"/>
                    </a:cubicBezTo>
                    <a:cubicBezTo>
                      <a:pt x="144" y="148"/>
                      <a:pt x="144" y="148"/>
                      <a:pt x="144" y="148"/>
                    </a:cubicBezTo>
                    <a:lnTo>
                      <a:pt x="144" y="136"/>
                    </a:lnTo>
                    <a:close/>
                    <a:moveTo>
                      <a:pt x="144" y="152"/>
                    </a:moveTo>
                    <a:cubicBezTo>
                      <a:pt x="132" y="152"/>
                      <a:pt x="132" y="152"/>
                      <a:pt x="132" y="152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44" y="164"/>
                      <a:pt x="144" y="164"/>
                      <a:pt x="144" y="164"/>
                    </a:cubicBezTo>
                    <a:lnTo>
                      <a:pt x="144" y="152"/>
                    </a:lnTo>
                    <a:close/>
                    <a:moveTo>
                      <a:pt x="144" y="168"/>
                    </a:moveTo>
                    <a:cubicBezTo>
                      <a:pt x="132" y="168"/>
                      <a:pt x="132" y="168"/>
                      <a:pt x="132" y="168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44" y="180"/>
                      <a:pt x="144" y="180"/>
                      <a:pt x="144" y="180"/>
                    </a:cubicBezTo>
                    <a:lnTo>
                      <a:pt x="144" y="168"/>
                    </a:lnTo>
                    <a:close/>
                    <a:moveTo>
                      <a:pt x="50" y="180"/>
                    </a:moveTo>
                    <a:cubicBezTo>
                      <a:pt x="26" y="180"/>
                      <a:pt x="26" y="180"/>
                      <a:pt x="26" y="180"/>
                    </a:cubicBezTo>
                    <a:cubicBezTo>
                      <a:pt x="22" y="180"/>
                      <a:pt x="20" y="177"/>
                      <a:pt x="20" y="173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5"/>
                      <a:pt x="22" y="12"/>
                      <a:pt x="2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3" y="12"/>
                      <a:pt x="56" y="15"/>
                      <a:pt x="56" y="18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77"/>
                      <a:pt x="53" y="180"/>
                      <a:pt x="50" y="1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125"/>
              <p:cNvSpPr>
                <a:spLocks noEditPoints="1"/>
              </p:cNvSpPr>
              <p:nvPr userDrawn="1"/>
            </p:nvSpPr>
            <p:spPr bwMode="auto">
              <a:xfrm rot="1463989">
                <a:off x="4983457" y="686596"/>
                <a:ext cx="511175" cy="752475"/>
              </a:xfrm>
              <a:custGeom>
                <a:avLst/>
                <a:gdLst>
                  <a:gd name="T0" fmla="*/ 80 w 136"/>
                  <a:gd name="T1" fmla="*/ 38 h 200"/>
                  <a:gd name="T2" fmla="*/ 80 w 136"/>
                  <a:gd name="T3" fmla="*/ 57 h 200"/>
                  <a:gd name="T4" fmla="*/ 69 w 136"/>
                  <a:gd name="T5" fmla="*/ 69 h 200"/>
                  <a:gd name="T6" fmla="*/ 56 w 136"/>
                  <a:gd name="T7" fmla="*/ 57 h 200"/>
                  <a:gd name="T8" fmla="*/ 56 w 136"/>
                  <a:gd name="T9" fmla="*/ 38 h 200"/>
                  <a:gd name="T10" fmla="*/ 69 w 136"/>
                  <a:gd name="T11" fmla="*/ 25 h 200"/>
                  <a:gd name="T12" fmla="*/ 80 w 136"/>
                  <a:gd name="T13" fmla="*/ 38 h 200"/>
                  <a:gd name="T14" fmla="*/ 94 w 136"/>
                  <a:gd name="T15" fmla="*/ 200 h 200"/>
                  <a:gd name="T16" fmla="*/ 44 w 136"/>
                  <a:gd name="T17" fmla="*/ 200 h 200"/>
                  <a:gd name="T18" fmla="*/ 0 w 136"/>
                  <a:gd name="T19" fmla="*/ 157 h 200"/>
                  <a:gd name="T20" fmla="*/ 0 w 136"/>
                  <a:gd name="T21" fmla="*/ 44 h 200"/>
                  <a:gd name="T22" fmla="*/ 44 w 136"/>
                  <a:gd name="T23" fmla="*/ 0 h 200"/>
                  <a:gd name="T24" fmla="*/ 60 w 136"/>
                  <a:gd name="T25" fmla="*/ 0 h 200"/>
                  <a:gd name="T26" fmla="*/ 60 w 136"/>
                  <a:gd name="T27" fmla="*/ 20 h 200"/>
                  <a:gd name="T28" fmla="*/ 48 w 136"/>
                  <a:gd name="T29" fmla="*/ 38 h 200"/>
                  <a:gd name="T30" fmla="*/ 48 w 136"/>
                  <a:gd name="T31" fmla="*/ 57 h 200"/>
                  <a:gd name="T32" fmla="*/ 60 w 136"/>
                  <a:gd name="T33" fmla="*/ 74 h 200"/>
                  <a:gd name="T34" fmla="*/ 60 w 136"/>
                  <a:gd name="T35" fmla="*/ 88 h 200"/>
                  <a:gd name="T36" fmla="*/ 76 w 136"/>
                  <a:gd name="T37" fmla="*/ 88 h 200"/>
                  <a:gd name="T38" fmla="*/ 76 w 136"/>
                  <a:gd name="T39" fmla="*/ 74 h 200"/>
                  <a:gd name="T40" fmla="*/ 88 w 136"/>
                  <a:gd name="T41" fmla="*/ 57 h 200"/>
                  <a:gd name="T42" fmla="*/ 88 w 136"/>
                  <a:gd name="T43" fmla="*/ 38 h 200"/>
                  <a:gd name="T44" fmla="*/ 76 w 136"/>
                  <a:gd name="T45" fmla="*/ 20 h 200"/>
                  <a:gd name="T46" fmla="*/ 76 w 136"/>
                  <a:gd name="T47" fmla="*/ 0 h 200"/>
                  <a:gd name="T48" fmla="*/ 94 w 136"/>
                  <a:gd name="T49" fmla="*/ 0 h 200"/>
                  <a:gd name="T50" fmla="*/ 136 w 136"/>
                  <a:gd name="T51" fmla="*/ 44 h 200"/>
                  <a:gd name="T52" fmla="*/ 136 w 136"/>
                  <a:gd name="T53" fmla="*/ 157 h 200"/>
                  <a:gd name="T54" fmla="*/ 94 w 136"/>
                  <a:gd name="T55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6" h="200">
                    <a:moveTo>
                      <a:pt x="80" y="38"/>
                    </a:moveTo>
                    <a:cubicBezTo>
                      <a:pt x="80" y="57"/>
                      <a:pt x="80" y="57"/>
                      <a:pt x="80" y="57"/>
                    </a:cubicBezTo>
                    <a:cubicBezTo>
                      <a:pt x="80" y="64"/>
                      <a:pt x="76" y="69"/>
                      <a:pt x="69" y="69"/>
                    </a:cubicBezTo>
                    <a:cubicBezTo>
                      <a:pt x="62" y="69"/>
                      <a:pt x="56" y="64"/>
                      <a:pt x="56" y="57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1"/>
                      <a:pt x="62" y="25"/>
                      <a:pt x="69" y="25"/>
                    </a:cubicBezTo>
                    <a:cubicBezTo>
                      <a:pt x="76" y="25"/>
                      <a:pt x="80" y="31"/>
                      <a:pt x="80" y="38"/>
                    </a:cubicBezTo>
                    <a:close/>
                    <a:moveTo>
                      <a:pt x="94" y="200"/>
                    </a:moveTo>
                    <a:cubicBezTo>
                      <a:pt x="44" y="200"/>
                      <a:pt x="44" y="200"/>
                      <a:pt x="44" y="200"/>
                    </a:cubicBezTo>
                    <a:cubicBezTo>
                      <a:pt x="20" y="200"/>
                      <a:pt x="0" y="181"/>
                      <a:pt x="0" y="157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20"/>
                      <a:pt x="20" y="0"/>
                      <a:pt x="44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3" y="23"/>
                      <a:pt x="48" y="30"/>
                      <a:pt x="48" y="38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65"/>
                      <a:pt x="53" y="72"/>
                      <a:pt x="60" y="74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76" y="88"/>
                      <a:pt x="76" y="88"/>
                      <a:pt x="76" y="88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83" y="72"/>
                      <a:pt x="88" y="65"/>
                      <a:pt x="88" y="57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30"/>
                      <a:pt x="83" y="23"/>
                      <a:pt x="76" y="2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118" y="0"/>
                      <a:pt x="136" y="20"/>
                      <a:pt x="136" y="44"/>
                    </a:cubicBezTo>
                    <a:cubicBezTo>
                      <a:pt x="136" y="157"/>
                      <a:pt x="136" y="157"/>
                      <a:pt x="136" y="157"/>
                    </a:cubicBezTo>
                    <a:cubicBezTo>
                      <a:pt x="136" y="181"/>
                      <a:pt x="118" y="200"/>
                      <a:pt x="9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28"/>
              <p:cNvSpPr>
                <a:spLocks noEditPoints="1"/>
              </p:cNvSpPr>
              <p:nvPr userDrawn="1"/>
            </p:nvSpPr>
            <p:spPr bwMode="auto">
              <a:xfrm rot="19968536">
                <a:off x="5464140" y="60379"/>
                <a:ext cx="754483" cy="708323"/>
              </a:xfrm>
              <a:custGeom>
                <a:avLst/>
                <a:gdLst>
                  <a:gd name="T0" fmla="*/ 20 w 200"/>
                  <a:gd name="T1" fmla="*/ 144 h 188"/>
                  <a:gd name="T2" fmla="*/ 0 w 200"/>
                  <a:gd name="T3" fmla="*/ 20 h 188"/>
                  <a:gd name="T4" fmla="*/ 180 w 200"/>
                  <a:gd name="T5" fmla="*/ 0 h 188"/>
                  <a:gd name="T6" fmla="*/ 200 w 200"/>
                  <a:gd name="T7" fmla="*/ 124 h 188"/>
                  <a:gd name="T8" fmla="*/ 192 w 200"/>
                  <a:gd name="T9" fmla="*/ 20 h 188"/>
                  <a:gd name="T10" fmla="*/ 20 w 200"/>
                  <a:gd name="T11" fmla="*/ 8 h 188"/>
                  <a:gd name="T12" fmla="*/ 8 w 200"/>
                  <a:gd name="T13" fmla="*/ 124 h 188"/>
                  <a:gd name="T14" fmla="*/ 180 w 200"/>
                  <a:gd name="T15" fmla="*/ 136 h 188"/>
                  <a:gd name="T16" fmla="*/ 192 w 200"/>
                  <a:gd name="T17" fmla="*/ 20 h 188"/>
                  <a:gd name="T18" fmla="*/ 159 w 200"/>
                  <a:gd name="T19" fmla="*/ 108 h 188"/>
                  <a:gd name="T20" fmla="*/ 139 w 200"/>
                  <a:gd name="T21" fmla="*/ 100 h 188"/>
                  <a:gd name="T22" fmla="*/ 166 w 200"/>
                  <a:gd name="T23" fmla="*/ 83 h 188"/>
                  <a:gd name="T24" fmla="*/ 166 w 200"/>
                  <a:gd name="T25" fmla="*/ 103 h 188"/>
                  <a:gd name="T26" fmla="*/ 123 w 200"/>
                  <a:gd name="T27" fmla="*/ 48 h 188"/>
                  <a:gd name="T28" fmla="*/ 100 w 200"/>
                  <a:gd name="T29" fmla="*/ 88 h 188"/>
                  <a:gd name="T30" fmla="*/ 64 w 200"/>
                  <a:gd name="T31" fmla="*/ 88 h 188"/>
                  <a:gd name="T32" fmla="*/ 44 w 200"/>
                  <a:gd name="T33" fmla="*/ 48 h 188"/>
                  <a:gd name="T34" fmla="*/ 44 w 200"/>
                  <a:gd name="T35" fmla="*/ 47 h 188"/>
                  <a:gd name="T36" fmla="*/ 24 w 200"/>
                  <a:gd name="T37" fmla="*/ 36 h 188"/>
                  <a:gd name="T38" fmla="*/ 52 w 200"/>
                  <a:gd name="T39" fmla="*/ 24 h 188"/>
                  <a:gd name="T40" fmla="*/ 117 w 200"/>
                  <a:gd name="T41" fmla="*/ 36 h 188"/>
                  <a:gd name="T42" fmla="*/ 129 w 200"/>
                  <a:gd name="T43" fmla="*/ 36 h 188"/>
                  <a:gd name="T44" fmla="*/ 124 w 200"/>
                  <a:gd name="T45" fmla="*/ 48 h 188"/>
                  <a:gd name="T46" fmla="*/ 96 w 200"/>
                  <a:gd name="T47" fmla="*/ 76 h 188"/>
                  <a:gd name="T48" fmla="*/ 60 w 200"/>
                  <a:gd name="T49" fmla="*/ 68 h 188"/>
                  <a:gd name="T50" fmla="*/ 56 w 200"/>
                  <a:gd name="T51" fmla="*/ 48 h 188"/>
                  <a:gd name="T52" fmla="*/ 104 w 200"/>
                  <a:gd name="T53" fmla="*/ 56 h 188"/>
                  <a:gd name="T54" fmla="*/ 111 w 200"/>
                  <a:gd name="T55" fmla="*/ 48 h 188"/>
                  <a:gd name="T56" fmla="*/ 59 w 200"/>
                  <a:gd name="T57" fmla="*/ 93 h 188"/>
                  <a:gd name="T58" fmla="*/ 59 w 200"/>
                  <a:gd name="T59" fmla="*/ 113 h 188"/>
                  <a:gd name="T60" fmla="*/ 59 w 200"/>
                  <a:gd name="T61" fmla="*/ 93 h 188"/>
                  <a:gd name="T62" fmla="*/ 105 w 200"/>
                  <a:gd name="T63" fmla="*/ 103 h 188"/>
                  <a:gd name="T64" fmla="*/ 85 w 200"/>
                  <a:gd name="T65" fmla="*/ 103 h 188"/>
                  <a:gd name="T66" fmla="*/ 64 w 200"/>
                  <a:gd name="T67" fmla="*/ 168 h 188"/>
                  <a:gd name="T68" fmla="*/ 72 w 200"/>
                  <a:gd name="T69" fmla="*/ 152 h 188"/>
                  <a:gd name="T70" fmla="*/ 128 w 200"/>
                  <a:gd name="T71" fmla="*/ 168 h 188"/>
                  <a:gd name="T72" fmla="*/ 156 w 200"/>
                  <a:gd name="T73" fmla="*/ 188 h 188"/>
                  <a:gd name="T74" fmla="*/ 64 w 200"/>
                  <a:gd name="T75" fmla="*/ 16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0" h="188">
                    <a:moveTo>
                      <a:pt x="180" y="144"/>
                    </a:moveTo>
                    <a:cubicBezTo>
                      <a:pt x="20" y="144"/>
                      <a:pt x="20" y="144"/>
                      <a:pt x="20" y="144"/>
                    </a:cubicBezTo>
                    <a:cubicBezTo>
                      <a:pt x="9" y="144"/>
                      <a:pt x="0" y="135"/>
                      <a:pt x="0" y="1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24"/>
                      <a:pt x="200" y="124"/>
                      <a:pt x="200" y="124"/>
                    </a:cubicBezTo>
                    <a:cubicBezTo>
                      <a:pt x="200" y="135"/>
                      <a:pt x="191" y="144"/>
                      <a:pt x="180" y="144"/>
                    </a:cubicBezTo>
                    <a:close/>
                    <a:moveTo>
                      <a:pt x="192" y="20"/>
                    </a:moveTo>
                    <a:cubicBezTo>
                      <a:pt x="192" y="13"/>
                      <a:pt x="186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31"/>
                      <a:pt x="13" y="136"/>
                      <a:pt x="20" y="136"/>
                    </a:cubicBezTo>
                    <a:cubicBezTo>
                      <a:pt x="180" y="136"/>
                      <a:pt x="180" y="136"/>
                      <a:pt x="180" y="136"/>
                    </a:cubicBezTo>
                    <a:cubicBezTo>
                      <a:pt x="186" y="136"/>
                      <a:pt x="192" y="131"/>
                      <a:pt x="192" y="124"/>
                    </a:cubicBezTo>
                    <a:lnTo>
                      <a:pt x="192" y="20"/>
                    </a:lnTo>
                    <a:close/>
                    <a:moveTo>
                      <a:pt x="166" y="103"/>
                    </a:move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49" y="93"/>
                      <a:pt x="149" y="93"/>
                      <a:pt x="149" y="93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66" y="83"/>
                      <a:pt x="166" y="83"/>
                      <a:pt x="166" y="83"/>
                    </a:cubicBezTo>
                    <a:cubicBezTo>
                      <a:pt x="155" y="89"/>
                      <a:pt x="155" y="89"/>
                      <a:pt x="155" y="89"/>
                    </a:cubicBezTo>
                    <a:lnTo>
                      <a:pt x="166" y="103"/>
                    </a:lnTo>
                    <a:close/>
                    <a:moveTo>
                      <a:pt x="124" y="48"/>
                    </a:moveTo>
                    <a:cubicBezTo>
                      <a:pt x="123" y="48"/>
                      <a:pt x="123" y="48"/>
                      <a:pt x="123" y="48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89" y="88"/>
                      <a:pt x="89" y="88"/>
                      <a:pt x="89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24" y="36"/>
                      <a:pt x="124" y="36"/>
                      <a:pt x="124" y="36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24" y="47"/>
                      <a:pt x="124" y="47"/>
                      <a:pt x="124" y="47"/>
                    </a:cubicBezTo>
                    <a:lnTo>
                      <a:pt x="124" y="48"/>
                    </a:lnTo>
                    <a:close/>
                    <a:moveTo>
                      <a:pt x="61" y="76"/>
                    </a:moveTo>
                    <a:cubicBezTo>
                      <a:pt x="96" y="76"/>
                      <a:pt x="96" y="76"/>
                      <a:pt x="96" y="76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60" y="68"/>
                      <a:pt x="60" y="68"/>
                      <a:pt x="60" y="68"/>
                    </a:cubicBezTo>
                    <a:lnTo>
                      <a:pt x="61" y="76"/>
                    </a:lnTo>
                    <a:close/>
                    <a:moveTo>
                      <a:pt x="56" y="48"/>
                    </a:moveTo>
                    <a:cubicBezTo>
                      <a:pt x="57" y="56"/>
                      <a:pt x="57" y="56"/>
                      <a:pt x="57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11" y="48"/>
                      <a:pt x="111" y="48"/>
                      <a:pt x="111" y="48"/>
                    </a:cubicBezTo>
                    <a:lnTo>
                      <a:pt x="56" y="48"/>
                    </a:lnTo>
                    <a:close/>
                    <a:moveTo>
                      <a:pt x="59" y="93"/>
                    </a:moveTo>
                    <a:cubicBezTo>
                      <a:pt x="65" y="93"/>
                      <a:pt x="69" y="97"/>
                      <a:pt x="69" y="103"/>
                    </a:cubicBezTo>
                    <a:cubicBezTo>
                      <a:pt x="69" y="109"/>
                      <a:pt x="65" y="113"/>
                      <a:pt x="59" y="113"/>
                    </a:cubicBezTo>
                    <a:cubicBezTo>
                      <a:pt x="53" y="113"/>
                      <a:pt x="49" y="109"/>
                      <a:pt x="49" y="103"/>
                    </a:cubicBezTo>
                    <a:cubicBezTo>
                      <a:pt x="49" y="97"/>
                      <a:pt x="53" y="93"/>
                      <a:pt x="59" y="93"/>
                    </a:cubicBezTo>
                    <a:close/>
                    <a:moveTo>
                      <a:pt x="95" y="93"/>
                    </a:moveTo>
                    <a:cubicBezTo>
                      <a:pt x="101" y="93"/>
                      <a:pt x="105" y="97"/>
                      <a:pt x="105" y="103"/>
                    </a:cubicBezTo>
                    <a:cubicBezTo>
                      <a:pt x="105" y="109"/>
                      <a:pt x="101" y="113"/>
                      <a:pt x="95" y="113"/>
                    </a:cubicBezTo>
                    <a:cubicBezTo>
                      <a:pt x="89" y="113"/>
                      <a:pt x="85" y="109"/>
                      <a:pt x="85" y="103"/>
                    </a:cubicBezTo>
                    <a:cubicBezTo>
                      <a:pt x="85" y="97"/>
                      <a:pt x="89" y="93"/>
                      <a:pt x="95" y="93"/>
                    </a:cubicBezTo>
                    <a:close/>
                    <a:moveTo>
                      <a:pt x="6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7" y="168"/>
                      <a:pt x="156" y="177"/>
                      <a:pt x="156" y="188"/>
                    </a:cubicBezTo>
                    <a:cubicBezTo>
                      <a:pt x="44" y="188"/>
                      <a:pt x="44" y="188"/>
                      <a:pt x="44" y="188"/>
                    </a:cubicBezTo>
                    <a:cubicBezTo>
                      <a:pt x="44" y="177"/>
                      <a:pt x="53" y="168"/>
                      <a:pt x="64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38"/>
              <p:cNvSpPr>
                <a:spLocks/>
              </p:cNvSpPr>
              <p:nvPr userDrawn="1"/>
            </p:nvSpPr>
            <p:spPr bwMode="auto">
              <a:xfrm rot="6110587">
                <a:off x="6584747" y="-108645"/>
                <a:ext cx="544512" cy="749300"/>
              </a:xfrm>
              <a:custGeom>
                <a:avLst/>
                <a:gdLst>
                  <a:gd name="T0" fmla="*/ 93 w 145"/>
                  <a:gd name="T1" fmla="*/ 114 h 199"/>
                  <a:gd name="T2" fmla="*/ 145 w 145"/>
                  <a:gd name="T3" fmla="*/ 106 h 199"/>
                  <a:gd name="T4" fmla="*/ 0 w 145"/>
                  <a:gd name="T5" fmla="*/ 0 h 199"/>
                  <a:gd name="T6" fmla="*/ 43 w 145"/>
                  <a:gd name="T7" fmla="*/ 175 h 199"/>
                  <a:gd name="T8" fmla="*/ 46 w 145"/>
                  <a:gd name="T9" fmla="*/ 169 h 199"/>
                  <a:gd name="T10" fmla="*/ 70 w 145"/>
                  <a:gd name="T11" fmla="*/ 129 h 199"/>
                  <a:gd name="T12" fmla="*/ 113 w 145"/>
                  <a:gd name="T13" fmla="*/ 192 h 199"/>
                  <a:gd name="T14" fmla="*/ 128 w 145"/>
                  <a:gd name="T15" fmla="*/ 197 h 199"/>
                  <a:gd name="T16" fmla="*/ 133 w 145"/>
                  <a:gd name="T17" fmla="*/ 195 h 199"/>
                  <a:gd name="T18" fmla="*/ 138 w 145"/>
                  <a:gd name="T19" fmla="*/ 180 h 199"/>
                  <a:gd name="T20" fmla="*/ 136 w 145"/>
                  <a:gd name="T21" fmla="*/ 176 h 199"/>
                  <a:gd name="T22" fmla="*/ 93 w 145"/>
                  <a:gd name="T23" fmla="*/ 1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" h="199">
                    <a:moveTo>
                      <a:pt x="93" y="114"/>
                    </a:moveTo>
                    <a:cubicBezTo>
                      <a:pt x="145" y="106"/>
                      <a:pt x="145" y="106"/>
                      <a:pt x="145" y="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175"/>
                      <a:pt x="43" y="175"/>
                      <a:pt x="43" y="17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113" y="192"/>
                      <a:pt x="113" y="192"/>
                      <a:pt x="113" y="192"/>
                    </a:cubicBezTo>
                    <a:cubicBezTo>
                      <a:pt x="117" y="197"/>
                      <a:pt x="123" y="199"/>
                      <a:pt x="128" y="197"/>
                    </a:cubicBezTo>
                    <a:cubicBezTo>
                      <a:pt x="130" y="197"/>
                      <a:pt x="131" y="196"/>
                      <a:pt x="133" y="195"/>
                    </a:cubicBezTo>
                    <a:cubicBezTo>
                      <a:pt x="137" y="192"/>
                      <a:pt x="139" y="186"/>
                      <a:pt x="138" y="180"/>
                    </a:cubicBezTo>
                    <a:cubicBezTo>
                      <a:pt x="138" y="179"/>
                      <a:pt x="137" y="177"/>
                      <a:pt x="136" y="176"/>
                    </a:cubicBezTo>
                    <a:lnTo>
                      <a:pt x="93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36"/>
              <p:cNvSpPr>
                <a:spLocks noEditPoints="1"/>
              </p:cNvSpPr>
              <p:nvPr userDrawn="1"/>
            </p:nvSpPr>
            <p:spPr bwMode="auto">
              <a:xfrm rot="16859567">
                <a:off x="1367524" y="-143546"/>
                <a:ext cx="392613" cy="655277"/>
              </a:xfrm>
              <a:custGeom>
                <a:avLst/>
                <a:gdLst>
                  <a:gd name="T0" fmla="*/ 198 w 284"/>
                  <a:gd name="T1" fmla="*/ 332 h 474"/>
                  <a:gd name="T2" fmla="*/ 170 w 284"/>
                  <a:gd name="T3" fmla="*/ 303 h 474"/>
                  <a:gd name="T4" fmla="*/ 198 w 284"/>
                  <a:gd name="T5" fmla="*/ 275 h 474"/>
                  <a:gd name="T6" fmla="*/ 255 w 284"/>
                  <a:gd name="T7" fmla="*/ 247 h 474"/>
                  <a:gd name="T8" fmla="*/ 284 w 284"/>
                  <a:gd name="T9" fmla="*/ 275 h 474"/>
                  <a:gd name="T10" fmla="*/ 198 w 284"/>
                  <a:gd name="T11" fmla="*/ 303 h 474"/>
                  <a:gd name="T12" fmla="*/ 227 w 284"/>
                  <a:gd name="T13" fmla="*/ 389 h 474"/>
                  <a:gd name="T14" fmla="*/ 198 w 284"/>
                  <a:gd name="T15" fmla="*/ 360 h 474"/>
                  <a:gd name="T16" fmla="*/ 227 w 284"/>
                  <a:gd name="T17" fmla="*/ 332 h 474"/>
                  <a:gd name="T18" fmla="*/ 255 w 284"/>
                  <a:gd name="T19" fmla="*/ 417 h 474"/>
                  <a:gd name="T20" fmla="*/ 227 w 284"/>
                  <a:gd name="T21" fmla="*/ 446 h 474"/>
                  <a:gd name="T22" fmla="*/ 227 w 284"/>
                  <a:gd name="T23" fmla="*/ 389 h 474"/>
                  <a:gd name="T24" fmla="*/ 255 w 284"/>
                  <a:gd name="T25" fmla="*/ 417 h 474"/>
                  <a:gd name="T26" fmla="*/ 170 w 284"/>
                  <a:gd name="T27" fmla="*/ 474 h 474"/>
                  <a:gd name="T28" fmla="*/ 198 w 284"/>
                  <a:gd name="T29" fmla="*/ 446 h 474"/>
                  <a:gd name="T30" fmla="*/ 227 w 284"/>
                  <a:gd name="T31" fmla="*/ 474 h 474"/>
                  <a:gd name="T32" fmla="*/ 142 w 284"/>
                  <a:gd name="T33" fmla="*/ 417 h 474"/>
                  <a:gd name="T34" fmla="*/ 170 w 284"/>
                  <a:gd name="T35" fmla="*/ 389 h 474"/>
                  <a:gd name="T36" fmla="*/ 170 w 284"/>
                  <a:gd name="T37" fmla="*/ 446 h 474"/>
                  <a:gd name="T38" fmla="*/ 142 w 284"/>
                  <a:gd name="T39" fmla="*/ 417 h 474"/>
                  <a:gd name="T40" fmla="*/ 113 w 284"/>
                  <a:gd name="T41" fmla="*/ 332 h 474"/>
                  <a:gd name="T42" fmla="*/ 142 w 284"/>
                  <a:gd name="T43" fmla="*/ 360 h 474"/>
                  <a:gd name="T44" fmla="*/ 113 w 284"/>
                  <a:gd name="T45" fmla="*/ 389 h 474"/>
                  <a:gd name="T46" fmla="*/ 56 w 284"/>
                  <a:gd name="T47" fmla="*/ 360 h 474"/>
                  <a:gd name="T48" fmla="*/ 28 w 284"/>
                  <a:gd name="T49" fmla="*/ 389 h 474"/>
                  <a:gd name="T50" fmla="*/ 0 w 284"/>
                  <a:gd name="T51" fmla="*/ 417 h 474"/>
                  <a:gd name="T52" fmla="*/ 28 w 284"/>
                  <a:gd name="T53" fmla="*/ 0 h 474"/>
                  <a:gd name="T54" fmla="*/ 56 w 284"/>
                  <a:gd name="T55" fmla="*/ 17 h 474"/>
                  <a:gd name="T56" fmla="*/ 28 w 284"/>
                  <a:gd name="T57" fmla="*/ 45 h 474"/>
                  <a:gd name="T58" fmla="*/ 56 w 284"/>
                  <a:gd name="T59" fmla="*/ 360 h 474"/>
                  <a:gd name="T60" fmla="*/ 85 w 284"/>
                  <a:gd name="T61" fmla="*/ 332 h 474"/>
                  <a:gd name="T62" fmla="*/ 56 w 284"/>
                  <a:gd name="T63" fmla="*/ 360 h 474"/>
                  <a:gd name="T64" fmla="*/ 56 w 284"/>
                  <a:gd name="T65" fmla="*/ 74 h 474"/>
                  <a:gd name="T66" fmla="*/ 85 w 284"/>
                  <a:gd name="T67" fmla="*/ 45 h 474"/>
                  <a:gd name="T68" fmla="*/ 113 w 284"/>
                  <a:gd name="T69" fmla="*/ 102 h 474"/>
                  <a:gd name="T70" fmla="*/ 85 w 284"/>
                  <a:gd name="T71" fmla="*/ 74 h 474"/>
                  <a:gd name="T72" fmla="*/ 113 w 284"/>
                  <a:gd name="T73" fmla="*/ 102 h 474"/>
                  <a:gd name="T74" fmla="*/ 113 w 284"/>
                  <a:gd name="T75" fmla="*/ 303 h 474"/>
                  <a:gd name="T76" fmla="*/ 85 w 284"/>
                  <a:gd name="T77" fmla="*/ 332 h 474"/>
                  <a:gd name="T78" fmla="*/ 227 w 284"/>
                  <a:gd name="T79" fmla="*/ 218 h 474"/>
                  <a:gd name="T80" fmla="*/ 255 w 284"/>
                  <a:gd name="T81" fmla="*/ 247 h 474"/>
                  <a:gd name="T82" fmla="*/ 227 w 284"/>
                  <a:gd name="T83" fmla="*/ 218 h 474"/>
                  <a:gd name="T84" fmla="*/ 227 w 284"/>
                  <a:gd name="T85" fmla="*/ 190 h 474"/>
                  <a:gd name="T86" fmla="*/ 198 w 284"/>
                  <a:gd name="T87" fmla="*/ 218 h 474"/>
                  <a:gd name="T88" fmla="*/ 170 w 284"/>
                  <a:gd name="T89" fmla="*/ 161 h 474"/>
                  <a:gd name="T90" fmla="*/ 198 w 284"/>
                  <a:gd name="T91" fmla="*/ 190 h 474"/>
                  <a:gd name="T92" fmla="*/ 170 w 284"/>
                  <a:gd name="T93" fmla="*/ 161 h 474"/>
                  <a:gd name="T94" fmla="*/ 113 w 284"/>
                  <a:gd name="T95" fmla="*/ 133 h 474"/>
                  <a:gd name="T96" fmla="*/ 142 w 284"/>
                  <a:gd name="T97" fmla="*/ 104 h 474"/>
                  <a:gd name="T98" fmla="*/ 170 w 284"/>
                  <a:gd name="T99" fmla="*/ 133 h 474"/>
                  <a:gd name="T100" fmla="*/ 142 w 284"/>
                  <a:gd name="T101" fmla="*/ 16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4" h="474">
                    <a:moveTo>
                      <a:pt x="198" y="303"/>
                    </a:moveTo>
                    <a:lnTo>
                      <a:pt x="198" y="332"/>
                    </a:lnTo>
                    <a:lnTo>
                      <a:pt x="170" y="332"/>
                    </a:lnTo>
                    <a:lnTo>
                      <a:pt x="170" y="303"/>
                    </a:lnTo>
                    <a:lnTo>
                      <a:pt x="170" y="275"/>
                    </a:lnTo>
                    <a:lnTo>
                      <a:pt x="198" y="275"/>
                    </a:lnTo>
                    <a:lnTo>
                      <a:pt x="255" y="275"/>
                    </a:lnTo>
                    <a:lnTo>
                      <a:pt x="255" y="247"/>
                    </a:lnTo>
                    <a:lnTo>
                      <a:pt x="284" y="247"/>
                    </a:lnTo>
                    <a:lnTo>
                      <a:pt x="284" y="275"/>
                    </a:lnTo>
                    <a:lnTo>
                      <a:pt x="284" y="303"/>
                    </a:lnTo>
                    <a:lnTo>
                      <a:pt x="198" y="303"/>
                    </a:lnTo>
                    <a:close/>
                    <a:moveTo>
                      <a:pt x="227" y="360"/>
                    </a:moveTo>
                    <a:lnTo>
                      <a:pt x="227" y="389"/>
                    </a:lnTo>
                    <a:lnTo>
                      <a:pt x="198" y="389"/>
                    </a:lnTo>
                    <a:lnTo>
                      <a:pt x="198" y="360"/>
                    </a:lnTo>
                    <a:lnTo>
                      <a:pt x="198" y="332"/>
                    </a:lnTo>
                    <a:lnTo>
                      <a:pt x="227" y="332"/>
                    </a:lnTo>
                    <a:lnTo>
                      <a:pt x="227" y="360"/>
                    </a:lnTo>
                    <a:close/>
                    <a:moveTo>
                      <a:pt x="255" y="417"/>
                    </a:moveTo>
                    <a:lnTo>
                      <a:pt x="255" y="446"/>
                    </a:lnTo>
                    <a:lnTo>
                      <a:pt x="227" y="446"/>
                    </a:lnTo>
                    <a:lnTo>
                      <a:pt x="227" y="417"/>
                    </a:lnTo>
                    <a:lnTo>
                      <a:pt x="227" y="389"/>
                    </a:lnTo>
                    <a:lnTo>
                      <a:pt x="255" y="389"/>
                    </a:lnTo>
                    <a:lnTo>
                      <a:pt x="255" y="417"/>
                    </a:lnTo>
                    <a:close/>
                    <a:moveTo>
                      <a:pt x="198" y="474"/>
                    </a:moveTo>
                    <a:lnTo>
                      <a:pt x="170" y="474"/>
                    </a:lnTo>
                    <a:lnTo>
                      <a:pt x="170" y="446"/>
                    </a:lnTo>
                    <a:lnTo>
                      <a:pt x="198" y="446"/>
                    </a:lnTo>
                    <a:lnTo>
                      <a:pt x="227" y="446"/>
                    </a:lnTo>
                    <a:lnTo>
                      <a:pt x="227" y="474"/>
                    </a:lnTo>
                    <a:lnTo>
                      <a:pt x="198" y="474"/>
                    </a:lnTo>
                    <a:close/>
                    <a:moveTo>
                      <a:pt x="142" y="417"/>
                    </a:moveTo>
                    <a:lnTo>
                      <a:pt x="142" y="389"/>
                    </a:lnTo>
                    <a:lnTo>
                      <a:pt x="170" y="389"/>
                    </a:lnTo>
                    <a:lnTo>
                      <a:pt x="170" y="417"/>
                    </a:lnTo>
                    <a:lnTo>
                      <a:pt x="170" y="446"/>
                    </a:lnTo>
                    <a:lnTo>
                      <a:pt x="142" y="446"/>
                    </a:lnTo>
                    <a:lnTo>
                      <a:pt x="142" y="417"/>
                    </a:lnTo>
                    <a:close/>
                    <a:moveTo>
                      <a:pt x="113" y="360"/>
                    </a:moveTo>
                    <a:lnTo>
                      <a:pt x="113" y="332"/>
                    </a:lnTo>
                    <a:lnTo>
                      <a:pt x="142" y="332"/>
                    </a:lnTo>
                    <a:lnTo>
                      <a:pt x="142" y="360"/>
                    </a:lnTo>
                    <a:lnTo>
                      <a:pt x="142" y="389"/>
                    </a:lnTo>
                    <a:lnTo>
                      <a:pt x="113" y="389"/>
                    </a:lnTo>
                    <a:lnTo>
                      <a:pt x="113" y="360"/>
                    </a:lnTo>
                    <a:close/>
                    <a:moveTo>
                      <a:pt x="56" y="360"/>
                    </a:moveTo>
                    <a:lnTo>
                      <a:pt x="56" y="389"/>
                    </a:lnTo>
                    <a:lnTo>
                      <a:pt x="28" y="389"/>
                    </a:lnTo>
                    <a:lnTo>
                      <a:pt x="28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17"/>
                    </a:lnTo>
                    <a:lnTo>
                      <a:pt x="56" y="17"/>
                    </a:lnTo>
                    <a:lnTo>
                      <a:pt x="56" y="45"/>
                    </a:lnTo>
                    <a:lnTo>
                      <a:pt x="28" y="45"/>
                    </a:lnTo>
                    <a:lnTo>
                      <a:pt x="28" y="360"/>
                    </a:lnTo>
                    <a:lnTo>
                      <a:pt x="56" y="360"/>
                    </a:lnTo>
                    <a:lnTo>
                      <a:pt x="56" y="332"/>
                    </a:lnTo>
                    <a:lnTo>
                      <a:pt x="85" y="332"/>
                    </a:lnTo>
                    <a:lnTo>
                      <a:pt x="85" y="360"/>
                    </a:lnTo>
                    <a:lnTo>
                      <a:pt x="56" y="360"/>
                    </a:lnTo>
                    <a:close/>
                    <a:moveTo>
                      <a:pt x="85" y="74"/>
                    </a:moveTo>
                    <a:lnTo>
                      <a:pt x="56" y="74"/>
                    </a:lnTo>
                    <a:lnTo>
                      <a:pt x="56" y="45"/>
                    </a:lnTo>
                    <a:lnTo>
                      <a:pt x="85" y="45"/>
                    </a:lnTo>
                    <a:lnTo>
                      <a:pt x="85" y="74"/>
                    </a:lnTo>
                    <a:close/>
                    <a:moveTo>
                      <a:pt x="113" y="102"/>
                    </a:moveTo>
                    <a:lnTo>
                      <a:pt x="85" y="102"/>
                    </a:lnTo>
                    <a:lnTo>
                      <a:pt x="85" y="74"/>
                    </a:lnTo>
                    <a:lnTo>
                      <a:pt x="113" y="74"/>
                    </a:lnTo>
                    <a:lnTo>
                      <a:pt x="113" y="102"/>
                    </a:lnTo>
                    <a:close/>
                    <a:moveTo>
                      <a:pt x="85" y="303"/>
                    </a:moveTo>
                    <a:lnTo>
                      <a:pt x="113" y="303"/>
                    </a:lnTo>
                    <a:lnTo>
                      <a:pt x="113" y="332"/>
                    </a:lnTo>
                    <a:lnTo>
                      <a:pt x="85" y="332"/>
                    </a:lnTo>
                    <a:lnTo>
                      <a:pt x="85" y="303"/>
                    </a:lnTo>
                    <a:close/>
                    <a:moveTo>
                      <a:pt x="227" y="218"/>
                    </a:moveTo>
                    <a:lnTo>
                      <a:pt x="255" y="218"/>
                    </a:lnTo>
                    <a:lnTo>
                      <a:pt x="255" y="247"/>
                    </a:lnTo>
                    <a:lnTo>
                      <a:pt x="227" y="247"/>
                    </a:lnTo>
                    <a:lnTo>
                      <a:pt x="227" y="218"/>
                    </a:lnTo>
                    <a:close/>
                    <a:moveTo>
                      <a:pt x="198" y="190"/>
                    </a:moveTo>
                    <a:lnTo>
                      <a:pt x="227" y="190"/>
                    </a:lnTo>
                    <a:lnTo>
                      <a:pt x="227" y="218"/>
                    </a:lnTo>
                    <a:lnTo>
                      <a:pt x="198" y="218"/>
                    </a:lnTo>
                    <a:lnTo>
                      <a:pt x="198" y="190"/>
                    </a:lnTo>
                    <a:close/>
                    <a:moveTo>
                      <a:pt x="170" y="161"/>
                    </a:moveTo>
                    <a:lnTo>
                      <a:pt x="198" y="161"/>
                    </a:lnTo>
                    <a:lnTo>
                      <a:pt x="198" y="190"/>
                    </a:lnTo>
                    <a:lnTo>
                      <a:pt x="170" y="190"/>
                    </a:lnTo>
                    <a:lnTo>
                      <a:pt x="170" y="161"/>
                    </a:lnTo>
                    <a:close/>
                    <a:moveTo>
                      <a:pt x="142" y="133"/>
                    </a:moveTo>
                    <a:lnTo>
                      <a:pt x="113" y="133"/>
                    </a:lnTo>
                    <a:lnTo>
                      <a:pt x="113" y="104"/>
                    </a:lnTo>
                    <a:lnTo>
                      <a:pt x="142" y="104"/>
                    </a:lnTo>
                    <a:lnTo>
                      <a:pt x="142" y="133"/>
                    </a:lnTo>
                    <a:lnTo>
                      <a:pt x="170" y="133"/>
                    </a:lnTo>
                    <a:lnTo>
                      <a:pt x="170" y="161"/>
                    </a:lnTo>
                    <a:lnTo>
                      <a:pt x="142" y="161"/>
                    </a:lnTo>
                    <a:lnTo>
                      <a:pt x="142" y="1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88"/>
              <p:cNvSpPr>
                <a:spLocks noEditPoints="1"/>
              </p:cNvSpPr>
              <p:nvPr userDrawn="1"/>
            </p:nvSpPr>
            <p:spPr bwMode="auto">
              <a:xfrm rot="18080229">
                <a:off x="4663254" y="-819"/>
                <a:ext cx="593375" cy="567235"/>
              </a:xfrm>
              <a:custGeom>
                <a:avLst/>
                <a:gdLst>
                  <a:gd name="T0" fmla="*/ 348 w 454"/>
                  <a:gd name="T1" fmla="*/ 280 h 434"/>
                  <a:gd name="T2" fmla="*/ 369 w 454"/>
                  <a:gd name="T3" fmla="*/ 434 h 434"/>
                  <a:gd name="T4" fmla="*/ 227 w 454"/>
                  <a:gd name="T5" fmla="*/ 367 h 434"/>
                  <a:gd name="T6" fmla="*/ 85 w 454"/>
                  <a:gd name="T7" fmla="*/ 434 h 434"/>
                  <a:gd name="T8" fmla="*/ 106 w 454"/>
                  <a:gd name="T9" fmla="*/ 280 h 434"/>
                  <a:gd name="T10" fmla="*/ 0 w 454"/>
                  <a:gd name="T11" fmla="*/ 166 h 434"/>
                  <a:gd name="T12" fmla="*/ 151 w 454"/>
                  <a:gd name="T13" fmla="*/ 135 h 434"/>
                  <a:gd name="T14" fmla="*/ 227 w 454"/>
                  <a:gd name="T15" fmla="*/ 0 h 434"/>
                  <a:gd name="T16" fmla="*/ 303 w 454"/>
                  <a:gd name="T17" fmla="*/ 135 h 434"/>
                  <a:gd name="T18" fmla="*/ 454 w 454"/>
                  <a:gd name="T19" fmla="*/ 166 h 434"/>
                  <a:gd name="T20" fmla="*/ 348 w 454"/>
                  <a:gd name="T21" fmla="*/ 280 h 434"/>
                  <a:gd name="T22" fmla="*/ 272 w 454"/>
                  <a:gd name="T23" fmla="*/ 168 h 434"/>
                  <a:gd name="T24" fmla="*/ 227 w 454"/>
                  <a:gd name="T25" fmla="*/ 88 h 434"/>
                  <a:gd name="T26" fmla="*/ 182 w 454"/>
                  <a:gd name="T27" fmla="*/ 168 h 434"/>
                  <a:gd name="T28" fmla="*/ 92 w 454"/>
                  <a:gd name="T29" fmla="*/ 187 h 434"/>
                  <a:gd name="T30" fmla="*/ 154 w 454"/>
                  <a:gd name="T31" fmla="*/ 253 h 434"/>
                  <a:gd name="T32" fmla="*/ 144 w 454"/>
                  <a:gd name="T33" fmla="*/ 346 h 434"/>
                  <a:gd name="T34" fmla="*/ 227 w 454"/>
                  <a:gd name="T35" fmla="*/ 306 h 434"/>
                  <a:gd name="T36" fmla="*/ 310 w 454"/>
                  <a:gd name="T37" fmla="*/ 346 h 434"/>
                  <a:gd name="T38" fmla="*/ 298 w 454"/>
                  <a:gd name="T39" fmla="*/ 253 h 434"/>
                  <a:gd name="T40" fmla="*/ 362 w 454"/>
                  <a:gd name="T41" fmla="*/ 187 h 434"/>
                  <a:gd name="T42" fmla="*/ 272 w 454"/>
                  <a:gd name="T43" fmla="*/ 168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4" h="434">
                    <a:moveTo>
                      <a:pt x="348" y="280"/>
                    </a:moveTo>
                    <a:lnTo>
                      <a:pt x="369" y="434"/>
                    </a:lnTo>
                    <a:lnTo>
                      <a:pt x="227" y="367"/>
                    </a:lnTo>
                    <a:lnTo>
                      <a:pt x="85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1" y="135"/>
                    </a:lnTo>
                    <a:lnTo>
                      <a:pt x="227" y="0"/>
                    </a:lnTo>
                    <a:lnTo>
                      <a:pt x="303" y="135"/>
                    </a:lnTo>
                    <a:lnTo>
                      <a:pt x="454" y="166"/>
                    </a:lnTo>
                    <a:lnTo>
                      <a:pt x="348" y="280"/>
                    </a:lnTo>
                    <a:close/>
                    <a:moveTo>
                      <a:pt x="272" y="168"/>
                    </a:moveTo>
                    <a:lnTo>
                      <a:pt x="227" y="88"/>
                    </a:lnTo>
                    <a:lnTo>
                      <a:pt x="182" y="168"/>
                    </a:lnTo>
                    <a:lnTo>
                      <a:pt x="92" y="187"/>
                    </a:lnTo>
                    <a:lnTo>
                      <a:pt x="154" y="253"/>
                    </a:lnTo>
                    <a:lnTo>
                      <a:pt x="144" y="346"/>
                    </a:lnTo>
                    <a:lnTo>
                      <a:pt x="227" y="306"/>
                    </a:lnTo>
                    <a:lnTo>
                      <a:pt x="310" y="346"/>
                    </a:lnTo>
                    <a:lnTo>
                      <a:pt x="298" y="253"/>
                    </a:lnTo>
                    <a:lnTo>
                      <a:pt x="362" y="187"/>
                    </a:lnTo>
                    <a:lnTo>
                      <a:pt x="272" y="1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90" name="Group 4"/>
              <p:cNvGrpSpPr>
                <a:grpSpLocks noChangeAspect="1"/>
              </p:cNvGrpSpPr>
              <p:nvPr userDrawn="1"/>
            </p:nvGrpSpPr>
            <p:grpSpPr bwMode="auto">
              <a:xfrm rot="20193509">
                <a:off x="7265032" y="2023320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341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2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1" name="Group 4"/>
              <p:cNvGrpSpPr>
                <a:grpSpLocks noChangeAspect="1"/>
              </p:cNvGrpSpPr>
              <p:nvPr userDrawn="1"/>
            </p:nvGrpSpPr>
            <p:grpSpPr bwMode="auto">
              <a:xfrm rot="2112827">
                <a:off x="286634" y="4031032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339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0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2" name="组合 291"/>
              <p:cNvGrpSpPr/>
              <p:nvPr userDrawn="1"/>
            </p:nvGrpSpPr>
            <p:grpSpPr>
              <a:xfrm rot="1865034">
                <a:off x="3108339" y="2625332"/>
                <a:ext cx="430997" cy="1230792"/>
                <a:chOff x="9469654" y="2159644"/>
                <a:chExt cx="752475" cy="2148831"/>
              </a:xfrm>
              <a:grpFill/>
            </p:grpSpPr>
            <p:sp>
              <p:nvSpPr>
                <p:cNvPr id="336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" name="任意多边形 337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93" name="组合 292"/>
              <p:cNvGrpSpPr/>
              <p:nvPr userDrawn="1"/>
            </p:nvGrpSpPr>
            <p:grpSpPr>
              <a:xfrm rot="14625855">
                <a:off x="6789778" y="3980181"/>
                <a:ext cx="428290" cy="1223063"/>
                <a:chOff x="9469654" y="2159644"/>
                <a:chExt cx="752475" cy="2148831"/>
              </a:xfrm>
              <a:grpFill/>
            </p:grpSpPr>
            <p:sp>
              <p:nvSpPr>
                <p:cNvPr id="333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4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5" name="任意多边形 334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94" name="Group 35"/>
              <p:cNvGrpSpPr>
                <a:grpSpLocks noChangeAspect="1"/>
              </p:cNvGrpSpPr>
              <p:nvPr userDrawn="1"/>
            </p:nvGrpSpPr>
            <p:grpSpPr bwMode="auto">
              <a:xfrm rot="19202932">
                <a:off x="2009494" y="4100909"/>
                <a:ext cx="1185863" cy="1506538"/>
                <a:chOff x="2503" y="1682"/>
                <a:chExt cx="747" cy="949"/>
              </a:xfrm>
              <a:grpFill/>
            </p:grpSpPr>
            <p:sp>
              <p:nvSpPr>
                <p:cNvPr id="330" name="Oval 36"/>
                <p:cNvSpPr>
                  <a:spLocks noChangeArrowheads="1"/>
                </p:cNvSpPr>
                <p:nvPr userDrawn="1"/>
              </p:nvSpPr>
              <p:spPr bwMode="auto">
                <a:xfrm>
                  <a:off x="2594" y="2474"/>
                  <a:ext cx="140" cy="14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1" name="Freeform 37"/>
                <p:cNvSpPr>
                  <a:spLocks/>
                </p:cNvSpPr>
                <p:nvPr userDrawn="1"/>
              </p:nvSpPr>
              <p:spPr bwMode="auto">
                <a:xfrm>
                  <a:off x="2758" y="2262"/>
                  <a:ext cx="379" cy="369"/>
                </a:xfrm>
                <a:custGeom>
                  <a:avLst/>
                  <a:gdLst>
                    <a:gd name="T0" fmla="*/ 46 w 159"/>
                    <a:gd name="T1" fmla="*/ 152 h 155"/>
                    <a:gd name="T2" fmla="*/ 2 w 159"/>
                    <a:gd name="T3" fmla="*/ 107 h 155"/>
                    <a:gd name="T4" fmla="*/ 8 w 159"/>
                    <a:gd name="T5" fmla="*/ 30 h 155"/>
                    <a:gd name="T6" fmla="*/ 30 w 159"/>
                    <a:gd name="T7" fmla="*/ 30 h 155"/>
                    <a:gd name="T8" fmla="*/ 34 w 159"/>
                    <a:gd name="T9" fmla="*/ 89 h 155"/>
                    <a:gd name="T10" fmla="*/ 91 w 159"/>
                    <a:gd name="T11" fmla="*/ 89 h 155"/>
                    <a:gd name="T12" fmla="*/ 83 w 159"/>
                    <a:gd name="T13" fmla="*/ 61 h 155"/>
                    <a:gd name="T14" fmla="*/ 97 w 159"/>
                    <a:gd name="T15" fmla="*/ 26 h 155"/>
                    <a:gd name="T16" fmla="*/ 147 w 159"/>
                    <a:gd name="T17" fmla="*/ 0 h 155"/>
                    <a:gd name="T18" fmla="*/ 159 w 159"/>
                    <a:gd name="T19" fmla="*/ 18 h 155"/>
                    <a:gd name="T20" fmla="*/ 124 w 159"/>
                    <a:gd name="T21" fmla="*/ 53 h 155"/>
                    <a:gd name="T22" fmla="*/ 137 w 159"/>
                    <a:gd name="T23" fmla="*/ 79 h 155"/>
                    <a:gd name="T24" fmla="*/ 141 w 159"/>
                    <a:gd name="T25" fmla="*/ 122 h 155"/>
                    <a:gd name="T26" fmla="*/ 46 w 159"/>
                    <a:gd name="T27" fmla="*/ 15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9" h="155">
                      <a:moveTo>
                        <a:pt x="46" y="152"/>
                      </a:moveTo>
                      <a:cubicBezTo>
                        <a:pt x="22" y="151"/>
                        <a:pt x="0" y="145"/>
                        <a:pt x="2" y="107"/>
                      </a:cubicBezTo>
                      <a:cubicBezTo>
                        <a:pt x="4" y="72"/>
                        <a:pt x="8" y="30"/>
                        <a:pt x="8" y="30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91" y="89"/>
                        <a:pt x="91" y="89"/>
                        <a:pt x="91" y="89"/>
                      </a:cubicBezTo>
                      <a:cubicBezTo>
                        <a:pt x="83" y="61"/>
                        <a:pt x="83" y="61"/>
                        <a:pt x="83" y="61"/>
                      </a:cubicBezTo>
                      <a:cubicBezTo>
                        <a:pt x="83" y="61"/>
                        <a:pt x="74" y="39"/>
                        <a:pt x="97" y="26"/>
                      </a:cubicBezTo>
                      <a:cubicBezTo>
                        <a:pt x="121" y="13"/>
                        <a:pt x="147" y="0"/>
                        <a:pt x="147" y="0"/>
                      </a:cubicBezTo>
                      <a:cubicBezTo>
                        <a:pt x="159" y="18"/>
                        <a:pt x="159" y="18"/>
                        <a:pt x="159" y="18"/>
                      </a:cubicBezTo>
                      <a:cubicBezTo>
                        <a:pt x="124" y="53"/>
                        <a:pt x="124" y="53"/>
                        <a:pt x="124" y="53"/>
                      </a:cubicBezTo>
                      <a:cubicBezTo>
                        <a:pt x="124" y="53"/>
                        <a:pt x="131" y="65"/>
                        <a:pt x="137" y="79"/>
                      </a:cubicBezTo>
                      <a:cubicBezTo>
                        <a:pt x="143" y="91"/>
                        <a:pt x="147" y="104"/>
                        <a:pt x="141" y="122"/>
                      </a:cubicBezTo>
                      <a:cubicBezTo>
                        <a:pt x="130" y="155"/>
                        <a:pt x="76" y="153"/>
                        <a:pt x="46" y="1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2" name="Freeform 38"/>
                <p:cNvSpPr>
                  <a:spLocks noEditPoints="1"/>
                </p:cNvSpPr>
                <p:nvPr userDrawn="1"/>
              </p:nvSpPr>
              <p:spPr bwMode="auto">
                <a:xfrm>
                  <a:off x="2503" y="1682"/>
                  <a:ext cx="747" cy="578"/>
                </a:xfrm>
                <a:custGeom>
                  <a:avLst/>
                  <a:gdLst>
                    <a:gd name="T0" fmla="*/ 288 w 313"/>
                    <a:gd name="T1" fmla="*/ 109 h 243"/>
                    <a:gd name="T2" fmla="*/ 264 w 313"/>
                    <a:gd name="T3" fmla="*/ 120 h 243"/>
                    <a:gd name="T4" fmla="*/ 287 w 313"/>
                    <a:gd name="T5" fmla="*/ 47 h 243"/>
                    <a:gd name="T6" fmla="*/ 292 w 313"/>
                    <a:gd name="T7" fmla="*/ 34 h 243"/>
                    <a:gd name="T8" fmla="*/ 5 w 313"/>
                    <a:gd name="T9" fmla="*/ 34 h 243"/>
                    <a:gd name="T10" fmla="*/ 11 w 313"/>
                    <a:gd name="T11" fmla="*/ 46 h 243"/>
                    <a:gd name="T12" fmla="*/ 32 w 313"/>
                    <a:gd name="T13" fmla="*/ 64 h 243"/>
                    <a:gd name="T14" fmla="*/ 12 w 313"/>
                    <a:gd name="T15" fmla="*/ 78 h 243"/>
                    <a:gd name="T16" fmla="*/ 20 w 313"/>
                    <a:gd name="T17" fmla="*/ 164 h 243"/>
                    <a:gd name="T18" fmla="*/ 39 w 313"/>
                    <a:gd name="T19" fmla="*/ 195 h 243"/>
                    <a:gd name="T20" fmla="*/ 46 w 313"/>
                    <a:gd name="T21" fmla="*/ 165 h 243"/>
                    <a:gd name="T22" fmla="*/ 52 w 313"/>
                    <a:gd name="T23" fmla="*/ 195 h 243"/>
                    <a:gd name="T24" fmla="*/ 71 w 313"/>
                    <a:gd name="T25" fmla="*/ 151 h 243"/>
                    <a:gd name="T26" fmla="*/ 43 w 313"/>
                    <a:gd name="T27" fmla="*/ 78 h 243"/>
                    <a:gd name="T28" fmla="*/ 42 w 313"/>
                    <a:gd name="T29" fmla="*/ 67 h 243"/>
                    <a:gd name="T30" fmla="*/ 38 w 313"/>
                    <a:gd name="T31" fmla="*/ 37 h 243"/>
                    <a:gd name="T32" fmla="*/ 154 w 313"/>
                    <a:gd name="T33" fmla="*/ 19 h 243"/>
                    <a:gd name="T34" fmla="*/ 153 w 313"/>
                    <a:gd name="T35" fmla="*/ 170 h 243"/>
                    <a:gd name="T36" fmla="*/ 112 w 313"/>
                    <a:gd name="T37" fmla="*/ 238 h 243"/>
                    <a:gd name="T38" fmla="*/ 116 w 313"/>
                    <a:gd name="T39" fmla="*/ 217 h 243"/>
                    <a:gd name="T40" fmla="*/ 128 w 313"/>
                    <a:gd name="T41" fmla="*/ 216 h 243"/>
                    <a:gd name="T42" fmla="*/ 155 w 313"/>
                    <a:gd name="T43" fmla="*/ 243 h 243"/>
                    <a:gd name="T44" fmla="*/ 172 w 313"/>
                    <a:gd name="T45" fmla="*/ 243 h 243"/>
                    <a:gd name="T46" fmla="*/ 198 w 313"/>
                    <a:gd name="T47" fmla="*/ 216 h 243"/>
                    <a:gd name="T48" fmla="*/ 159 w 313"/>
                    <a:gd name="T49" fmla="*/ 170 h 243"/>
                    <a:gd name="T50" fmla="*/ 259 w 313"/>
                    <a:gd name="T51" fmla="*/ 36 h 243"/>
                    <a:gd name="T52" fmla="*/ 236 w 313"/>
                    <a:gd name="T53" fmla="*/ 120 h 243"/>
                    <a:gd name="T54" fmla="*/ 214 w 313"/>
                    <a:gd name="T55" fmla="*/ 174 h 243"/>
                    <a:gd name="T56" fmla="*/ 241 w 313"/>
                    <a:gd name="T57" fmla="*/ 164 h 243"/>
                    <a:gd name="T58" fmla="*/ 263 w 313"/>
                    <a:gd name="T59" fmla="*/ 159 h 243"/>
                    <a:gd name="T60" fmla="*/ 297 w 313"/>
                    <a:gd name="T61" fmla="*/ 174 h 243"/>
                    <a:gd name="T62" fmla="*/ 313 w 313"/>
                    <a:gd name="T63" fmla="*/ 129 h 243"/>
                    <a:gd name="T64" fmla="*/ 32 w 313"/>
                    <a:gd name="T65" fmla="*/ 70 h 243"/>
                    <a:gd name="T66" fmla="*/ 35 w 313"/>
                    <a:gd name="T67" fmla="*/ 73 h 243"/>
                    <a:gd name="T68" fmla="*/ 32 w 313"/>
                    <a:gd name="T69" fmla="*/ 75 h 243"/>
                    <a:gd name="T70" fmla="*/ 124 w 313"/>
                    <a:gd name="T71" fmla="*/ 194 h 243"/>
                    <a:gd name="T72" fmla="*/ 124 w 313"/>
                    <a:gd name="T73" fmla="*/ 190 h 243"/>
                    <a:gd name="T74" fmla="*/ 124 w 313"/>
                    <a:gd name="T75" fmla="*/ 194 h 243"/>
                    <a:gd name="T76" fmla="*/ 279 w 313"/>
                    <a:gd name="T77" fmla="*/ 126 h 243"/>
                    <a:gd name="T78" fmla="*/ 284 w 313"/>
                    <a:gd name="T79" fmla="*/ 126 h 243"/>
                    <a:gd name="T80" fmla="*/ 296 w 313"/>
                    <a:gd name="T81" fmla="*/ 129 h 243"/>
                    <a:gd name="T82" fmla="*/ 296 w 313"/>
                    <a:gd name="T83" fmla="*/ 124 h 243"/>
                    <a:gd name="T84" fmla="*/ 296 w 313"/>
                    <a:gd name="T85" fmla="*/ 129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13" h="243">
                      <a:moveTo>
                        <a:pt x="313" y="129"/>
                      </a:moveTo>
                      <a:cubicBezTo>
                        <a:pt x="313" y="114"/>
                        <a:pt x="300" y="109"/>
                        <a:pt x="288" y="109"/>
                      </a:cubicBezTo>
                      <a:cubicBezTo>
                        <a:pt x="269" y="109"/>
                        <a:pt x="264" y="120"/>
                        <a:pt x="264" y="120"/>
                      </a:cubicBezTo>
                      <a:cubicBezTo>
                        <a:pt x="264" y="120"/>
                        <a:pt x="264" y="120"/>
                        <a:pt x="264" y="120"/>
                      </a:cubicBezTo>
                      <a:cubicBezTo>
                        <a:pt x="264" y="38"/>
                        <a:pt x="264" y="38"/>
                        <a:pt x="264" y="38"/>
                      </a:cubicBezTo>
                      <a:cubicBezTo>
                        <a:pt x="272" y="40"/>
                        <a:pt x="279" y="43"/>
                        <a:pt x="287" y="47"/>
                      </a:cubicBezTo>
                      <a:cubicBezTo>
                        <a:pt x="291" y="48"/>
                        <a:pt x="295" y="46"/>
                        <a:pt x="296" y="43"/>
                      </a:cubicBezTo>
                      <a:cubicBezTo>
                        <a:pt x="298" y="39"/>
                        <a:pt x="296" y="35"/>
                        <a:pt x="292" y="34"/>
                      </a:cubicBezTo>
                      <a:cubicBezTo>
                        <a:pt x="214" y="0"/>
                        <a:pt x="140" y="2"/>
                        <a:pt x="92" y="10"/>
                      </a:cubicBezTo>
                      <a:cubicBezTo>
                        <a:pt x="40" y="18"/>
                        <a:pt x="7" y="33"/>
                        <a:pt x="5" y="34"/>
                      </a:cubicBezTo>
                      <a:cubicBezTo>
                        <a:pt x="2" y="36"/>
                        <a:pt x="0" y="40"/>
                        <a:pt x="2" y="43"/>
                      </a:cubicBezTo>
                      <a:cubicBezTo>
                        <a:pt x="4" y="47"/>
                        <a:pt x="8" y="48"/>
                        <a:pt x="11" y="46"/>
                      </a:cubicBezTo>
                      <a:cubicBezTo>
                        <a:pt x="11" y="46"/>
                        <a:pt x="19" y="43"/>
                        <a:pt x="32" y="38"/>
                      </a:cubicBezTo>
                      <a:cubicBezTo>
                        <a:pt x="32" y="64"/>
                        <a:pt x="32" y="64"/>
                        <a:pt x="32" y="64"/>
                      </a:cubicBezTo>
                      <a:cubicBezTo>
                        <a:pt x="27" y="65"/>
                        <a:pt x="26" y="69"/>
                        <a:pt x="22" y="70"/>
                      </a:cubicBezTo>
                      <a:cubicBezTo>
                        <a:pt x="18" y="72"/>
                        <a:pt x="12" y="73"/>
                        <a:pt x="12" y="78"/>
                      </a:cubicBezTo>
                      <a:cubicBezTo>
                        <a:pt x="13" y="85"/>
                        <a:pt x="20" y="85"/>
                        <a:pt x="26" y="85"/>
                      </a:cubicBezTo>
                      <a:cubicBezTo>
                        <a:pt x="26" y="85"/>
                        <a:pt x="25" y="124"/>
                        <a:pt x="20" y="164"/>
                      </a:cubicBezTo>
                      <a:cubicBezTo>
                        <a:pt x="15" y="195"/>
                        <a:pt x="15" y="195"/>
                        <a:pt x="15" y="195"/>
                      </a:cubicBezTo>
                      <a:cubicBezTo>
                        <a:pt x="39" y="195"/>
                        <a:pt x="39" y="195"/>
                        <a:pt x="39" y="195"/>
                      </a:cubicBezTo>
                      <a:cubicBezTo>
                        <a:pt x="39" y="176"/>
                        <a:pt x="39" y="176"/>
                        <a:pt x="39" y="176"/>
                      </a:cubicBezTo>
                      <a:cubicBezTo>
                        <a:pt x="39" y="176"/>
                        <a:pt x="38" y="165"/>
                        <a:pt x="46" y="165"/>
                      </a:cubicBezTo>
                      <a:cubicBezTo>
                        <a:pt x="52" y="165"/>
                        <a:pt x="52" y="173"/>
                        <a:pt x="52" y="177"/>
                      </a:cubicBezTo>
                      <a:cubicBezTo>
                        <a:pt x="52" y="195"/>
                        <a:pt x="52" y="195"/>
                        <a:pt x="52" y="195"/>
                      </a:cubicBezTo>
                      <a:cubicBezTo>
                        <a:pt x="79" y="195"/>
                        <a:pt x="79" y="195"/>
                        <a:pt x="79" y="195"/>
                      </a:cubicBezTo>
                      <a:cubicBezTo>
                        <a:pt x="79" y="195"/>
                        <a:pt x="81" y="167"/>
                        <a:pt x="71" y="151"/>
                      </a:cubicBezTo>
                      <a:cubicBezTo>
                        <a:pt x="61" y="133"/>
                        <a:pt x="44" y="125"/>
                        <a:pt x="43" y="104"/>
                      </a:cubicBezTo>
                      <a:cubicBezTo>
                        <a:pt x="43" y="78"/>
                        <a:pt x="43" y="78"/>
                        <a:pt x="43" y="78"/>
                      </a:cubicBezTo>
                      <a:cubicBezTo>
                        <a:pt x="43" y="78"/>
                        <a:pt x="52" y="80"/>
                        <a:pt x="55" y="70"/>
                      </a:cubicBezTo>
                      <a:cubicBezTo>
                        <a:pt x="55" y="70"/>
                        <a:pt x="49" y="63"/>
                        <a:pt x="42" y="67"/>
                      </a:cubicBezTo>
                      <a:cubicBezTo>
                        <a:pt x="42" y="67"/>
                        <a:pt x="40" y="65"/>
                        <a:pt x="38" y="64"/>
                      </a:cubicBezTo>
                      <a:cubicBezTo>
                        <a:pt x="38" y="37"/>
                        <a:pt x="38" y="37"/>
                        <a:pt x="38" y="37"/>
                      </a:cubicBezTo>
                      <a:cubicBezTo>
                        <a:pt x="52" y="32"/>
                        <a:pt x="71" y="27"/>
                        <a:pt x="95" y="23"/>
                      </a:cubicBezTo>
                      <a:cubicBezTo>
                        <a:pt x="112" y="21"/>
                        <a:pt x="132" y="19"/>
                        <a:pt x="154" y="19"/>
                      </a:cubicBezTo>
                      <a:cubicBezTo>
                        <a:pt x="154" y="170"/>
                        <a:pt x="154" y="170"/>
                        <a:pt x="154" y="170"/>
                      </a:cubicBezTo>
                      <a:cubicBezTo>
                        <a:pt x="153" y="170"/>
                        <a:pt x="153" y="170"/>
                        <a:pt x="153" y="170"/>
                      </a:cubicBezTo>
                      <a:cubicBezTo>
                        <a:pt x="125" y="170"/>
                        <a:pt x="114" y="186"/>
                        <a:pt x="114" y="186"/>
                      </a:cubicBezTo>
                      <a:cubicBezTo>
                        <a:pt x="93" y="212"/>
                        <a:pt x="112" y="238"/>
                        <a:pt x="112" y="238"/>
                      </a:cubicBezTo>
                      <a:cubicBezTo>
                        <a:pt x="119" y="235"/>
                        <a:pt x="119" y="235"/>
                        <a:pt x="119" y="235"/>
                      </a:cubicBezTo>
                      <a:cubicBezTo>
                        <a:pt x="119" y="235"/>
                        <a:pt x="114" y="226"/>
                        <a:pt x="116" y="217"/>
                      </a:cubicBezTo>
                      <a:cubicBezTo>
                        <a:pt x="117" y="206"/>
                        <a:pt x="123" y="207"/>
                        <a:pt x="123" y="207"/>
                      </a:cubicBezTo>
                      <a:cubicBezTo>
                        <a:pt x="129" y="206"/>
                        <a:pt x="128" y="216"/>
                        <a:pt x="128" y="216"/>
                      </a:cubicBezTo>
                      <a:cubicBezTo>
                        <a:pt x="128" y="243"/>
                        <a:pt x="128" y="243"/>
                        <a:pt x="128" y="243"/>
                      </a:cubicBezTo>
                      <a:cubicBezTo>
                        <a:pt x="155" y="243"/>
                        <a:pt x="155" y="243"/>
                        <a:pt x="155" y="243"/>
                      </a:cubicBezTo>
                      <a:cubicBezTo>
                        <a:pt x="155" y="243"/>
                        <a:pt x="154" y="231"/>
                        <a:pt x="163" y="231"/>
                      </a:cubicBezTo>
                      <a:cubicBezTo>
                        <a:pt x="163" y="231"/>
                        <a:pt x="172" y="229"/>
                        <a:pt x="172" y="243"/>
                      </a:cubicBezTo>
                      <a:cubicBezTo>
                        <a:pt x="198" y="242"/>
                        <a:pt x="198" y="242"/>
                        <a:pt x="198" y="242"/>
                      </a:cubicBezTo>
                      <a:cubicBezTo>
                        <a:pt x="198" y="242"/>
                        <a:pt x="198" y="224"/>
                        <a:pt x="198" y="216"/>
                      </a:cubicBezTo>
                      <a:cubicBezTo>
                        <a:pt x="198" y="206"/>
                        <a:pt x="196" y="198"/>
                        <a:pt x="196" y="198"/>
                      </a:cubicBezTo>
                      <a:cubicBezTo>
                        <a:pt x="190" y="177"/>
                        <a:pt x="170" y="172"/>
                        <a:pt x="159" y="170"/>
                      </a:cubicBezTo>
                      <a:cubicBezTo>
                        <a:pt x="159" y="19"/>
                        <a:pt x="159" y="19"/>
                        <a:pt x="159" y="19"/>
                      </a:cubicBezTo>
                      <a:cubicBezTo>
                        <a:pt x="189" y="20"/>
                        <a:pt x="223" y="24"/>
                        <a:pt x="259" y="36"/>
                      </a:cubicBezTo>
                      <a:cubicBezTo>
                        <a:pt x="259" y="120"/>
                        <a:pt x="259" y="120"/>
                        <a:pt x="259" y="120"/>
                      </a:cubicBezTo>
                      <a:cubicBezTo>
                        <a:pt x="236" y="120"/>
                        <a:pt x="236" y="120"/>
                        <a:pt x="236" y="120"/>
                      </a:cubicBezTo>
                      <a:cubicBezTo>
                        <a:pt x="236" y="120"/>
                        <a:pt x="214" y="120"/>
                        <a:pt x="214" y="145"/>
                      </a:cubicBezTo>
                      <a:cubicBezTo>
                        <a:pt x="214" y="174"/>
                        <a:pt x="214" y="174"/>
                        <a:pt x="214" y="174"/>
                      </a:cubicBezTo>
                      <a:cubicBezTo>
                        <a:pt x="244" y="174"/>
                        <a:pt x="244" y="174"/>
                        <a:pt x="244" y="174"/>
                      </a:cubicBezTo>
                      <a:cubicBezTo>
                        <a:pt x="244" y="174"/>
                        <a:pt x="241" y="169"/>
                        <a:pt x="241" y="164"/>
                      </a:cubicBezTo>
                      <a:cubicBezTo>
                        <a:pt x="241" y="161"/>
                        <a:pt x="242" y="159"/>
                        <a:pt x="246" y="159"/>
                      </a:cubicBezTo>
                      <a:cubicBezTo>
                        <a:pt x="263" y="159"/>
                        <a:pt x="263" y="159"/>
                        <a:pt x="263" y="159"/>
                      </a:cubicBezTo>
                      <a:cubicBezTo>
                        <a:pt x="263" y="174"/>
                        <a:pt x="263" y="174"/>
                        <a:pt x="263" y="174"/>
                      </a:cubicBezTo>
                      <a:cubicBezTo>
                        <a:pt x="297" y="174"/>
                        <a:pt x="297" y="174"/>
                        <a:pt x="297" y="174"/>
                      </a:cubicBezTo>
                      <a:cubicBezTo>
                        <a:pt x="297" y="174"/>
                        <a:pt x="289" y="163"/>
                        <a:pt x="289" y="151"/>
                      </a:cubicBezTo>
                      <a:cubicBezTo>
                        <a:pt x="299" y="151"/>
                        <a:pt x="313" y="147"/>
                        <a:pt x="313" y="129"/>
                      </a:cubicBezTo>
                      <a:close/>
                      <a:moveTo>
                        <a:pt x="30" y="73"/>
                      </a:moveTo>
                      <a:cubicBezTo>
                        <a:pt x="30" y="71"/>
                        <a:pt x="31" y="71"/>
                        <a:pt x="32" y="70"/>
                      </a:cubicBezTo>
                      <a:cubicBezTo>
                        <a:pt x="32" y="70"/>
                        <a:pt x="32" y="70"/>
                        <a:pt x="32" y="70"/>
                      </a:cubicBezTo>
                      <a:cubicBezTo>
                        <a:pt x="34" y="70"/>
                        <a:pt x="35" y="71"/>
                        <a:pt x="35" y="73"/>
                      </a:cubicBezTo>
                      <a:cubicBezTo>
                        <a:pt x="35" y="74"/>
                        <a:pt x="34" y="75"/>
                        <a:pt x="32" y="75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31" y="74"/>
                        <a:pt x="30" y="74"/>
                        <a:pt x="30" y="73"/>
                      </a:cubicBezTo>
                      <a:close/>
                      <a:moveTo>
                        <a:pt x="124" y="194"/>
                      </a:moveTo>
                      <a:cubicBezTo>
                        <a:pt x="123" y="194"/>
                        <a:pt x="122" y="193"/>
                        <a:pt x="122" y="192"/>
                      </a:cubicBezTo>
                      <a:cubicBezTo>
                        <a:pt x="122" y="191"/>
                        <a:pt x="123" y="190"/>
                        <a:pt x="124" y="190"/>
                      </a:cubicBezTo>
                      <a:cubicBezTo>
                        <a:pt x="126" y="190"/>
                        <a:pt x="127" y="191"/>
                        <a:pt x="127" y="192"/>
                      </a:cubicBezTo>
                      <a:cubicBezTo>
                        <a:pt x="127" y="193"/>
                        <a:pt x="126" y="194"/>
                        <a:pt x="124" y="194"/>
                      </a:cubicBezTo>
                      <a:close/>
                      <a:moveTo>
                        <a:pt x="281" y="129"/>
                      </a:moveTo>
                      <a:cubicBezTo>
                        <a:pt x="280" y="129"/>
                        <a:pt x="279" y="128"/>
                        <a:pt x="279" y="126"/>
                      </a:cubicBezTo>
                      <a:cubicBezTo>
                        <a:pt x="279" y="125"/>
                        <a:pt x="280" y="124"/>
                        <a:pt x="281" y="124"/>
                      </a:cubicBezTo>
                      <a:cubicBezTo>
                        <a:pt x="283" y="124"/>
                        <a:pt x="284" y="125"/>
                        <a:pt x="284" y="126"/>
                      </a:cubicBezTo>
                      <a:cubicBezTo>
                        <a:pt x="284" y="128"/>
                        <a:pt x="283" y="129"/>
                        <a:pt x="281" y="129"/>
                      </a:cubicBezTo>
                      <a:close/>
                      <a:moveTo>
                        <a:pt x="296" y="129"/>
                      </a:moveTo>
                      <a:cubicBezTo>
                        <a:pt x="295" y="129"/>
                        <a:pt x="294" y="128"/>
                        <a:pt x="294" y="126"/>
                      </a:cubicBezTo>
                      <a:cubicBezTo>
                        <a:pt x="294" y="125"/>
                        <a:pt x="295" y="124"/>
                        <a:pt x="296" y="124"/>
                      </a:cubicBezTo>
                      <a:cubicBezTo>
                        <a:pt x="297" y="124"/>
                        <a:pt x="298" y="125"/>
                        <a:pt x="298" y="126"/>
                      </a:cubicBezTo>
                      <a:cubicBezTo>
                        <a:pt x="298" y="128"/>
                        <a:pt x="297" y="129"/>
                        <a:pt x="296" y="1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5" name="组合 294"/>
              <p:cNvGrpSpPr/>
              <p:nvPr userDrawn="1"/>
            </p:nvGrpSpPr>
            <p:grpSpPr>
              <a:xfrm rot="670385">
                <a:off x="8002877" y="89411"/>
                <a:ext cx="282094" cy="805573"/>
                <a:chOff x="9469654" y="2159644"/>
                <a:chExt cx="752475" cy="2148831"/>
              </a:xfrm>
              <a:grpFill/>
            </p:grpSpPr>
            <p:sp>
              <p:nvSpPr>
                <p:cNvPr id="327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8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9" name="任意多边形 328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96" name="Group 4"/>
              <p:cNvGrpSpPr>
                <a:grpSpLocks noChangeAspect="1"/>
              </p:cNvGrpSpPr>
              <p:nvPr userDrawn="1"/>
            </p:nvGrpSpPr>
            <p:grpSpPr bwMode="auto">
              <a:xfrm rot="18344534">
                <a:off x="7382396" y="17220"/>
                <a:ext cx="352657" cy="659317"/>
                <a:chOff x="2490" y="1429"/>
                <a:chExt cx="782" cy="1462"/>
              </a:xfrm>
              <a:grpFill/>
            </p:grpSpPr>
            <p:sp>
              <p:nvSpPr>
                <p:cNvPr id="325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6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7" name="组合 296"/>
              <p:cNvGrpSpPr/>
              <p:nvPr userDrawn="1"/>
            </p:nvGrpSpPr>
            <p:grpSpPr>
              <a:xfrm rot="1588421">
                <a:off x="924663" y="2211782"/>
                <a:ext cx="1240338" cy="634328"/>
                <a:chOff x="10078074" y="1730681"/>
                <a:chExt cx="695325" cy="355600"/>
              </a:xfrm>
              <a:grpFill/>
            </p:grpSpPr>
            <p:sp>
              <p:nvSpPr>
                <p:cNvPr id="323" name="Oval 53"/>
                <p:cNvSpPr>
                  <a:spLocks noChangeArrowheads="1"/>
                </p:cNvSpPr>
                <p:nvPr userDrawn="1"/>
              </p:nvSpPr>
              <p:spPr bwMode="auto">
                <a:xfrm>
                  <a:off x="10078074" y="1730681"/>
                  <a:ext cx="173038" cy="1714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4" name="Freeform 54"/>
                <p:cNvSpPr>
                  <a:spLocks/>
                </p:cNvSpPr>
                <p:nvPr userDrawn="1"/>
              </p:nvSpPr>
              <p:spPr bwMode="auto">
                <a:xfrm>
                  <a:off x="10160624" y="1765606"/>
                  <a:ext cx="612775" cy="320675"/>
                </a:xfrm>
                <a:custGeom>
                  <a:avLst/>
                  <a:gdLst>
                    <a:gd name="T0" fmla="*/ 87 w 162"/>
                    <a:gd name="T1" fmla="*/ 5 h 85"/>
                    <a:gd name="T2" fmla="*/ 36 w 162"/>
                    <a:gd name="T3" fmla="*/ 24 h 85"/>
                    <a:gd name="T4" fmla="*/ 0 w 162"/>
                    <a:gd name="T5" fmla="*/ 85 h 85"/>
                    <a:gd name="T6" fmla="*/ 17 w 162"/>
                    <a:gd name="T7" fmla="*/ 85 h 85"/>
                    <a:gd name="T8" fmla="*/ 43 w 162"/>
                    <a:gd name="T9" fmla="*/ 61 h 85"/>
                    <a:gd name="T10" fmla="*/ 92 w 162"/>
                    <a:gd name="T11" fmla="*/ 61 h 85"/>
                    <a:gd name="T12" fmla="*/ 125 w 162"/>
                    <a:gd name="T13" fmla="*/ 85 h 85"/>
                    <a:gd name="T14" fmla="*/ 162 w 162"/>
                    <a:gd name="T15" fmla="*/ 85 h 85"/>
                    <a:gd name="T16" fmla="*/ 162 w 162"/>
                    <a:gd name="T17" fmla="*/ 66 h 85"/>
                    <a:gd name="T18" fmla="*/ 129 w 162"/>
                    <a:gd name="T19" fmla="*/ 61 h 85"/>
                    <a:gd name="T20" fmla="*/ 87 w 162"/>
                    <a:gd name="T21" fmla="*/ 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2" h="85">
                      <a:moveTo>
                        <a:pt x="87" y="5"/>
                      </a:moveTo>
                      <a:cubicBezTo>
                        <a:pt x="87" y="5"/>
                        <a:pt x="59" y="0"/>
                        <a:pt x="36" y="24"/>
                      </a:cubicBezTo>
                      <a:cubicBezTo>
                        <a:pt x="12" y="47"/>
                        <a:pt x="0" y="85"/>
                        <a:pt x="0" y="85"/>
                      </a:cubicBezTo>
                      <a:cubicBezTo>
                        <a:pt x="17" y="85"/>
                        <a:pt x="17" y="85"/>
                        <a:pt x="17" y="85"/>
                      </a:cubicBezTo>
                      <a:cubicBezTo>
                        <a:pt x="43" y="61"/>
                        <a:pt x="43" y="61"/>
                        <a:pt x="43" y="61"/>
                      </a:cubicBez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92" y="61"/>
                        <a:pt x="92" y="85"/>
                        <a:pt x="125" y="85"/>
                      </a:cubicBezTo>
                      <a:cubicBezTo>
                        <a:pt x="162" y="85"/>
                        <a:pt x="162" y="85"/>
                        <a:pt x="162" y="85"/>
                      </a:cubicBezTo>
                      <a:cubicBezTo>
                        <a:pt x="162" y="66"/>
                        <a:pt x="162" y="66"/>
                        <a:pt x="162" y="66"/>
                      </a:cubicBezTo>
                      <a:cubicBezTo>
                        <a:pt x="129" y="61"/>
                        <a:pt x="129" y="61"/>
                        <a:pt x="129" y="61"/>
                      </a:cubicBezTo>
                      <a:cubicBezTo>
                        <a:pt x="129" y="61"/>
                        <a:pt x="144" y="10"/>
                        <a:pt x="8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8" name="Group 57"/>
              <p:cNvGrpSpPr>
                <a:grpSpLocks noChangeAspect="1"/>
              </p:cNvGrpSpPr>
              <p:nvPr userDrawn="1"/>
            </p:nvGrpSpPr>
            <p:grpSpPr bwMode="auto">
              <a:xfrm>
                <a:off x="2969844" y="710008"/>
                <a:ext cx="674688" cy="869950"/>
                <a:chOff x="2671" y="1887"/>
                <a:chExt cx="425" cy="548"/>
              </a:xfrm>
              <a:grpFill/>
            </p:grpSpPr>
            <p:sp>
              <p:nvSpPr>
                <p:cNvPr id="318" name="Freeform 58"/>
                <p:cNvSpPr>
                  <a:spLocks/>
                </p:cNvSpPr>
                <p:nvPr userDrawn="1"/>
              </p:nvSpPr>
              <p:spPr bwMode="auto">
                <a:xfrm>
                  <a:off x="2796" y="2400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9" name="Freeform 59"/>
                <p:cNvSpPr>
                  <a:spLocks/>
                </p:cNvSpPr>
                <p:nvPr userDrawn="1"/>
              </p:nvSpPr>
              <p:spPr bwMode="auto">
                <a:xfrm>
                  <a:off x="2964" y="2400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0" name="Freeform 60"/>
                <p:cNvSpPr>
                  <a:spLocks noEditPoints="1"/>
                </p:cNvSpPr>
                <p:nvPr userDrawn="1"/>
              </p:nvSpPr>
              <p:spPr bwMode="auto">
                <a:xfrm>
                  <a:off x="2671" y="1887"/>
                  <a:ext cx="425" cy="548"/>
                </a:xfrm>
                <a:custGeom>
                  <a:avLst/>
                  <a:gdLst>
                    <a:gd name="T0" fmla="*/ 155 w 177"/>
                    <a:gd name="T1" fmla="*/ 195 h 229"/>
                    <a:gd name="T2" fmla="*/ 174 w 177"/>
                    <a:gd name="T3" fmla="*/ 169 h 229"/>
                    <a:gd name="T4" fmla="*/ 173 w 177"/>
                    <a:gd name="T5" fmla="*/ 147 h 229"/>
                    <a:gd name="T6" fmla="*/ 160 w 177"/>
                    <a:gd name="T7" fmla="*/ 121 h 229"/>
                    <a:gd name="T8" fmla="*/ 147 w 177"/>
                    <a:gd name="T9" fmla="*/ 91 h 229"/>
                    <a:gd name="T10" fmla="*/ 22 w 177"/>
                    <a:gd name="T11" fmla="*/ 65 h 229"/>
                    <a:gd name="T12" fmla="*/ 12 w 177"/>
                    <a:gd name="T13" fmla="*/ 110 h 229"/>
                    <a:gd name="T14" fmla="*/ 16 w 177"/>
                    <a:gd name="T15" fmla="*/ 122 h 229"/>
                    <a:gd name="T16" fmla="*/ 0 w 177"/>
                    <a:gd name="T17" fmla="*/ 169 h 229"/>
                    <a:gd name="T18" fmla="*/ 15 w 177"/>
                    <a:gd name="T19" fmla="*/ 193 h 229"/>
                    <a:gd name="T20" fmla="*/ 20 w 177"/>
                    <a:gd name="T21" fmla="*/ 195 h 229"/>
                    <a:gd name="T22" fmla="*/ 52 w 177"/>
                    <a:gd name="T23" fmla="*/ 215 h 229"/>
                    <a:gd name="T24" fmla="*/ 55 w 177"/>
                    <a:gd name="T25" fmla="*/ 219 h 229"/>
                    <a:gd name="T26" fmla="*/ 87 w 177"/>
                    <a:gd name="T27" fmla="*/ 220 h 229"/>
                    <a:gd name="T28" fmla="*/ 120 w 177"/>
                    <a:gd name="T29" fmla="*/ 219 h 229"/>
                    <a:gd name="T30" fmla="*/ 123 w 177"/>
                    <a:gd name="T31" fmla="*/ 215 h 229"/>
                    <a:gd name="T32" fmla="*/ 148 w 177"/>
                    <a:gd name="T33" fmla="*/ 215 h 229"/>
                    <a:gd name="T34" fmla="*/ 168 w 177"/>
                    <a:gd name="T35" fmla="*/ 174 h 229"/>
                    <a:gd name="T36" fmla="*/ 158 w 177"/>
                    <a:gd name="T37" fmla="*/ 161 h 229"/>
                    <a:gd name="T38" fmla="*/ 167 w 177"/>
                    <a:gd name="T39" fmla="*/ 141 h 229"/>
                    <a:gd name="T40" fmla="*/ 151 w 177"/>
                    <a:gd name="T41" fmla="*/ 128 h 229"/>
                    <a:gd name="T42" fmla="*/ 155 w 177"/>
                    <a:gd name="T43" fmla="*/ 107 h 229"/>
                    <a:gd name="T44" fmla="*/ 140 w 177"/>
                    <a:gd name="T45" fmla="*/ 103 h 229"/>
                    <a:gd name="T46" fmla="*/ 87 w 177"/>
                    <a:gd name="T47" fmla="*/ 6 h 229"/>
                    <a:gd name="T48" fmla="*/ 29 w 177"/>
                    <a:gd name="T49" fmla="*/ 65 h 229"/>
                    <a:gd name="T50" fmla="*/ 31 w 177"/>
                    <a:gd name="T51" fmla="*/ 98 h 229"/>
                    <a:gd name="T52" fmla="*/ 21 w 177"/>
                    <a:gd name="T53" fmla="*/ 117 h 229"/>
                    <a:gd name="T54" fmla="*/ 9 w 177"/>
                    <a:gd name="T55" fmla="*/ 138 h 229"/>
                    <a:gd name="T56" fmla="*/ 18 w 177"/>
                    <a:gd name="T57" fmla="*/ 150 h 229"/>
                    <a:gd name="T58" fmla="*/ 17 w 177"/>
                    <a:gd name="T59" fmla="*/ 186 h 229"/>
                    <a:gd name="T60" fmla="*/ 7 w 177"/>
                    <a:gd name="T61" fmla="*/ 171 h 229"/>
                    <a:gd name="T62" fmla="*/ 17 w 177"/>
                    <a:gd name="T63" fmla="*/ 186 h 229"/>
                    <a:gd name="T64" fmla="*/ 27 w 177"/>
                    <a:gd name="T65" fmla="*/ 197 h 229"/>
                    <a:gd name="T66" fmla="*/ 36 w 177"/>
                    <a:gd name="T67" fmla="*/ 212 h 229"/>
                    <a:gd name="T68" fmla="*/ 61 w 177"/>
                    <a:gd name="T69" fmla="*/ 215 h 229"/>
                    <a:gd name="T70" fmla="*/ 84 w 177"/>
                    <a:gd name="T71" fmla="*/ 212 h 229"/>
                    <a:gd name="T72" fmla="*/ 106 w 177"/>
                    <a:gd name="T73" fmla="*/ 221 h 229"/>
                    <a:gd name="T74" fmla="*/ 91 w 177"/>
                    <a:gd name="T75" fmla="*/ 211 h 229"/>
                    <a:gd name="T76" fmla="*/ 114 w 177"/>
                    <a:gd name="T77" fmla="*/ 215 h 229"/>
                    <a:gd name="T78" fmla="*/ 25 w 177"/>
                    <a:gd name="T79" fmla="*/ 152 h 229"/>
                    <a:gd name="T80" fmla="*/ 40 w 177"/>
                    <a:gd name="T81" fmla="*/ 109 h 229"/>
                    <a:gd name="T82" fmla="*/ 150 w 177"/>
                    <a:gd name="T83" fmla="*/ 151 h 229"/>
                    <a:gd name="T84" fmla="*/ 144 w 177"/>
                    <a:gd name="T85" fmla="*/ 185 h 229"/>
                    <a:gd name="T86" fmla="*/ 139 w 177"/>
                    <a:gd name="T87" fmla="*/ 212 h 229"/>
                    <a:gd name="T88" fmla="*/ 146 w 177"/>
                    <a:gd name="T89" fmla="*/ 192 h 229"/>
                    <a:gd name="T90" fmla="*/ 147 w 177"/>
                    <a:gd name="T91" fmla="*/ 207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77" h="229">
                      <a:moveTo>
                        <a:pt x="152" y="210"/>
                      </a:moveTo>
                      <a:cubicBezTo>
                        <a:pt x="155" y="206"/>
                        <a:pt x="156" y="200"/>
                        <a:pt x="155" y="195"/>
                      </a:cubicBezTo>
                      <a:cubicBezTo>
                        <a:pt x="155" y="195"/>
                        <a:pt x="155" y="195"/>
                        <a:pt x="155" y="195"/>
                      </a:cubicBezTo>
                      <a:cubicBezTo>
                        <a:pt x="155" y="195"/>
                        <a:pt x="154" y="194"/>
                        <a:pt x="154" y="194"/>
                      </a:cubicBezTo>
                      <a:cubicBezTo>
                        <a:pt x="156" y="194"/>
                        <a:pt x="158" y="193"/>
                        <a:pt x="160" y="193"/>
                      </a:cubicBezTo>
                      <a:cubicBezTo>
                        <a:pt x="170" y="190"/>
                        <a:pt x="177" y="180"/>
                        <a:pt x="174" y="169"/>
                      </a:cubicBezTo>
                      <a:cubicBezTo>
                        <a:pt x="174" y="169"/>
                        <a:pt x="174" y="169"/>
                        <a:pt x="174" y="169"/>
                      </a:cubicBezTo>
                      <a:cubicBezTo>
                        <a:pt x="173" y="164"/>
                        <a:pt x="170" y="159"/>
                        <a:pt x="165" y="157"/>
                      </a:cubicBezTo>
                      <a:cubicBezTo>
                        <a:pt x="169" y="154"/>
                        <a:pt x="171" y="151"/>
                        <a:pt x="173" y="147"/>
                      </a:cubicBezTo>
                      <a:cubicBezTo>
                        <a:pt x="174" y="143"/>
                        <a:pt x="174" y="140"/>
                        <a:pt x="173" y="136"/>
                      </a:cubicBezTo>
                      <a:cubicBezTo>
                        <a:pt x="171" y="129"/>
                        <a:pt x="166" y="124"/>
                        <a:pt x="159" y="122"/>
                      </a:cubicBezTo>
                      <a:cubicBezTo>
                        <a:pt x="159" y="121"/>
                        <a:pt x="159" y="121"/>
                        <a:pt x="160" y="121"/>
                      </a:cubicBezTo>
                      <a:cubicBezTo>
                        <a:pt x="161" y="117"/>
                        <a:pt x="162" y="114"/>
                        <a:pt x="162" y="110"/>
                      </a:cubicBezTo>
                      <a:cubicBezTo>
                        <a:pt x="162" y="109"/>
                        <a:pt x="162" y="107"/>
                        <a:pt x="162" y="106"/>
                      </a:cubicBezTo>
                      <a:cubicBezTo>
                        <a:pt x="160" y="98"/>
                        <a:pt x="154" y="93"/>
                        <a:pt x="147" y="91"/>
                      </a:cubicBezTo>
                      <a:cubicBezTo>
                        <a:pt x="151" y="83"/>
                        <a:pt x="153" y="74"/>
                        <a:pt x="153" y="65"/>
                      </a:cubicBezTo>
                      <a:cubicBezTo>
                        <a:pt x="153" y="29"/>
                        <a:pt x="123" y="0"/>
                        <a:pt x="87" y="0"/>
                      </a:cubicBezTo>
                      <a:cubicBezTo>
                        <a:pt x="51" y="0"/>
                        <a:pt x="22" y="29"/>
                        <a:pt x="22" y="65"/>
                      </a:cubicBezTo>
                      <a:cubicBezTo>
                        <a:pt x="22" y="74"/>
                        <a:pt x="24" y="83"/>
                        <a:pt x="28" y="91"/>
                      </a:cubicBezTo>
                      <a:cubicBezTo>
                        <a:pt x="21" y="93"/>
                        <a:pt x="15" y="98"/>
                        <a:pt x="13" y="106"/>
                      </a:cubicBezTo>
                      <a:cubicBezTo>
                        <a:pt x="13" y="107"/>
                        <a:pt x="12" y="109"/>
                        <a:pt x="12" y="110"/>
                      </a:cubicBezTo>
                      <a:cubicBezTo>
                        <a:pt x="12" y="112"/>
                        <a:pt x="13" y="114"/>
                        <a:pt x="13" y="116"/>
                      </a:cubicBezTo>
                      <a:cubicBezTo>
                        <a:pt x="14" y="118"/>
                        <a:pt x="14" y="119"/>
                        <a:pt x="15" y="121"/>
                      </a:cubicBezTo>
                      <a:cubicBezTo>
                        <a:pt x="16" y="121"/>
                        <a:pt x="16" y="121"/>
                        <a:pt x="16" y="122"/>
                      </a:cubicBezTo>
                      <a:cubicBezTo>
                        <a:pt x="9" y="124"/>
                        <a:pt x="4" y="129"/>
                        <a:pt x="2" y="136"/>
                      </a:cubicBezTo>
                      <a:cubicBezTo>
                        <a:pt x="0" y="144"/>
                        <a:pt x="3" y="152"/>
                        <a:pt x="10" y="157"/>
                      </a:cubicBezTo>
                      <a:cubicBezTo>
                        <a:pt x="5" y="159"/>
                        <a:pt x="2" y="164"/>
                        <a:pt x="0" y="169"/>
                      </a:cubicBezTo>
                      <a:cubicBezTo>
                        <a:pt x="0" y="171"/>
                        <a:pt x="0" y="172"/>
                        <a:pt x="0" y="174"/>
                      </a:cubicBezTo>
                      <a:cubicBezTo>
                        <a:pt x="0" y="177"/>
                        <a:pt x="1" y="181"/>
                        <a:pt x="3" y="184"/>
                      </a:cubicBezTo>
                      <a:cubicBezTo>
                        <a:pt x="5" y="189"/>
                        <a:pt x="10" y="192"/>
                        <a:pt x="15" y="193"/>
                      </a:cubicBezTo>
                      <a:cubicBezTo>
                        <a:pt x="17" y="193"/>
                        <a:pt x="19" y="194"/>
                        <a:pt x="21" y="194"/>
                      </a:cubicBezTo>
                      <a:cubicBezTo>
                        <a:pt x="20" y="194"/>
                        <a:pt x="20" y="195"/>
                        <a:pt x="20" y="195"/>
                      </a:cubicBezTo>
                      <a:cubicBezTo>
                        <a:pt x="20" y="195"/>
                        <a:pt x="20" y="195"/>
                        <a:pt x="20" y="195"/>
                      </a:cubicBezTo>
                      <a:cubicBezTo>
                        <a:pt x="18" y="203"/>
                        <a:pt x="21" y="210"/>
                        <a:pt x="26" y="215"/>
                      </a:cubicBezTo>
                      <a:cubicBezTo>
                        <a:pt x="29" y="217"/>
                        <a:pt x="31" y="218"/>
                        <a:pt x="35" y="219"/>
                      </a:cubicBezTo>
                      <a:cubicBezTo>
                        <a:pt x="41" y="221"/>
                        <a:pt x="47" y="219"/>
                        <a:pt x="52" y="215"/>
                      </a:cubicBezTo>
                      <a:cubicBezTo>
                        <a:pt x="52" y="215"/>
                        <a:pt x="52" y="214"/>
                        <a:pt x="53" y="214"/>
                      </a:cubicBezTo>
                      <a:cubicBezTo>
                        <a:pt x="53" y="214"/>
                        <a:pt x="53" y="215"/>
                        <a:pt x="53" y="215"/>
                      </a:cubicBezTo>
                      <a:cubicBezTo>
                        <a:pt x="54" y="216"/>
                        <a:pt x="54" y="217"/>
                        <a:pt x="55" y="219"/>
                      </a:cubicBezTo>
                      <a:cubicBezTo>
                        <a:pt x="58" y="223"/>
                        <a:pt x="62" y="226"/>
                        <a:pt x="67" y="228"/>
                      </a:cubicBezTo>
                      <a:cubicBezTo>
                        <a:pt x="72" y="229"/>
                        <a:pt x="77" y="228"/>
                        <a:pt x="82" y="225"/>
                      </a:cubicBezTo>
                      <a:cubicBezTo>
                        <a:pt x="84" y="224"/>
                        <a:pt x="86" y="222"/>
                        <a:pt x="87" y="220"/>
                      </a:cubicBezTo>
                      <a:cubicBezTo>
                        <a:pt x="89" y="222"/>
                        <a:pt x="91" y="224"/>
                        <a:pt x="93" y="225"/>
                      </a:cubicBezTo>
                      <a:cubicBezTo>
                        <a:pt x="97" y="228"/>
                        <a:pt x="103" y="229"/>
                        <a:pt x="108" y="228"/>
                      </a:cubicBezTo>
                      <a:cubicBezTo>
                        <a:pt x="113" y="226"/>
                        <a:pt x="117" y="223"/>
                        <a:pt x="120" y="219"/>
                      </a:cubicBezTo>
                      <a:cubicBezTo>
                        <a:pt x="121" y="217"/>
                        <a:pt x="121" y="216"/>
                        <a:pt x="122" y="215"/>
                      </a:cubicBezTo>
                      <a:cubicBezTo>
                        <a:pt x="122" y="215"/>
                        <a:pt x="122" y="214"/>
                        <a:pt x="122" y="214"/>
                      </a:cubicBezTo>
                      <a:cubicBezTo>
                        <a:pt x="122" y="214"/>
                        <a:pt x="123" y="215"/>
                        <a:pt x="123" y="215"/>
                      </a:cubicBezTo>
                      <a:cubicBezTo>
                        <a:pt x="124" y="216"/>
                        <a:pt x="125" y="216"/>
                        <a:pt x="125" y="217"/>
                      </a:cubicBezTo>
                      <a:cubicBezTo>
                        <a:pt x="130" y="219"/>
                        <a:pt x="135" y="220"/>
                        <a:pt x="140" y="219"/>
                      </a:cubicBezTo>
                      <a:cubicBezTo>
                        <a:pt x="143" y="218"/>
                        <a:pt x="146" y="217"/>
                        <a:pt x="148" y="215"/>
                      </a:cubicBezTo>
                      <a:cubicBezTo>
                        <a:pt x="150" y="214"/>
                        <a:pt x="151" y="212"/>
                        <a:pt x="152" y="210"/>
                      </a:cubicBezTo>
                      <a:close/>
                      <a:moveTo>
                        <a:pt x="168" y="171"/>
                      </a:moveTo>
                      <a:cubicBezTo>
                        <a:pt x="168" y="172"/>
                        <a:pt x="168" y="173"/>
                        <a:pt x="168" y="174"/>
                      </a:cubicBezTo>
                      <a:cubicBezTo>
                        <a:pt x="168" y="180"/>
                        <a:pt x="164" y="185"/>
                        <a:pt x="158" y="186"/>
                      </a:cubicBezTo>
                      <a:cubicBezTo>
                        <a:pt x="156" y="187"/>
                        <a:pt x="153" y="187"/>
                        <a:pt x="151" y="186"/>
                      </a:cubicBezTo>
                      <a:cubicBezTo>
                        <a:pt x="157" y="177"/>
                        <a:pt x="158" y="168"/>
                        <a:pt x="158" y="161"/>
                      </a:cubicBezTo>
                      <a:cubicBezTo>
                        <a:pt x="163" y="163"/>
                        <a:pt x="166" y="166"/>
                        <a:pt x="168" y="171"/>
                      </a:cubicBezTo>
                      <a:close/>
                      <a:moveTo>
                        <a:pt x="166" y="138"/>
                      </a:moveTo>
                      <a:cubicBezTo>
                        <a:pt x="166" y="139"/>
                        <a:pt x="167" y="140"/>
                        <a:pt x="167" y="141"/>
                      </a:cubicBezTo>
                      <a:cubicBezTo>
                        <a:pt x="167" y="146"/>
                        <a:pt x="163" y="151"/>
                        <a:pt x="157" y="153"/>
                      </a:cubicBezTo>
                      <a:cubicBezTo>
                        <a:pt x="157" y="151"/>
                        <a:pt x="157" y="150"/>
                        <a:pt x="157" y="150"/>
                      </a:cubicBezTo>
                      <a:cubicBezTo>
                        <a:pt x="155" y="142"/>
                        <a:pt x="153" y="135"/>
                        <a:pt x="151" y="128"/>
                      </a:cubicBezTo>
                      <a:cubicBezTo>
                        <a:pt x="158" y="127"/>
                        <a:pt x="165" y="131"/>
                        <a:pt x="166" y="138"/>
                      </a:cubicBezTo>
                      <a:close/>
                      <a:moveTo>
                        <a:pt x="155" y="107"/>
                      </a:moveTo>
                      <a:cubicBezTo>
                        <a:pt x="155" y="107"/>
                        <a:pt x="155" y="107"/>
                        <a:pt x="155" y="107"/>
                      </a:cubicBezTo>
                      <a:cubicBezTo>
                        <a:pt x="156" y="111"/>
                        <a:pt x="155" y="114"/>
                        <a:pt x="154" y="117"/>
                      </a:cubicBezTo>
                      <a:cubicBezTo>
                        <a:pt x="152" y="119"/>
                        <a:pt x="151" y="121"/>
                        <a:pt x="148" y="122"/>
                      </a:cubicBezTo>
                      <a:cubicBezTo>
                        <a:pt x="146" y="115"/>
                        <a:pt x="143" y="109"/>
                        <a:pt x="140" y="103"/>
                      </a:cubicBezTo>
                      <a:cubicBezTo>
                        <a:pt x="141" y="101"/>
                        <a:pt x="143" y="100"/>
                        <a:pt x="144" y="98"/>
                      </a:cubicBezTo>
                      <a:cubicBezTo>
                        <a:pt x="149" y="98"/>
                        <a:pt x="154" y="102"/>
                        <a:pt x="155" y="107"/>
                      </a:cubicBezTo>
                      <a:close/>
                      <a:moveTo>
                        <a:pt x="87" y="6"/>
                      </a:moveTo>
                      <a:cubicBezTo>
                        <a:pt x="120" y="6"/>
                        <a:pt x="146" y="33"/>
                        <a:pt x="146" y="65"/>
                      </a:cubicBezTo>
                      <a:cubicBezTo>
                        <a:pt x="146" y="97"/>
                        <a:pt x="120" y="123"/>
                        <a:pt x="87" y="123"/>
                      </a:cubicBezTo>
                      <a:cubicBezTo>
                        <a:pt x="55" y="123"/>
                        <a:pt x="29" y="97"/>
                        <a:pt x="29" y="65"/>
                      </a:cubicBezTo>
                      <a:cubicBezTo>
                        <a:pt x="29" y="33"/>
                        <a:pt x="55" y="6"/>
                        <a:pt x="87" y="6"/>
                      </a:cubicBezTo>
                      <a:close/>
                      <a:moveTo>
                        <a:pt x="20" y="107"/>
                      </a:moveTo>
                      <a:cubicBezTo>
                        <a:pt x="21" y="102"/>
                        <a:pt x="26" y="98"/>
                        <a:pt x="31" y="98"/>
                      </a:cubicBezTo>
                      <a:cubicBezTo>
                        <a:pt x="32" y="100"/>
                        <a:pt x="33" y="101"/>
                        <a:pt x="35" y="103"/>
                      </a:cubicBezTo>
                      <a:cubicBezTo>
                        <a:pt x="32" y="109"/>
                        <a:pt x="29" y="115"/>
                        <a:pt x="26" y="122"/>
                      </a:cubicBezTo>
                      <a:cubicBezTo>
                        <a:pt x="24" y="121"/>
                        <a:pt x="22" y="119"/>
                        <a:pt x="21" y="117"/>
                      </a:cubicBezTo>
                      <a:cubicBezTo>
                        <a:pt x="19" y="114"/>
                        <a:pt x="19" y="111"/>
                        <a:pt x="20" y="107"/>
                      </a:cubicBezTo>
                      <a:close/>
                      <a:moveTo>
                        <a:pt x="8" y="141"/>
                      </a:moveTo>
                      <a:cubicBezTo>
                        <a:pt x="8" y="140"/>
                        <a:pt x="8" y="139"/>
                        <a:pt x="9" y="138"/>
                      </a:cubicBezTo>
                      <a:cubicBezTo>
                        <a:pt x="10" y="131"/>
                        <a:pt x="17" y="127"/>
                        <a:pt x="24" y="128"/>
                      </a:cubicBezTo>
                      <a:cubicBezTo>
                        <a:pt x="24" y="128"/>
                        <a:pt x="24" y="128"/>
                        <a:pt x="24" y="128"/>
                      </a:cubicBezTo>
                      <a:cubicBezTo>
                        <a:pt x="22" y="135"/>
                        <a:pt x="20" y="142"/>
                        <a:pt x="18" y="150"/>
                      </a:cubicBezTo>
                      <a:cubicBezTo>
                        <a:pt x="18" y="150"/>
                        <a:pt x="18" y="151"/>
                        <a:pt x="17" y="153"/>
                      </a:cubicBezTo>
                      <a:cubicBezTo>
                        <a:pt x="12" y="151"/>
                        <a:pt x="8" y="146"/>
                        <a:pt x="8" y="141"/>
                      </a:cubicBezTo>
                      <a:close/>
                      <a:moveTo>
                        <a:pt x="17" y="186"/>
                      </a:moveTo>
                      <a:cubicBezTo>
                        <a:pt x="13" y="185"/>
                        <a:pt x="10" y="183"/>
                        <a:pt x="9" y="181"/>
                      </a:cubicBezTo>
                      <a:cubicBezTo>
                        <a:pt x="7" y="178"/>
                        <a:pt x="6" y="174"/>
                        <a:pt x="7" y="171"/>
                      </a:cubicBezTo>
                      <a:cubicBezTo>
                        <a:pt x="7" y="171"/>
                        <a:pt x="7" y="171"/>
                        <a:pt x="7" y="171"/>
                      </a:cubicBezTo>
                      <a:cubicBezTo>
                        <a:pt x="8" y="166"/>
                        <a:pt x="12" y="163"/>
                        <a:pt x="17" y="161"/>
                      </a:cubicBezTo>
                      <a:cubicBezTo>
                        <a:pt x="17" y="168"/>
                        <a:pt x="18" y="177"/>
                        <a:pt x="24" y="186"/>
                      </a:cubicBezTo>
                      <a:cubicBezTo>
                        <a:pt x="21" y="187"/>
                        <a:pt x="19" y="187"/>
                        <a:pt x="17" y="186"/>
                      </a:cubicBezTo>
                      <a:close/>
                      <a:moveTo>
                        <a:pt x="36" y="212"/>
                      </a:moveTo>
                      <a:cubicBezTo>
                        <a:pt x="30" y="211"/>
                        <a:pt x="26" y="206"/>
                        <a:pt x="26" y="200"/>
                      </a:cubicBezTo>
                      <a:cubicBezTo>
                        <a:pt x="26" y="199"/>
                        <a:pt x="27" y="198"/>
                        <a:pt x="27" y="197"/>
                      </a:cubicBezTo>
                      <a:cubicBezTo>
                        <a:pt x="27" y="195"/>
                        <a:pt x="28" y="194"/>
                        <a:pt x="29" y="192"/>
                      </a:cubicBezTo>
                      <a:cubicBezTo>
                        <a:pt x="34" y="198"/>
                        <a:pt x="42" y="203"/>
                        <a:pt x="50" y="206"/>
                      </a:cubicBezTo>
                      <a:cubicBezTo>
                        <a:pt x="48" y="211"/>
                        <a:pt x="42" y="214"/>
                        <a:pt x="36" y="212"/>
                      </a:cubicBezTo>
                      <a:close/>
                      <a:moveTo>
                        <a:pt x="78" y="219"/>
                      </a:moveTo>
                      <a:cubicBezTo>
                        <a:pt x="75" y="221"/>
                        <a:pt x="72" y="222"/>
                        <a:pt x="69" y="221"/>
                      </a:cubicBezTo>
                      <a:cubicBezTo>
                        <a:pt x="65" y="220"/>
                        <a:pt x="63" y="218"/>
                        <a:pt x="61" y="215"/>
                      </a:cubicBezTo>
                      <a:cubicBezTo>
                        <a:pt x="60" y="213"/>
                        <a:pt x="59" y="211"/>
                        <a:pt x="59" y="208"/>
                      </a:cubicBezTo>
                      <a:cubicBezTo>
                        <a:pt x="66" y="210"/>
                        <a:pt x="75" y="211"/>
                        <a:pt x="84" y="211"/>
                      </a:cubicBezTo>
                      <a:cubicBezTo>
                        <a:pt x="84" y="211"/>
                        <a:pt x="84" y="212"/>
                        <a:pt x="84" y="212"/>
                      </a:cubicBezTo>
                      <a:cubicBezTo>
                        <a:pt x="83" y="215"/>
                        <a:pt x="81" y="218"/>
                        <a:pt x="78" y="219"/>
                      </a:cubicBezTo>
                      <a:close/>
                      <a:moveTo>
                        <a:pt x="114" y="215"/>
                      </a:moveTo>
                      <a:cubicBezTo>
                        <a:pt x="112" y="218"/>
                        <a:pt x="109" y="220"/>
                        <a:pt x="106" y="221"/>
                      </a:cubicBezTo>
                      <a:cubicBezTo>
                        <a:pt x="103" y="222"/>
                        <a:pt x="99" y="221"/>
                        <a:pt x="97" y="219"/>
                      </a:cubicBezTo>
                      <a:cubicBezTo>
                        <a:pt x="94" y="218"/>
                        <a:pt x="92" y="215"/>
                        <a:pt x="91" y="211"/>
                      </a:cubicBezTo>
                      <a:cubicBezTo>
                        <a:pt x="91" y="211"/>
                        <a:pt x="91" y="211"/>
                        <a:pt x="91" y="211"/>
                      </a:cubicBezTo>
                      <a:cubicBezTo>
                        <a:pt x="100" y="211"/>
                        <a:pt x="108" y="210"/>
                        <a:pt x="116" y="208"/>
                      </a:cubicBezTo>
                      <a:cubicBezTo>
                        <a:pt x="116" y="208"/>
                        <a:pt x="116" y="208"/>
                        <a:pt x="116" y="208"/>
                      </a:cubicBezTo>
                      <a:cubicBezTo>
                        <a:pt x="116" y="211"/>
                        <a:pt x="115" y="213"/>
                        <a:pt x="114" y="215"/>
                      </a:cubicBezTo>
                      <a:close/>
                      <a:moveTo>
                        <a:pt x="87" y="204"/>
                      </a:moveTo>
                      <a:cubicBezTo>
                        <a:pt x="60" y="204"/>
                        <a:pt x="41" y="198"/>
                        <a:pt x="31" y="185"/>
                      </a:cubicBezTo>
                      <a:cubicBezTo>
                        <a:pt x="20" y="170"/>
                        <a:pt x="25" y="152"/>
                        <a:pt x="25" y="152"/>
                      </a:cubicBezTo>
                      <a:cubicBezTo>
                        <a:pt x="25" y="151"/>
                        <a:pt x="25" y="151"/>
                        <a:pt x="25" y="151"/>
                      </a:cubicBezTo>
                      <a:cubicBezTo>
                        <a:pt x="25" y="151"/>
                        <a:pt x="25" y="151"/>
                        <a:pt x="25" y="151"/>
                      </a:cubicBezTo>
                      <a:cubicBezTo>
                        <a:pt x="28" y="135"/>
                        <a:pt x="34" y="120"/>
                        <a:pt x="40" y="109"/>
                      </a:cubicBezTo>
                      <a:cubicBezTo>
                        <a:pt x="52" y="122"/>
                        <a:pt x="69" y="130"/>
                        <a:pt x="87" y="130"/>
                      </a:cubicBezTo>
                      <a:cubicBezTo>
                        <a:pt x="106" y="130"/>
                        <a:pt x="123" y="122"/>
                        <a:pt x="135" y="109"/>
                      </a:cubicBezTo>
                      <a:cubicBezTo>
                        <a:pt x="141" y="120"/>
                        <a:pt x="146" y="135"/>
                        <a:pt x="150" y="151"/>
                      </a:cubicBezTo>
                      <a:cubicBezTo>
                        <a:pt x="150" y="151"/>
                        <a:pt x="150" y="151"/>
                        <a:pt x="150" y="151"/>
                      </a:cubicBezTo>
                      <a:cubicBezTo>
                        <a:pt x="150" y="152"/>
                        <a:pt x="150" y="152"/>
                        <a:pt x="150" y="152"/>
                      </a:cubicBezTo>
                      <a:cubicBezTo>
                        <a:pt x="150" y="152"/>
                        <a:pt x="155" y="170"/>
                        <a:pt x="144" y="185"/>
                      </a:cubicBezTo>
                      <a:cubicBezTo>
                        <a:pt x="134" y="198"/>
                        <a:pt x="115" y="204"/>
                        <a:pt x="87" y="204"/>
                      </a:cubicBezTo>
                      <a:close/>
                      <a:moveTo>
                        <a:pt x="147" y="207"/>
                      </a:moveTo>
                      <a:cubicBezTo>
                        <a:pt x="145" y="209"/>
                        <a:pt x="142" y="211"/>
                        <a:pt x="139" y="212"/>
                      </a:cubicBezTo>
                      <a:cubicBezTo>
                        <a:pt x="135" y="213"/>
                        <a:pt x="132" y="213"/>
                        <a:pt x="129" y="211"/>
                      </a:cubicBezTo>
                      <a:cubicBezTo>
                        <a:pt x="127" y="210"/>
                        <a:pt x="125" y="208"/>
                        <a:pt x="124" y="206"/>
                      </a:cubicBezTo>
                      <a:cubicBezTo>
                        <a:pt x="133" y="203"/>
                        <a:pt x="141" y="198"/>
                        <a:pt x="146" y="192"/>
                      </a:cubicBezTo>
                      <a:cubicBezTo>
                        <a:pt x="147" y="194"/>
                        <a:pt x="148" y="195"/>
                        <a:pt x="148" y="197"/>
                      </a:cubicBezTo>
                      <a:cubicBezTo>
                        <a:pt x="148" y="198"/>
                        <a:pt x="148" y="199"/>
                        <a:pt x="148" y="200"/>
                      </a:cubicBezTo>
                      <a:cubicBezTo>
                        <a:pt x="148" y="202"/>
                        <a:pt x="148" y="205"/>
                        <a:pt x="147" y="2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1" name="Freeform 61"/>
                <p:cNvSpPr>
                  <a:spLocks/>
                </p:cNvSpPr>
                <p:nvPr userDrawn="1"/>
              </p:nvSpPr>
              <p:spPr bwMode="auto">
                <a:xfrm>
                  <a:off x="2719" y="2148"/>
                  <a:ext cx="324" cy="228"/>
                </a:xfrm>
                <a:custGeom>
                  <a:avLst/>
                  <a:gdLst>
                    <a:gd name="T0" fmla="*/ 124 w 135"/>
                    <a:gd name="T1" fmla="*/ 76 h 95"/>
                    <a:gd name="T2" fmla="*/ 130 w 135"/>
                    <a:gd name="T3" fmla="*/ 43 h 95"/>
                    <a:gd name="T4" fmla="*/ 130 w 135"/>
                    <a:gd name="T5" fmla="*/ 42 h 95"/>
                    <a:gd name="T6" fmla="*/ 130 w 135"/>
                    <a:gd name="T7" fmla="*/ 42 h 95"/>
                    <a:gd name="T8" fmla="*/ 115 w 135"/>
                    <a:gd name="T9" fmla="*/ 0 h 95"/>
                    <a:gd name="T10" fmla="*/ 67 w 135"/>
                    <a:gd name="T11" fmla="*/ 21 h 95"/>
                    <a:gd name="T12" fmla="*/ 20 w 135"/>
                    <a:gd name="T13" fmla="*/ 0 h 95"/>
                    <a:gd name="T14" fmla="*/ 5 w 135"/>
                    <a:gd name="T15" fmla="*/ 42 h 95"/>
                    <a:gd name="T16" fmla="*/ 5 w 135"/>
                    <a:gd name="T17" fmla="*/ 42 h 95"/>
                    <a:gd name="T18" fmla="*/ 5 w 135"/>
                    <a:gd name="T19" fmla="*/ 43 h 95"/>
                    <a:gd name="T20" fmla="*/ 11 w 135"/>
                    <a:gd name="T21" fmla="*/ 76 h 95"/>
                    <a:gd name="T22" fmla="*/ 67 w 135"/>
                    <a:gd name="T23" fmla="*/ 95 h 95"/>
                    <a:gd name="T24" fmla="*/ 124 w 135"/>
                    <a:gd name="T25" fmla="*/ 7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5" h="95">
                      <a:moveTo>
                        <a:pt x="124" y="76"/>
                      </a:moveTo>
                      <a:cubicBezTo>
                        <a:pt x="135" y="61"/>
                        <a:pt x="130" y="43"/>
                        <a:pt x="130" y="43"/>
                      </a:cubicBezTo>
                      <a:cubicBezTo>
                        <a:pt x="130" y="42"/>
                        <a:pt x="130" y="42"/>
                        <a:pt x="130" y="42"/>
                      </a:cubicBezTo>
                      <a:cubicBezTo>
                        <a:pt x="130" y="42"/>
                        <a:pt x="130" y="42"/>
                        <a:pt x="130" y="42"/>
                      </a:cubicBezTo>
                      <a:cubicBezTo>
                        <a:pt x="126" y="26"/>
                        <a:pt x="121" y="11"/>
                        <a:pt x="115" y="0"/>
                      </a:cubicBezTo>
                      <a:cubicBezTo>
                        <a:pt x="103" y="13"/>
                        <a:pt x="86" y="21"/>
                        <a:pt x="67" y="21"/>
                      </a:cubicBezTo>
                      <a:cubicBezTo>
                        <a:pt x="49" y="21"/>
                        <a:pt x="32" y="13"/>
                        <a:pt x="20" y="0"/>
                      </a:cubicBezTo>
                      <a:cubicBezTo>
                        <a:pt x="14" y="11"/>
                        <a:pt x="8" y="26"/>
                        <a:pt x="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0" y="61"/>
                        <a:pt x="11" y="76"/>
                      </a:cubicBezTo>
                      <a:cubicBezTo>
                        <a:pt x="21" y="89"/>
                        <a:pt x="40" y="95"/>
                        <a:pt x="67" y="95"/>
                      </a:cubicBezTo>
                      <a:cubicBezTo>
                        <a:pt x="95" y="95"/>
                        <a:pt x="114" y="89"/>
                        <a:pt x="124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2" name="Oval 62"/>
                <p:cNvSpPr>
                  <a:spLocks noChangeArrowheads="1"/>
                </p:cNvSpPr>
                <p:nvPr userDrawn="1"/>
              </p:nvSpPr>
              <p:spPr bwMode="auto">
                <a:xfrm>
                  <a:off x="2741" y="1901"/>
                  <a:ext cx="281" cy="28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9" name="Group 4"/>
              <p:cNvGrpSpPr>
                <a:grpSpLocks noChangeAspect="1"/>
              </p:cNvGrpSpPr>
              <p:nvPr userDrawn="1"/>
            </p:nvGrpSpPr>
            <p:grpSpPr bwMode="auto">
              <a:xfrm rot="20384769">
                <a:off x="8480087" y="4091831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316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7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00" name="Group 65"/>
              <p:cNvGrpSpPr>
                <a:grpSpLocks noChangeAspect="1"/>
              </p:cNvGrpSpPr>
              <p:nvPr userDrawn="1"/>
            </p:nvGrpSpPr>
            <p:grpSpPr bwMode="auto">
              <a:xfrm>
                <a:off x="201109" y="5404342"/>
                <a:ext cx="1426490" cy="1396254"/>
                <a:chOff x="2208" y="1508"/>
                <a:chExt cx="1321" cy="1293"/>
              </a:xfrm>
              <a:grpFill/>
            </p:grpSpPr>
            <p:sp>
              <p:nvSpPr>
                <p:cNvPr id="314" name="Freeform 66"/>
                <p:cNvSpPr>
                  <a:spLocks noEditPoints="1"/>
                </p:cNvSpPr>
                <p:nvPr userDrawn="1"/>
              </p:nvSpPr>
              <p:spPr bwMode="auto">
                <a:xfrm>
                  <a:off x="2949" y="1807"/>
                  <a:ext cx="580" cy="823"/>
                </a:xfrm>
                <a:custGeom>
                  <a:avLst/>
                  <a:gdLst>
                    <a:gd name="T0" fmla="*/ 227 w 244"/>
                    <a:gd name="T1" fmla="*/ 217 h 346"/>
                    <a:gd name="T2" fmla="*/ 180 w 244"/>
                    <a:gd name="T3" fmla="*/ 125 h 346"/>
                    <a:gd name="T4" fmla="*/ 193 w 244"/>
                    <a:gd name="T5" fmla="*/ 83 h 346"/>
                    <a:gd name="T6" fmla="*/ 193 w 244"/>
                    <a:gd name="T7" fmla="*/ 77 h 346"/>
                    <a:gd name="T8" fmla="*/ 200 w 244"/>
                    <a:gd name="T9" fmla="*/ 7 h 346"/>
                    <a:gd name="T10" fmla="*/ 154 w 244"/>
                    <a:gd name="T11" fmla="*/ 19 h 346"/>
                    <a:gd name="T12" fmla="*/ 122 w 244"/>
                    <a:gd name="T13" fmla="*/ 12 h 346"/>
                    <a:gd name="T14" fmla="*/ 90 w 244"/>
                    <a:gd name="T15" fmla="*/ 19 h 346"/>
                    <a:gd name="T16" fmla="*/ 45 w 244"/>
                    <a:gd name="T17" fmla="*/ 7 h 346"/>
                    <a:gd name="T18" fmla="*/ 51 w 244"/>
                    <a:gd name="T19" fmla="*/ 77 h 346"/>
                    <a:gd name="T20" fmla="*/ 51 w 244"/>
                    <a:gd name="T21" fmla="*/ 83 h 346"/>
                    <a:gd name="T22" fmla="*/ 54 w 244"/>
                    <a:gd name="T23" fmla="*/ 105 h 346"/>
                    <a:gd name="T24" fmla="*/ 99 w 244"/>
                    <a:gd name="T25" fmla="*/ 172 h 346"/>
                    <a:gd name="T26" fmla="*/ 103 w 244"/>
                    <a:gd name="T27" fmla="*/ 336 h 346"/>
                    <a:gd name="T28" fmla="*/ 99 w 244"/>
                    <a:gd name="T29" fmla="*/ 344 h 346"/>
                    <a:gd name="T30" fmla="*/ 137 w 244"/>
                    <a:gd name="T31" fmla="*/ 345 h 346"/>
                    <a:gd name="T32" fmla="*/ 227 w 244"/>
                    <a:gd name="T33" fmla="*/ 217 h 346"/>
                    <a:gd name="T34" fmla="*/ 146 w 244"/>
                    <a:gd name="T35" fmla="*/ 58 h 346"/>
                    <a:gd name="T36" fmla="*/ 153 w 244"/>
                    <a:gd name="T37" fmla="*/ 65 h 346"/>
                    <a:gd name="T38" fmla="*/ 146 w 244"/>
                    <a:gd name="T39" fmla="*/ 72 h 346"/>
                    <a:gd name="T40" fmla="*/ 139 w 244"/>
                    <a:gd name="T41" fmla="*/ 65 h 346"/>
                    <a:gd name="T42" fmla="*/ 146 w 244"/>
                    <a:gd name="T43" fmla="*/ 58 h 346"/>
                    <a:gd name="T44" fmla="*/ 103 w 244"/>
                    <a:gd name="T45" fmla="*/ 65 h 346"/>
                    <a:gd name="T46" fmla="*/ 97 w 244"/>
                    <a:gd name="T47" fmla="*/ 72 h 346"/>
                    <a:gd name="T48" fmla="*/ 90 w 244"/>
                    <a:gd name="T49" fmla="*/ 65 h 346"/>
                    <a:gd name="T50" fmla="*/ 97 w 244"/>
                    <a:gd name="T51" fmla="*/ 58 h 346"/>
                    <a:gd name="T52" fmla="*/ 103 w 244"/>
                    <a:gd name="T53" fmla="*/ 65 h 346"/>
                    <a:gd name="T54" fmla="*/ 107 w 244"/>
                    <a:gd name="T55" fmla="*/ 93 h 346"/>
                    <a:gd name="T56" fmla="*/ 122 w 244"/>
                    <a:gd name="T57" fmla="*/ 78 h 346"/>
                    <a:gd name="T58" fmla="*/ 138 w 244"/>
                    <a:gd name="T59" fmla="*/ 93 h 346"/>
                    <a:gd name="T60" fmla="*/ 122 w 244"/>
                    <a:gd name="T61" fmla="*/ 117 h 346"/>
                    <a:gd name="T62" fmla="*/ 107 w 244"/>
                    <a:gd name="T63" fmla="*/ 93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44" h="346">
                      <a:moveTo>
                        <a:pt x="227" y="217"/>
                      </a:moveTo>
                      <a:cubicBezTo>
                        <a:pt x="224" y="175"/>
                        <a:pt x="207" y="143"/>
                        <a:pt x="180" y="125"/>
                      </a:cubicBezTo>
                      <a:cubicBezTo>
                        <a:pt x="188" y="113"/>
                        <a:pt x="193" y="99"/>
                        <a:pt x="193" y="83"/>
                      </a:cubicBezTo>
                      <a:cubicBezTo>
                        <a:pt x="193" y="81"/>
                        <a:pt x="193" y="79"/>
                        <a:pt x="193" y="77"/>
                      </a:cubicBezTo>
                      <a:cubicBezTo>
                        <a:pt x="244" y="61"/>
                        <a:pt x="229" y="17"/>
                        <a:pt x="200" y="7"/>
                      </a:cubicBezTo>
                      <a:cubicBezTo>
                        <a:pt x="178" y="0"/>
                        <a:pt x="161" y="12"/>
                        <a:pt x="154" y="19"/>
                      </a:cubicBezTo>
                      <a:cubicBezTo>
                        <a:pt x="144" y="14"/>
                        <a:pt x="133" y="12"/>
                        <a:pt x="122" y="12"/>
                      </a:cubicBezTo>
                      <a:cubicBezTo>
                        <a:pt x="111" y="12"/>
                        <a:pt x="100" y="14"/>
                        <a:pt x="90" y="19"/>
                      </a:cubicBezTo>
                      <a:cubicBezTo>
                        <a:pt x="83" y="12"/>
                        <a:pt x="66" y="0"/>
                        <a:pt x="45" y="7"/>
                      </a:cubicBezTo>
                      <a:cubicBezTo>
                        <a:pt x="15" y="17"/>
                        <a:pt x="0" y="61"/>
                        <a:pt x="51" y="77"/>
                      </a:cubicBezTo>
                      <a:cubicBezTo>
                        <a:pt x="51" y="79"/>
                        <a:pt x="51" y="81"/>
                        <a:pt x="51" y="83"/>
                      </a:cubicBezTo>
                      <a:cubicBezTo>
                        <a:pt x="51" y="91"/>
                        <a:pt x="52" y="98"/>
                        <a:pt x="54" y="105"/>
                      </a:cubicBezTo>
                      <a:cubicBezTo>
                        <a:pt x="71" y="124"/>
                        <a:pt x="87" y="147"/>
                        <a:pt x="99" y="172"/>
                      </a:cubicBezTo>
                      <a:cubicBezTo>
                        <a:pt x="119" y="212"/>
                        <a:pt x="135" y="273"/>
                        <a:pt x="103" y="336"/>
                      </a:cubicBezTo>
                      <a:cubicBezTo>
                        <a:pt x="102" y="339"/>
                        <a:pt x="100" y="341"/>
                        <a:pt x="99" y="344"/>
                      </a:cubicBezTo>
                      <a:cubicBezTo>
                        <a:pt x="113" y="346"/>
                        <a:pt x="126" y="346"/>
                        <a:pt x="137" y="345"/>
                      </a:cubicBezTo>
                      <a:cubicBezTo>
                        <a:pt x="213" y="340"/>
                        <a:pt x="231" y="275"/>
                        <a:pt x="227" y="217"/>
                      </a:cubicBezTo>
                      <a:close/>
                      <a:moveTo>
                        <a:pt x="146" y="58"/>
                      </a:moveTo>
                      <a:cubicBezTo>
                        <a:pt x="150" y="58"/>
                        <a:pt x="153" y="61"/>
                        <a:pt x="153" y="65"/>
                      </a:cubicBezTo>
                      <a:cubicBezTo>
                        <a:pt x="153" y="69"/>
                        <a:pt x="150" y="72"/>
                        <a:pt x="146" y="72"/>
                      </a:cubicBezTo>
                      <a:cubicBezTo>
                        <a:pt x="142" y="72"/>
                        <a:pt x="139" y="69"/>
                        <a:pt x="139" y="65"/>
                      </a:cubicBezTo>
                      <a:cubicBezTo>
                        <a:pt x="139" y="61"/>
                        <a:pt x="142" y="58"/>
                        <a:pt x="146" y="58"/>
                      </a:cubicBezTo>
                      <a:close/>
                      <a:moveTo>
                        <a:pt x="103" y="65"/>
                      </a:moveTo>
                      <a:cubicBezTo>
                        <a:pt x="103" y="69"/>
                        <a:pt x="100" y="72"/>
                        <a:pt x="97" y="72"/>
                      </a:cubicBezTo>
                      <a:cubicBezTo>
                        <a:pt x="93" y="72"/>
                        <a:pt x="90" y="69"/>
                        <a:pt x="90" y="65"/>
                      </a:cubicBezTo>
                      <a:cubicBezTo>
                        <a:pt x="90" y="61"/>
                        <a:pt x="93" y="58"/>
                        <a:pt x="97" y="58"/>
                      </a:cubicBezTo>
                      <a:cubicBezTo>
                        <a:pt x="100" y="58"/>
                        <a:pt x="103" y="61"/>
                        <a:pt x="103" y="65"/>
                      </a:cubicBezTo>
                      <a:close/>
                      <a:moveTo>
                        <a:pt x="107" y="93"/>
                      </a:moveTo>
                      <a:cubicBezTo>
                        <a:pt x="114" y="76"/>
                        <a:pt x="122" y="78"/>
                        <a:pt x="122" y="78"/>
                      </a:cubicBezTo>
                      <a:cubicBezTo>
                        <a:pt x="122" y="78"/>
                        <a:pt x="131" y="76"/>
                        <a:pt x="138" y="93"/>
                      </a:cubicBezTo>
                      <a:cubicBezTo>
                        <a:pt x="145" y="113"/>
                        <a:pt x="135" y="117"/>
                        <a:pt x="122" y="117"/>
                      </a:cubicBezTo>
                      <a:cubicBezTo>
                        <a:pt x="110" y="117"/>
                        <a:pt x="99" y="112"/>
                        <a:pt x="107" y="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5" name="Freeform 67"/>
                <p:cNvSpPr>
                  <a:spLocks noEditPoints="1"/>
                </p:cNvSpPr>
                <p:nvPr userDrawn="1"/>
              </p:nvSpPr>
              <p:spPr bwMode="auto">
                <a:xfrm>
                  <a:off x="2208" y="1508"/>
                  <a:ext cx="1031" cy="1293"/>
                </a:xfrm>
                <a:custGeom>
                  <a:avLst/>
                  <a:gdLst>
                    <a:gd name="T0" fmla="*/ 165 w 434"/>
                    <a:gd name="T1" fmla="*/ 244 h 544"/>
                    <a:gd name="T2" fmla="*/ 64 w 434"/>
                    <a:gd name="T3" fmla="*/ 333 h 544"/>
                    <a:gd name="T4" fmla="*/ 84 w 434"/>
                    <a:gd name="T5" fmla="*/ 380 h 544"/>
                    <a:gd name="T6" fmla="*/ 195 w 434"/>
                    <a:gd name="T7" fmla="*/ 346 h 544"/>
                    <a:gd name="T8" fmla="*/ 233 w 434"/>
                    <a:gd name="T9" fmla="*/ 435 h 544"/>
                    <a:gd name="T10" fmla="*/ 132 w 434"/>
                    <a:gd name="T11" fmla="*/ 489 h 544"/>
                    <a:gd name="T12" fmla="*/ 154 w 434"/>
                    <a:gd name="T13" fmla="*/ 539 h 544"/>
                    <a:gd name="T14" fmla="*/ 404 w 434"/>
                    <a:gd name="T15" fmla="*/ 457 h 544"/>
                    <a:gd name="T16" fmla="*/ 401 w 434"/>
                    <a:gd name="T17" fmla="*/ 303 h 544"/>
                    <a:gd name="T18" fmla="*/ 294 w 434"/>
                    <a:gd name="T19" fmla="*/ 191 h 544"/>
                    <a:gd name="T20" fmla="*/ 300 w 434"/>
                    <a:gd name="T21" fmla="*/ 180 h 544"/>
                    <a:gd name="T22" fmla="*/ 309 w 434"/>
                    <a:gd name="T23" fmla="*/ 134 h 544"/>
                    <a:gd name="T24" fmla="*/ 309 w 434"/>
                    <a:gd name="T25" fmla="*/ 124 h 544"/>
                    <a:gd name="T26" fmla="*/ 319 w 434"/>
                    <a:gd name="T27" fmla="*/ 12 h 544"/>
                    <a:gd name="T28" fmla="*/ 246 w 434"/>
                    <a:gd name="T29" fmla="*/ 31 h 544"/>
                    <a:gd name="T30" fmla="*/ 195 w 434"/>
                    <a:gd name="T31" fmla="*/ 19 h 544"/>
                    <a:gd name="T32" fmla="*/ 144 w 434"/>
                    <a:gd name="T33" fmla="*/ 31 h 544"/>
                    <a:gd name="T34" fmla="*/ 71 w 434"/>
                    <a:gd name="T35" fmla="*/ 12 h 544"/>
                    <a:gd name="T36" fmla="*/ 81 w 434"/>
                    <a:gd name="T37" fmla="*/ 124 h 544"/>
                    <a:gd name="T38" fmla="*/ 81 w 434"/>
                    <a:gd name="T39" fmla="*/ 134 h 544"/>
                    <a:gd name="T40" fmla="*/ 150 w 434"/>
                    <a:gd name="T41" fmla="*/ 239 h 544"/>
                    <a:gd name="T42" fmla="*/ 165 w 434"/>
                    <a:gd name="T43" fmla="*/ 244 h 544"/>
                    <a:gd name="T44" fmla="*/ 248 w 434"/>
                    <a:gd name="T45" fmla="*/ 112 h 544"/>
                    <a:gd name="T46" fmla="*/ 258 w 434"/>
                    <a:gd name="T47" fmla="*/ 123 h 544"/>
                    <a:gd name="T48" fmla="*/ 248 w 434"/>
                    <a:gd name="T49" fmla="*/ 133 h 544"/>
                    <a:gd name="T50" fmla="*/ 237 w 434"/>
                    <a:gd name="T51" fmla="*/ 123 h 544"/>
                    <a:gd name="T52" fmla="*/ 248 w 434"/>
                    <a:gd name="T53" fmla="*/ 112 h 544"/>
                    <a:gd name="T54" fmla="*/ 165 w 434"/>
                    <a:gd name="T55" fmla="*/ 149 h 544"/>
                    <a:gd name="T56" fmla="*/ 194 w 434"/>
                    <a:gd name="T57" fmla="*/ 118 h 544"/>
                    <a:gd name="T58" fmla="*/ 225 w 434"/>
                    <a:gd name="T59" fmla="*/ 149 h 544"/>
                    <a:gd name="T60" fmla="*/ 196 w 434"/>
                    <a:gd name="T61" fmla="*/ 195 h 544"/>
                    <a:gd name="T62" fmla="*/ 165 w 434"/>
                    <a:gd name="T63" fmla="*/ 149 h 544"/>
                    <a:gd name="T64" fmla="*/ 132 w 434"/>
                    <a:gd name="T65" fmla="*/ 123 h 544"/>
                    <a:gd name="T66" fmla="*/ 142 w 434"/>
                    <a:gd name="T67" fmla="*/ 112 h 544"/>
                    <a:gd name="T68" fmla="*/ 153 w 434"/>
                    <a:gd name="T69" fmla="*/ 123 h 544"/>
                    <a:gd name="T70" fmla="*/ 142 w 434"/>
                    <a:gd name="T71" fmla="*/ 133 h 544"/>
                    <a:gd name="T72" fmla="*/ 132 w 434"/>
                    <a:gd name="T73" fmla="*/ 123 h 5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34" h="544">
                      <a:moveTo>
                        <a:pt x="165" y="244"/>
                      </a:moveTo>
                      <a:cubicBezTo>
                        <a:pt x="143" y="257"/>
                        <a:pt x="106" y="284"/>
                        <a:pt x="64" y="333"/>
                      </a:cubicBezTo>
                      <a:cubicBezTo>
                        <a:pt x="84" y="380"/>
                        <a:pt x="84" y="380"/>
                        <a:pt x="84" y="380"/>
                      </a:cubicBezTo>
                      <a:cubicBezTo>
                        <a:pt x="94" y="377"/>
                        <a:pt x="195" y="346"/>
                        <a:pt x="195" y="346"/>
                      </a:cubicBezTo>
                      <a:cubicBezTo>
                        <a:pt x="233" y="435"/>
                        <a:pt x="233" y="435"/>
                        <a:pt x="233" y="435"/>
                      </a:cubicBezTo>
                      <a:cubicBezTo>
                        <a:pt x="233" y="435"/>
                        <a:pt x="142" y="484"/>
                        <a:pt x="132" y="489"/>
                      </a:cubicBezTo>
                      <a:cubicBezTo>
                        <a:pt x="154" y="539"/>
                        <a:pt x="154" y="539"/>
                        <a:pt x="154" y="539"/>
                      </a:cubicBezTo>
                      <a:cubicBezTo>
                        <a:pt x="188" y="541"/>
                        <a:pt x="360" y="544"/>
                        <a:pt x="404" y="457"/>
                      </a:cubicBezTo>
                      <a:cubicBezTo>
                        <a:pt x="434" y="398"/>
                        <a:pt x="419" y="341"/>
                        <a:pt x="401" y="303"/>
                      </a:cubicBezTo>
                      <a:cubicBezTo>
                        <a:pt x="374" y="249"/>
                        <a:pt x="328" y="204"/>
                        <a:pt x="294" y="191"/>
                      </a:cubicBezTo>
                      <a:cubicBezTo>
                        <a:pt x="296" y="187"/>
                        <a:pt x="298" y="184"/>
                        <a:pt x="300" y="180"/>
                      </a:cubicBezTo>
                      <a:cubicBezTo>
                        <a:pt x="306" y="166"/>
                        <a:pt x="309" y="150"/>
                        <a:pt x="309" y="134"/>
                      </a:cubicBezTo>
                      <a:cubicBezTo>
                        <a:pt x="309" y="131"/>
                        <a:pt x="309" y="127"/>
                        <a:pt x="309" y="124"/>
                      </a:cubicBezTo>
                      <a:cubicBezTo>
                        <a:pt x="390" y="99"/>
                        <a:pt x="366" y="28"/>
                        <a:pt x="319" y="12"/>
                      </a:cubicBezTo>
                      <a:cubicBezTo>
                        <a:pt x="285" y="0"/>
                        <a:pt x="258" y="19"/>
                        <a:pt x="246" y="31"/>
                      </a:cubicBezTo>
                      <a:cubicBezTo>
                        <a:pt x="230" y="24"/>
                        <a:pt x="213" y="19"/>
                        <a:pt x="195" y="19"/>
                      </a:cubicBezTo>
                      <a:cubicBezTo>
                        <a:pt x="177" y="19"/>
                        <a:pt x="160" y="24"/>
                        <a:pt x="144" y="31"/>
                      </a:cubicBezTo>
                      <a:cubicBezTo>
                        <a:pt x="132" y="19"/>
                        <a:pt x="105" y="0"/>
                        <a:pt x="71" y="12"/>
                      </a:cubicBezTo>
                      <a:cubicBezTo>
                        <a:pt x="24" y="28"/>
                        <a:pt x="0" y="99"/>
                        <a:pt x="81" y="124"/>
                      </a:cubicBezTo>
                      <a:cubicBezTo>
                        <a:pt x="81" y="127"/>
                        <a:pt x="81" y="131"/>
                        <a:pt x="81" y="134"/>
                      </a:cubicBezTo>
                      <a:cubicBezTo>
                        <a:pt x="81" y="181"/>
                        <a:pt x="109" y="221"/>
                        <a:pt x="150" y="239"/>
                      </a:cubicBezTo>
                      <a:cubicBezTo>
                        <a:pt x="155" y="241"/>
                        <a:pt x="160" y="243"/>
                        <a:pt x="165" y="244"/>
                      </a:cubicBezTo>
                      <a:close/>
                      <a:moveTo>
                        <a:pt x="248" y="112"/>
                      </a:moveTo>
                      <a:cubicBezTo>
                        <a:pt x="254" y="112"/>
                        <a:pt x="258" y="117"/>
                        <a:pt x="258" y="123"/>
                      </a:cubicBezTo>
                      <a:cubicBezTo>
                        <a:pt x="258" y="129"/>
                        <a:pt x="254" y="133"/>
                        <a:pt x="248" y="133"/>
                      </a:cubicBezTo>
                      <a:cubicBezTo>
                        <a:pt x="242" y="133"/>
                        <a:pt x="237" y="129"/>
                        <a:pt x="237" y="123"/>
                      </a:cubicBezTo>
                      <a:cubicBezTo>
                        <a:pt x="237" y="117"/>
                        <a:pt x="242" y="112"/>
                        <a:pt x="248" y="112"/>
                      </a:cubicBezTo>
                      <a:close/>
                      <a:moveTo>
                        <a:pt x="165" y="149"/>
                      </a:moveTo>
                      <a:cubicBezTo>
                        <a:pt x="179" y="114"/>
                        <a:pt x="194" y="118"/>
                        <a:pt x="194" y="118"/>
                      </a:cubicBezTo>
                      <a:cubicBezTo>
                        <a:pt x="194" y="118"/>
                        <a:pt x="212" y="115"/>
                        <a:pt x="225" y="149"/>
                      </a:cubicBezTo>
                      <a:cubicBezTo>
                        <a:pt x="239" y="186"/>
                        <a:pt x="220" y="195"/>
                        <a:pt x="196" y="195"/>
                      </a:cubicBezTo>
                      <a:cubicBezTo>
                        <a:pt x="171" y="195"/>
                        <a:pt x="150" y="186"/>
                        <a:pt x="165" y="149"/>
                      </a:cubicBezTo>
                      <a:close/>
                      <a:moveTo>
                        <a:pt x="132" y="123"/>
                      </a:moveTo>
                      <a:cubicBezTo>
                        <a:pt x="132" y="117"/>
                        <a:pt x="137" y="112"/>
                        <a:pt x="142" y="112"/>
                      </a:cubicBezTo>
                      <a:cubicBezTo>
                        <a:pt x="148" y="112"/>
                        <a:pt x="153" y="117"/>
                        <a:pt x="153" y="123"/>
                      </a:cubicBezTo>
                      <a:cubicBezTo>
                        <a:pt x="153" y="129"/>
                        <a:pt x="148" y="133"/>
                        <a:pt x="142" y="133"/>
                      </a:cubicBezTo>
                      <a:cubicBezTo>
                        <a:pt x="137" y="133"/>
                        <a:pt x="132" y="129"/>
                        <a:pt x="132" y="1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01" name="Group 70"/>
              <p:cNvGrpSpPr>
                <a:grpSpLocks noChangeAspect="1"/>
              </p:cNvGrpSpPr>
              <p:nvPr userDrawn="1"/>
            </p:nvGrpSpPr>
            <p:grpSpPr bwMode="auto">
              <a:xfrm rot="1187272">
                <a:off x="7607053" y="1299391"/>
                <a:ext cx="696926" cy="867919"/>
                <a:chOff x="2343" y="1490"/>
                <a:chExt cx="1076" cy="1340"/>
              </a:xfrm>
              <a:grpFill/>
            </p:grpSpPr>
            <p:sp>
              <p:nvSpPr>
                <p:cNvPr id="309" name="Oval 72"/>
                <p:cNvSpPr>
                  <a:spLocks noChangeArrowheads="1"/>
                </p:cNvSpPr>
                <p:nvPr userDrawn="1"/>
              </p:nvSpPr>
              <p:spPr bwMode="auto">
                <a:xfrm>
                  <a:off x="2953" y="1699"/>
                  <a:ext cx="42" cy="4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0" name="Oval 73"/>
                <p:cNvSpPr>
                  <a:spLocks noChangeArrowheads="1"/>
                </p:cNvSpPr>
                <p:nvPr userDrawn="1"/>
              </p:nvSpPr>
              <p:spPr bwMode="auto">
                <a:xfrm>
                  <a:off x="2767" y="1699"/>
                  <a:ext cx="43" cy="4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1" name="Freeform 74"/>
                <p:cNvSpPr>
                  <a:spLocks/>
                </p:cNvSpPr>
                <p:nvPr userDrawn="1"/>
              </p:nvSpPr>
              <p:spPr bwMode="auto">
                <a:xfrm>
                  <a:off x="2767" y="1832"/>
                  <a:ext cx="228" cy="81"/>
                </a:xfrm>
                <a:custGeom>
                  <a:avLst/>
                  <a:gdLst>
                    <a:gd name="T0" fmla="*/ 0 w 96"/>
                    <a:gd name="T1" fmla="*/ 34 h 34"/>
                    <a:gd name="T2" fmla="*/ 96 w 96"/>
                    <a:gd name="T3" fmla="*/ 34 h 34"/>
                    <a:gd name="T4" fmla="*/ 48 w 96"/>
                    <a:gd name="T5" fmla="*/ 0 h 34"/>
                    <a:gd name="T6" fmla="*/ 0 w 96"/>
                    <a:gd name="T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34">
                      <a:moveTo>
                        <a:pt x="0" y="34"/>
                      </a:moveTo>
                      <a:cubicBezTo>
                        <a:pt x="96" y="34"/>
                        <a:pt x="96" y="34"/>
                        <a:pt x="96" y="34"/>
                      </a:cubicBezTo>
                      <a:cubicBezTo>
                        <a:pt x="83" y="24"/>
                        <a:pt x="51" y="2"/>
                        <a:pt x="48" y="0"/>
                      </a:cubicBezTo>
                      <a:cubicBezTo>
                        <a:pt x="45" y="2"/>
                        <a:pt x="14" y="24"/>
                        <a:pt x="0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2" name="Freeform 75"/>
                <p:cNvSpPr>
                  <a:spLocks/>
                </p:cNvSpPr>
                <p:nvPr userDrawn="1"/>
              </p:nvSpPr>
              <p:spPr bwMode="auto">
                <a:xfrm>
                  <a:off x="2767" y="1930"/>
                  <a:ext cx="228" cy="80"/>
                </a:xfrm>
                <a:custGeom>
                  <a:avLst/>
                  <a:gdLst>
                    <a:gd name="T0" fmla="*/ 48 w 96"/>
                    <a:gd name="T1" fmla="*/ 34 h 34"/>
                    <a:gd name="T2" fmla="*/ 96 w 96"/>
                    <a:gd name="T3" fmla="*/ 0 h 34"/>
                    <a:gd name="T4" fmla="*/ 0 w 96"/>
                    <a:gd name="T5" fmla="*/ 0 h 34"/>
                    <a:gd name="T6" fmla="*/ 48 w 96"/>
                    <a:gd name="T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34">
                      <a:moveTo>
                        <a:pt x="48" y="34"/>
                      </a:moveTo>
                      <a:cubicBezTo>
                        <a:pt x="51" y="31"/>
                        <a:pt x="83" y="10"/>
                        <a:pt x="9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10"/>
                        <a:pt x="45" y="31"/>
                        <a:pt x="4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3" name="Freeform 76"/>
                <p:cNvSpPr>
                  <a:spLocks noEditPoints="1"/>
                </p:cNvSpPr>
                <p:nvPr userDrawn="1"/>
              </p:nvSpPr>
              <p:spPr bwMode="auto">
                <a:xfrm>
                  <a:off x="2343" y="1490"/>
                  <a:ext cx="1076" cy="1340"/>
                </a:xfrm>
                <a:custGeom>
                  <a:avLst/>
                  <a:gdLst>
                    <a:gd name="T0" fmla="*/ 452 w 452"/>
                    <a:gd name="T1" fmla="*/ 402 h 564"/>
                    <a:gd name="T2" fmla="*/ 367 w 452"/>
                    <a:gd name="T3" fmla="*/ 269 h 564"/>
                    <a:gd name="T4" fmla="*/ 360 w 452"/>
                    <a:gd name="T5" fmla="*/ 135 h 564"/>
                    <a:gd name="T6" fmla="*/ 226 w 452"/>
                    <a:gd name="T7" fmla="*/ 0 h 564"/>
                    <a:gd name="T8" fmla="*/ 92 w 452"/>
                    <a:gd name="T9" fmla="*/ 135 h 564"/>
                    <a:gd name="T10" fmla="*/ 85 w 452"/>
                    <a:gd name="T11" fmla="*/ 269 h 564"/>
                    <a:gd name="T12" fmla="*/ 0 w 452"/>
                    <a:gd name="T13" fmla="*/ 402 h 564"/>
                    <a:gd name="T14" fmla="*/ 83 w 452"/>
                    <a:gd name="T15" fmla="*/ 406 h 564"/>
                    <a:gd name="T16" fmla="*/ 83 w 452"/>
                    <a:gd name="T17" fmla="*/ 558 h 564"/>
                    <a:gd name="T18" fmla="*/ 83 w 452"/>
                    <a:gd name="T19" fmla="*/ 564 h 564"/>
                    <a:gd name="T20" fmla="*/ 369 w 452"/>
                    <a:gd name="T21" fmla="*/ 564 h 564"/>
                    <a:gd name="T22" fmla="*/ 369 w 452"/>
                    <a:gd name="T23" fmla="*/ 552 h 564"/>
                    <a:gd name="T24" fmla="*/ 369 w 452"/>
                    <a:gd name="T25" fmla="*/ 552 h 564"/>
                    <a:gd name="T26" fmla="*/ 369 w 452"/>
                    <a:gd name="T27" fmla="*/ 406 h 564"/>
                    <a:gd name="T28" fmla="*/ 452 w 452"/>
                    <a:gd name="T29" fmla="*/ 402 h 564"/>
                    <a:gd name="T30" fmla="*/ 265 w 452"/>
                    <a:gd name="T31" fmla="*/ 69 h 564"/>
                    <a:gd name="T32" fmla="*/ 293 w 452"/>
                    <a:gd name="T33" fmla="*/ 98 h 564"/>
                    <a:gd name="T34" fmla="*/ 265 w 452"/>
                    <a:gd name="T35" fmla="*/ 126 h 564"/>
                    <a:gd name="T36" fmla="*/ 237 w 452"/>
                    <a:gd name="T37" fmla="*/ 98 h 564"/>
                    <a:gd name="T38" fmla="*/ 265 w 452"/>
                    <a:gd name="T39" fmla="*/ 69 h 564"/>
                    <a:gd name="T40" fmla="*/ 226 w 452"/>
                    <a:gd name="T41" fmla="*/ 135 h 564"/>
                    <a:gd name="T42" fmla="*/ 293 w 452"/>
                    <a:gd name="T43" fmla="*/ 181 h 564"/>
                    <a:gd name="T44" fmla="*/ 226 w 452"/>
                    <a:gd name="T45" fmla="*/ 228 h 564"/>
                    <a:gd name="T46" fmla="*/ 159 w 452"/>
                    <a:gd name="T47" fmla="*/ 181 h 564"/>
                    <a:gd name="T48" fmla="*/ 224 w 452"/>
                    <a:gd name="T49" fmla="*/ 137 h 564"/>
                    <a:gd name="T50" fmla="*/ 226 w 452"/>
                    <a:gd name="T51" fmla="*/ 135 h 564"/>
                    <a:gd name="T52" fmla="*/ 187 w 452"/>
                    <a:gd name="T53" fmla="*/ 69 h 564"/>
                    <a:gd name="T54" fmla="*/ 216 w 452"/>
                    <a:gd name="T55" fmla="*/ 98 h 564"/>
                    <a:gd name="T56" fmla="*/ 187 w 452"/>
                    <a:gd name="T57" fmla="*/ 126 h 564"/>
                    <a:gd name="T58" fmla="*/ 159 w 452"/>
                    <a:gd name="T59" fmla="*/ 98 h 564"/>
                    <a:gd name="T60" fmla="*/ 187 w 452"/>
                    <a:gd name="T61" fmla="*/ 69 h 564"/>
                    <a:gd name="T62" fmla="*/ 116 w 452"/>
                    <a:gd name="T63" fmla="*/ 552 h 564"/>
                    <a:gd name="T64" fmla="*/ 159 w 452"/>
                    <a:gd name="T65" fmla="*/ 527 h 564"/>
                    <a:gd name="T66" fmla="*/ 202 w 452"/>
                    <a:gd name="T67" fmla="*/ 552 h 564"/>
                    <a:gd name="T68" fmla="*/ 116 w 452"/>
                    <a:gd name="T69" fmla="*/ 552 h 564"/>
                    <a:gd name="T70" fmla="*/ 214 w 452"/>
                    <a:gd name="T71" fmla="*/ 552 h 564"/>
                    <a:gd name="T72" fmla="*/ 159 w 452"/>
                    <a:gd name="T73" fmla="*/ 515 h 564"/>
                    <a:gd name="T74" fmla="*/ 131 w 452"/>
                    <a:gd name="T75" fmla="*/ 520 h 564"/>
                    <a:gd name="T76" fmla="*/ 133 w 452"/>
                    <a:gd name="T77" fmla="*/ 381 h 564"/>
                    <a:gd name="T78" fmla="*/ 229 w 452"/>
                    <a:gd name="T79" fmla="*/ 267 h 564"/>
                    <a:gd name="T80" fmla="*/ 321 w 452"/>
                    <a:gd name="T81" fmla="*/ 386 h 564"/>
                    <a:gd name="T82" fmla="*/ 322 w 452"/>
                    <a:gd name="T83" fmla="*/ 523 h 564"/>
                    <a:gd name="T84" fmla="*/ 289 w 452"/>
                    <a:gd name="T85" fmla="*/ 515 h 564"/>
                    <a:gd name="T86" fmla="*/ 233 w 452"/>
                    <a:gd name="T87" fmla="*/ 552 h 564"/>
                    <a:gd name="T88" fmla="*/ 214 w 452"/>
                    <a:gd name="T89" fmla="*/ 552 h 564"/>
                    <a:gd name="T90" fmla="*/ 246 w 452"/>
                    <a:gd name="T91" fmla="*/ 552 h 564"/>
                    <a:gd name="T92" fmla="*/ 289 w 452"/>
                    <a:gd name="T93" fmla="*/ 527 h 564"/>
                    <a:gd name="T94" fmla="*/ 332 w 452"/>
                    <a:gd name="T95" fmla="*/ 552 h 564"/>
                    <a:gd name="T96" fmla="*/ 246 w 452"/>
                    <a:gd name="T97" fmla="*/ 552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2" h="564">
                      <a:moveTo>
                        <a:pt x="452" y="402"/>
                      </a:moveTo>
                      <a:cubicBezTo>
                        <a:pt x="395" y="372"/>
                        <a:pt x="373" y="323"/>
                        <a:pt x="367" y="269"/>
                      </a:cubicBezTo>
                      <a:cubicBezTo>
                        <a:pt x="366" y="209"/>
                        <a:pt x="364" y="156"/>
                        <a:pt x="360" y="135"/>
                      </a:cubicBezTo>
                      <a:cubicBezTo>
                        <a:pt x="348" y="62"/>
                        <a:pt x="313" y="0"/>
                        <a:pt x="226" y="0"/>
                      </a:cubicBezTo>
                      <a:cubicBezTo>
                        <a:pt x="139" y="0"/>
                        <a:pt x="104" y="62"/>
                        <a:pt x="92" y="135"/>
                      </a:cubicBezTo>
                      <a:cubicBezTo>
                        <a:pt x="88" y="156"/>
                        <a:pt x="86" y="209"/>
                        <a:pt x="85" y="269"/>
                      </a:cubicBezTo>
                      <a:cubicBezTo>
                        <a:pt x="79" y="323"/>
                        <a:pt x="57" y="372"/>
                        <a:pt x="0" y="402"/>
                      </a:cubicBezTo>
                      <a:cubicBezTo>
                        <a:pt x="0" y="402"/>
                        <a:pt x="42" y="426"/>
                        <a:pt x="83" y="406"/>
                      </a:cubicBezTo>
                      <a:cubicBezTo>
                        <a:pt x="83" y="465"/>
                        <a:pt x="83" y="558"/>
                        <a:pt x="83" y="558"/>
                      </a:cubicBezTo>
                      <a:cubicBezTo>
                        <a:pt x="83" y="564"/>
                        <a:pt x="83" y="564"/>
                        <a:pt x="83" y="564"/>
                      </a:cubicBezTo>
                      <a:cubicBezTo>
                        <a:pt x="369" y="564"/>
                        <a:pt x="369" y="564"/>
                        <a:pt x="369" y="564"/>
                      </a:cubicBezTo>
                      <a:cubicBezTo>
                        <a:pt x="369" y="552"/>
                        <a:pt x="369" y="552"/>
                        <a:pt x="369" y="552"/>
                      </a:cubicBezTo>
                      <a:cubicBezTo>
                        <a:pt x="369" y="552"/>
                        <a:pt x="369" y="552"/>
                        <a:pt x="369" y="552"/>
                      </a:cubicBezTo>
                      <a:cubicBezTo>
                        <a:pt x="369" y="530"/>
                        <a:pt x="369" y="456"/>
                        <a:pt x="369" y="406"/>
                      </a:cubicBezTo>
                      <a:cubicBezTo>
                        <a:pt x="410" y="426"/>
                        <a:pt x="452" y="402"/>
                        <a:pt x="452" y="402"/>
                      </a:cubicBezTo>
                      <a:close/>
                      <a:moveTo>
                        <a:pt x="265" y="69"/>
                      </a:moveTo>
                      <a:cubicBezTo>
                        <a:pt x="281" y="69"/>
                        <a:pt x="293" y="82"/>
                        <a:pt x="293" y="98"/>
                      </a:cubicBezTo>
                      <a:cubicBezTo>
                        <a:pt x="293" y="113"/>
                        <a:pt x="281" y="126"/>
                        <a:pt x="265" y="126"/>
                      </a:cubicBezTo>
                      <a:cubicBezTo>
                        <a:pt x="249" y="126"/>
                        <a:pt x="237" y="113"/>
                        <a:pt x="237" y="98"/>
                      </a:cubicBezTo>
                      <a:cubicBezTo>
                        <a:pt x="237" y="82"/>
                        <a:pt x="249" y="69"/>
                        <a:pt x="265" y="69"/>
                      </a:cubicBezTo>
                      <a:close/>
                      <a:moveTo>
                        <a:pt x="226" y="135"/>
                      </a:moveTo>
                      <a:cubicBezTo>
                        <a:pt x="293" y="181"/>
                        <a:pt x="293" y="181"/>
                        <a:pt x="293" y="181"/>
                      </a:cubicBezTo>
                      <a:cubicBezTo>
                        <a:pt x="226" y="228"/>
                        <a:pt x="226" y="228"/>
                        <a:pt x="226" y="228"/>
                      </a:cubicBezTo>
                      <a:cubicBezTo>
                        <a:pt x="159" y="181"/>
                        <a:pt x="159" y="181"/>
                        <a:pt x="159" y="181"/>
                      </a:cubicBezTo>
                      <a:cubicBezTo>
                        <a:pt x="224" y="137"/>
                        <a:pt x="224" y="137"/>
                        <a:pt x="224" y="137"/>
                      </a:cubicBezTo>
                      <a:lnTo>
                        <a:pt x="226" y="135"/>
                      </a:lnTo>
                      <a:close/>
                      <a:moveTo>
                        <a:pt x="187" y="69"/>
                      </a:moveTo>
                      <a:cubicBezTo>
                        <a:pt x="203" y="69"/>
                        <a:pt x="216" y="82"/>
                        <a:pt x="216" y="98"/>
                      </a:cubicBezTo>
                      <a:cubicBezTo>
                        <a:pt x="216" y="113"/>
                        <a:pt x="203" y="126"/>
                        <a:pt x="187" y="126"/>
                      </a:cubicBezTo>
                      <a:cubicBezTo>
                        <a:pt x="171" y="126"/>
                        <a:pt x="159" y="113"/>
                        <a:pt x="159" y="98"/>
                      </a:cubicBezTo>
                      <a:cubicBezTo>
                        <a:pt x="159" y="82"/>
                        <a:pt x="171" y="69"/>
                        <a:pt x="187" y="69"/>
                      </a:cubicBezTo>
                      <a:close/>
                      <a:moveTo>
                        <a:pt x="116" y="552"/>
                      </a:moveTo>
                      <a:cubicBezTo>
                        <a:pt x="119" y="543"/>
                        <a:pt x="129" y="527"/>
                        <a:pt x="159" y="527"/>
                      </a:cubicBezTo>
                      <a:cubicBezTo>
                        <a:pt x="188" y="527"/>
                        <a:pt x="198" y="543"/>
                        <a:pt x="202" y="552"/>
                      </a:cubicBezTo>
                      <a:cubicBezTo>
                        <a:pt x="190" y="552"/>
                        <a:pt x="128" y="552"/>
                        <a:pt x="116" y="552"/>
                      </a:cubicBezTo>
                      <a:close/>
                      <a:moveTo>
                        <a:pt x="214" y="552"/>
                      </a:moveTo>
                      <a:cubicBezTo>
                        <a:pt x="211" y="540"/>
                        <a:pt x="199" y="515"/>
                        <a:pt x="159" y="515"/>
                      </a:cubicBezTo>
                      <a:cubicBezTo>
                        <a:pt x="147" y="515"/>
                        <a:pt x="138" y="517"/>
                        <a:pt x="131" y="520"/>
                      </a:cubicBezTo>
                      <a:cubicBezTo>
                        <a:pt x="131" y="478"/>
                        <a:pt x="132" y="411"/>
                        <a:pt x="133" y="381"/>
                      </a:cubicBezTo>
                      <a:cubicBezTo>
                        <a:pt x="135" y="328"/>
                        <a:pt x="155" y="267"/>
                        <a:pt x="229" y="267"/>
                      </a:cubicBezTo>
                      <a:cubicBezTo>
                        <a:pt x="303" y="267"/>
                        <a:pt x="318" y="328"/>
                        <a:pt x="321" y="386"/>
                      </a:cubicBezTo>
                      <a:cubicBezTo>
                        <a:pt x="322" y="410"/>
                        <a:pt x="322" y="480"/>
                        <a:pt x="322" y="523"/>
                      </a:cubicBezTo>
                      <a:cubicBezTo>
                        <a:pt x="314" y="518"/>
                        <a:pt x="303" y="515"/>
                        <a:pt x="289" y="515"/>
                      </a:cubicBezTo>
                      <a:cubicBezTo>
                        <a:pt x="249" y="515"/>
                        <a:pt x="237" y="540"/>
                        <a:pt x="233" y="552"/>
                      </a:cubicBezTo>
                      <a:lnTo>
                        <a:pt x="214" y="552"/>
                      </a:lnTo>
                      <a:close/>
                      <a:moveTo>
                        <a:pt x="246" y="552"/>
                      </a:moveTo>
                      <a:cubicBezTo>
                        <a:pt x="249" y="543"/>
                        <a:pt x="259" y="527"/>
                        <a:pt x="289" y="527"/>
                      </a:cubicBezTo>
                      <a:cubicBezTo>
                        <a:pt x="318" y="527"/>
                        <a:pt x="328" y="543"/>
                        <a:pt x="332" y="552"/>
                      </a:cubicBezTo>
                      <a:cubicBezTo>
                        <a:pt x="320" y="552"/>
                        <a:pt x="258" y="552"/>
                        <a:pt x="246" y="5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02" name="组合 301"/>
              <p:cNvGrpSpPr/>
              <p:nvPr userDrawn="1"/>
            </p:nvGrpSpPr>
            <p:grpSpPr>
              <a:xfrm rot="19675956">
                <a:off x="4464847" y="1095685"/>
                <a:ext cx="374558" cy="1069622"/>
                <a:chOff x="9469654" y="2159644"/>
                <a:chExt cx="752475" cy="2148831"/>
              </a:xfrm>
              <a:grpFill/>
            </p:grpSpPr>
            <p:sp>
              <p:nvSpPr>
                <p:cNvPr id="306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7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8" name="任意多边形 307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03" name="组合 302"/>
              <p:cNvGrpSpPr/>
              <p:nvPr userDrawn="1"/>
            </p:nvGrpSpPr>
            <p:grpSpPr>
              <a:xfrm rot="17736438">
                <a:off x="4320562" y="4039697"/>
                <a:ext cx="1240338" cy="634328"/>
                <a:chOff x="10078074" y="1730681"/>
                <a:chExt cx="695325" cy="355600"/>
              </a:xfrm>
              <a:grpFill/>
            </p:grpSpPr>
            <p:sp>
              <p:nvSpPr>
                <p:cNvPr id="304" name="Oval 53"/>
                <p:cNvSpPr>
                  <a:spLocks noChangeArrowheads="1"/>
                </p:cNvSpPr>
                <p:nvPr userDrawn="1"/>
              </p:nvSpPr>
              <p:spPr bwMode="auto">
                <a:xfrm>
                  <a:off x="10078074" y="1730681"/>
                  <a:ext cx="173038" cy="1714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5" name="Freeform 54"/>
                <p:cNvSpPr>
                  <a:spLocks/>
                </p:cNvSpPr>
                <p:nvPr userDrawn="1"/>
              </p:nvSpPr>
              <p:spPr bwMode="auto">
                <a:xfrm>
                  <a:off x="10160624" y="1765606"/>
                  <a:ext cx="612775" cy="320675"/>
                </a:xfrm>
                <a:custGeom>
                  <a:avLst/>
                  <a:gdLst>
                    <a:gd name="T0" fmla="*/ 87 w 162"/>
                    <a:gd name="T1" fmla="*/ 5 h 85"/>
                    <a:gd name="T2" fmla="*/ 36 w 162"/>
                    <a:gd name="T3" fmla="*/ 24 h 85"/>
                    <a:gd name="T4" fmla="*/ 0 w 162"/>
                    <a:gd name="T5" fmla="*/ 85 h 85"/>
                    <a:gd name="T6" fmla="*/ 17 w 162"/>
                    <a:gd name="T7" fmla="*/ 85 h 85"/>
                    <a:gd name="T8" fmla="*/ 43 w 162"/>
                    <a:gd name="T9" fmla="*/ 61 h 85"/>
                    <a:gd name="T10" fmla="*/ 92 w 162"/>
                    <a:gd name="T11" fmla="*/ 61 h 85"/>
                    <a:gd name="T12" fmla="*/ 125 w 162"/>
                    <a:gd name="T13" fmla="*/ 85 h 85"/>
                    <a:gd name="T14" fmla="*/ 162 w 162"/>
                    <a:gd name="T15" fmla="*/ 85 h 85"/>
                    <a:gd name="T16" fmla="*/ 162 w 162"/>
                    <a:gd name="T17" fmla="*/ 66 h 85"/>
                    <a:gd name="T18" fmla="*/ 129 w 162"/>
                    <a:gd name="T19" fmla="*/ 61 h 85"/>
                    <a:gd name="T20" fmla="*/ 87 w 162"/>
                    <a:gd name="T21" fmla="*/ 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2" h="85">
                      <a:moveTo>
                        <a:pt x="87" y="5"/>
                      </a:moveTo>
                      <a:cubicBezTo>
                        <a:pt x="87" y="5"/>
                        <a:pt x="59" y="0"/>
                        <a:pt x="36" y="24"/>
                      </a:cubicBezTo>
                      <a:cubicBezTo>
                        <a:pt x="12" y="47"/>
                        <a:pt x="0" y="85"/>
                        <a:pt x="0" y="85"/>
                      </a:cubicBezTo>
                      <a:cubicBezTo>
                        <a:pt x="17" y="85"/>
                        <a:pt x="17" y="85"/>
                        <a:pt x="17" y="85"/>
                      </a:cubicBezTo>
                      <a:cubicBezTo>
                        <a:pt x="43" y="61"/>
                        <a:pt x="43" y="61"/>
                        <a:pt x="43" y="61"/>
                      </a:cubicBez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92" y="61"/>
                        <a:pt x="92" y="85"/>
                        <a:pt x="125" y="85"/>
                      </a:cubicBezTo>
                      <a:cubicBezTo>
                        <a:pt x="162" y="85"/>
                        <a:pt x="162" y="85"/>
                        <a:pt x="162" y="85"/>
                      </a:cubicBezTo>
                      <a:cubicBezTo>
                        <a:pt x="162" y="66"/>
                        <a:pt x="162" y="66"/>
                        <a:pt x="162" y="66"/>
                      </a:cubicBezTo>
                      <a:cubicBezTo>
                        <a:pt x="129" y="61"/>
                        <a:pt x="129" y="61"/>
                        <a:pt x="129" y="61"/>
                      </a:cubicBezTo>
                      <a:cubicBezTo>
                        <a:pt x="129" y="61"/>
                        <a:pt x="144" y="10"/>
                        <a:pt x="8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77" name="Freeform 40"/>
            <p:cNvSpPr>
              <a:spLocks noEditPoints="1"/>
            </p:cNvSpPr>
            <p:nvPr userDrawn="1"/>
          </p:nvSpPr>
          <p:spPr bwMode="auto">
            <a:xfrm rot="4136281" flipH="1" flipV="1">
              <a:off x="10830603" y="212490"/>
              <a:ext cx="676275" cy="749300"/>
            </a:xfrm>
            <a:custGeom>
              <a:avLst/>
              <a:gdLst>
                <a:gd name="T0" fmla="*/ 96 w 180"/>
                <a:gd name="T1" fmla="*/ 21 h 199"/>
                <a:gd name="T2" fmla="*/ 104 w 180"/>
                <a:gd name="T3" fmla="*/ 88 h 199"/>
                <a:gd name="T4" fmla="*/ 116 w 180"/>
                <a:gd name="T5" fmla="*/ 33 h 199"/>
                <a:gd name="T6" fmla="*/ 127 w 180"/>
                <a:gd name="T7" fmla="*/ 26 h 199"/>
                <a:gd name="T8" fmla="*/ 126 w 180"/>
                <a:gd name="T9" fmla="*/ 87 h 199"/>
                <a:gd name="T10" fmla="*/ 126 w 180"/>
                <a:gd name="T11" fmla="*/ 87 h 199"/>
                <a:gd name="T12" fmla="*/ 129 w 180"/>
                <a:gd name="T13" fmla="*/ 94 h 199"/>
                <a:gd name="T14" fmla="*/ 132 w 180"/>
                <a:gd name="T15" fmla="*/ 91 h 199"/>
                <a:gd name="T16" fmla="*/ 155 w 180"/>
                <a:gd name="T17" fmla="*/ 54 h 199"/>
                <a:gd name="T18" fmla="*/ 163 w 180"/>
                <a:gd name="T19" fmla="*/ 69 h 199"/>
                <a:gd name="T20" fmla="*/ 120 w 180"/>
                <a:gd name="T21" fmla="*/ 170 h 199"/>
                <a:gd name="T22" fmla="*/ 68 w 180"/>
                <a:gd name="T23" fmla="*/ 187 h 199"/>
                <a:gd name="T24" fmla="*/ 47 w 180"/>
                <a:gd name="T25" fmla="*/ 147 h 199"/>
                <a:gd name="T26" fmla="*/ 15 w 180"/>
                <a:gd name="T27" fmla="*/ 107 h 199"/>
                <a:gd name="T28" fmla="*/ 28 w 180"/>
                <a:gd name="T29" fmla="*/ 106 h 199"/>
                <a:gd name="T30" fmla="*/ 52 w 180"/>
                <a:gd name="T31" fmla="*/ 122 h 199"/>
                <a:gd name="T32" fmla="*/ 39 w 180"/>
                <a:gd name="T33" fmla="*/ 42 h 199"/>
                <a:gd name="T34" fmla="*/ 48 w 180"/>
                <a:gd name="T35" fmla="*/ 29 h 199"/>
                <a:gd name="T36" fmla="*/ 72 w 180"/>
                <a:gd name="T37" fmla="*/ 85 h 199"/>
                <a:gd name="T38" fmla="*/ 79 w 180"/>
                <a:gd name="T39" fmla="*/ 94 h 199"/>
                <a:gd name="T40" fmla="*/ 77 w 180"/>
                <a:gd name="T41" fmla="*/ 23 h 199"/>
                <a:gd name="T42" fmla="*/ 86 w 180"/>
                <a:gd name="T43" fmla="*/ 13 h 199"/>
                <a:gd name="T44" fmla="*/ 85 w 180"/>
                <a:gd name="T45" fmla="*/ 0 h 199"/>
                <a:gd name="T46" fmla="*/ 65 w 180"/>
                <a:gd name="T47" fmla="*/ 24 h 199"/>
                <a:gd name="T48" fmla="*/ 42 w 180"/>
                <a:gd name="T49" fmla="*/ 18 h 199"/>
                <a:gd name="T50" fmla="*/ 28 w 180"/>
                <a:gd name="T51" fmla="*/ 45 h 199"/>
                <a:gd name="T52" fmla="*/ 45 w 180"/>
                <a:gd name="T53" fmla="*/ 103 h 199"/>
                <a:gd name="T54" fmla="*/ 22 w 180"/>
                <a:gd name="T55" fmla="*/ 91 h 199"/>
                <a:gd name="T56" fmla="*/ 5 w 180"/>
                <a:gd name="T57" fmla="*/ 99 h 199"/>
                <a:gd name="T58" fmla="*/ 8 w 180"/>
                <a:gd name="T59" fmla="*/ 129 h 199"/>
                <a:gd name="T60" fmla="*/ 55 w 180"/>
                <a:gd name="T61" fmla="*/ 175 h 199"/>
                <a:gd name="T62" fmla="*/ 56 w 180"/>
                <a:gd name="T63" fmla="*/ 199 h 199"/>
                <a:gd name="T64" fmla="*/ 119 w 180"/>
                <a:gd name="T65" fmla="*/ 199 h 199"/>
                <a:gd name="T66" fmla="*/ 132 w 180"/>
                <a:gd name="T67" fmla="*/ 187 h 199"/>
                <a:gd name="T68" fmla="*/ 148 w 180"/>
                <a:gd name="T69" fmla="*/ 129 h 199"/>
                <a:gd name="T70" fmla="*/ 166 w 180"/>
                <a:gd name="T71" fmla="*/ 45 h 199"/>
                <a:gd name="T72" fmla="*/ 146 w 180"/>
                <a:gd name="T73" fmla="*/ 44 h 199"/>
                <a:gd name="T74" fmla="*/ 129 w 180"/>
                <a:gd name="T75" fmla="*/ 14 h 199"/>
                <a:gd name="T76" fmla="*/ 108 w 180"/>
                <a:gd name="T77" fmla="*/ 22 h 199"/>
                <a:gd name="T78" fmla="*/ 86 w 180"/>
                <a:gd name="T7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" h="199">
                  <a:moveTo>
                    <a:pt x="86" y="13"/>
                  </a:moveTo>
                  <a:cubicBezTo>
                    <a:pt x="91" y="13"/>
                    <a:pt x="95" y="16"/>
                    <a:pt x="96" y="21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2" y="87"/>
                    <a:pt x="103" y="88"/>
                    <a:pt x="104" y="88"/>
                  </a:cubicBezTo>
                  <a:cubicBezTo>
                    <a:pt x="106" y="88"/>
                    <a:pt x="107" y="84"/>
                    <a:pt x="107" y="84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7" y="29"/>
                    <a:pt x="121" y="26"/>
                    <a:pt x="126" y="26"/>
                  </a:cubicBezTo>
                  <a:cubicBezTo>
                    <a:pt x="126" y="26"/>
                    <a:pt x="127" y="26"/>
                    <a:pt x="127" y="26"/>
                  </a:cubicBezTo>
                  <a:cubicBezTo>
                    <a:pt x="132" y="27"/>
                    <a:pt x="136" y="32"/>
                    <a:pt x="135" y="3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94"/>
                    <a:pt x="129" y="94"/>
                  </a:cubicBezTo>
                  <a:cubicBezTo>
                    <a:pt x="129" y="94"/>
                    <a:pt x="131" y="93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9" y="56"/>
                    <a:pt x="152" y="54"/>
                    <a:pt x="155" y="54"/>
                  </a:cubicBezTo>
                  <a:cubicBezTo>
                    <a:pt x="157" y="54"/>
                    <a:pt x="158" y="55"/>
                    <a:pt x="160" y="56"/>
                  </a:cubicBezTo>
                  <a:cubicBezTo>
                    <a:pt x="164" y="58"/>
                    <a:pt x="166" y="64"/>
                    <a:pt x="163" y="69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5"/>
                    <a:pt x="130" y="150"/>
                    <a:pt x="120" y="170"/>
                  </a:cubicBezTo>
                  <a:cubicBezTo>
                    <a:pt x="119" y="187"/>
                    <a:pt x="119" y="187"/>
                    <a:pt x="11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68" y="169"/>
                    <a:pt x="56" y="163"/>
                    <a:pt x="47" y="147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17"/>
                    <a:pt x="11" y="111"/>
                    <a:pt x="15" y="107"/>
                  </a:cubicBezTo>
                  <a:cubicBezTo>
                    <a:pt x="17" y="105"/>
                    <a:pt x="19" y="103"/>
                    <a:pt x="22" y="103"/>
                  </a:cubicBezTo>
                  <a:cubicBezTo>
                    <a:pt x="24" y="103"/>
                    <a:pt x="26" y="104"/>
                    <a:pt x="28" y="106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1"/>
                    <a:pt x="50" y="122"/>
                    <a:pt x="52" y="122"/>
                  </a:cubicBezTo>
                  <a:cubicBezTo>
                    <a:pt x="58" y="122"/>
                    <a:pt x="62" y="115"/>
                    <a:pt x="55" y="9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37"/>
                    <a:pt x="41" y="31"/>
                    <a:pt x="46" y="30"/>
                  </a:cubicBezTo>
                  <a:cubicBezTo>
                    <a:pt x="47" y="29"/>
                    <a:pt x="48" y="29"/>
                    <a:pt x="48" y="29"/>
                  </a:cubicBezTo>
                  <a:cubicBezTo>
                    <a:pt x="52" y="29"/>
                    <a:pt x="56" y="32"/>
                    <a:pt x="57" y="36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3" y="85"/>
                    <a:pt x="73" y="85"/>
                    <a:pt x="73" y="86"/>
                  </a:cubicBezTo>
                  <a:cubicBezTo>
                    <a:pt x="74" y="89"/>
                    <a:pt x="77" y="94"/>
                    <a:pt x="79" y="94"/>
                  </a:cubicBezTo>
                  <a:cubicBezTo>
                    <a:pt x="81" y="94"/>
                    <a:pt x="82" y="91"/>
                    <a:pt x="82" y="8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8"/>
                    <a:pt x="80" y="13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moveTo>
                    <a:pt x="86" y="0"/>
                  </a:moveTo>
                  <a:cubicBezTo>
                    <a:pt x="86" y="0"/>
                    <a:pt x="85" y="0"/>
                    <a:pt x="85" y="0"/>
                  </a:cubicBezTo>
                  <a:cubicBezTo>
                    <a:pt x="73" y="1"/>
                    <a:pt x="64" y="12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20"/>
                    <a:pt x="55" y="17"/>
                    <a:pt x="48" y="17"/>
                  </a:cubicBezTo>
                  <a:cubicBezTo>
                    <a:pt x="46" y="17"/>
                    <a:pt x="44" y="17"/>
                    <a:pt x="42" y="18"/>
                  </a:cubicBezTo>
                  <a:cubicBezTo>
                    <a:pt x="36" y="20"/>
                    <a:pt x="32" y="23"/>
                    <a:pt x="29" y="29"/>
                  </a:cubicBezTo>
                  <a:cubicBezTo>
                    <a:pt x="26" y="34"/>
                    <a:pt x="26" y="40"/>
                    <a:pt x="28" y="45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4" y="98"/>
                    <a:pt x="45" y="101"/>
                    <a:pt x="45" y="103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2" y="93"/>
                    <a:pt x="27" y="91"/>
                    <a:pt x="22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16" y="91"/>
                    <a:pt x="10" y="94"/>
                    <a:pt x="5" y="99"/>
                  </a:cubicBezTo>
                  <a:cubicBezTo>
                    <a:pt x="2" y="103"/>
                    <a:pt x="0" y="109"/>
                    <a:pt x="0" y="115"/>
                  </a:cubicBezTo>
                  <a:cubicBezTo>
                    <a:pt x="1" y="120"/>
                    <a:pt x="4" y="126"/>
                    <a:pt x="8" y="12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44" y="165"/>
                    <a:pt x="51" y="171"/>
                    <a:pt x="55" y="175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32" y="199"/>
                    <a:pt x="132" y="199"/>
                    <a:pt x="132" y="19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41" y="155"/>
                    <a:pt x="147" y="135"/>
                    <a:pt x="148" y="12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80" y="64"/>
                    <a:pt x="176" y="51"/>
                    <a:pt x="166" y="45"/>
                  </a:cubicBezTo>
                  <a:cubicBezTo>
                    <a:pt x="163" y="43"/>
                    <a:pt x="159" y="42"/>
                    <a:pt x="155" y="42"/>
                  </a:cubicBezTo>
                  <a:cubicBezTo>
                    <a:pt x="152" y="42"/>
                    <a:pt x="149" y="42"/>
                    <a:pt x="146" y="44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9" y="27"/>
                    <a:pt x="141" y="16"/>
                    <a:pt x="129" y="14"/>
                  </a:cubicBezTo>
                  <a:cubicBezTo>
                    <a:pt x="128" y="13"/>
                    <a:pt x="127" y="13"/>
                    <a:pt x="126" y="13"/>
                  </a:cubicBezTo>
                  <a:cubicBezTo>
                    <a:pt x="119" y="13"/>
                    <a:pt x="112" y="17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7" y="9"/>
                    <a:pt x="98" y="0"/>
                    <a:pt x="86" y="0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42"/>
            <p:cNvSpPr>
              <a:spLocks noEditPoints="1"/>
            </p:cNvSpPr>
            <p:nvPr userDrawn="1"/>
          </p:nvSpPr>
          <p:spPr bwMode="auto">
            <a:xfrm flipH="1" flipV="1">
              <a:off x="10845284" y="1256617"/>
              <a:ext cx="736600" cy="738188"/>
            </a:xfrm>
            <a:custGeom>
              <a:avLst/>
              <a:gdLst>
                <a:gd name="T0" fmla="*/ 195 w 196"/>
                <a:gd name="T1" fmla="*/ 194 h 196"/>
                <a:gd name="T2" fmla="*/ 190 w 196"/>
                <a:gd name="T3" fmla="*/ 196 h 196"/>
                <a:gd name="T4" fmla="*/ 118 w 196"/>
                <a:gd name="T5" fmla="*/ 196 h 196"/>
                <a:gd name="T6" fmla="*/ 113 w 196"/>
                <a:gd name="T7" fmla="*/ 194 h 196"/>
                <a:gd name="T8" fmla="*/ 112 w 196"/>
                <a:gd name="T9" fmla="*/ 192 h 196"/>
                <a:gd name="T10" fmla="*/ 113 w 196"/>
                <a:gd name="T11" fmla="*/ 185 h 196"/>
                <a:gd name="T12" fmla="*/ 135 w 196"/>
                <a:gd name="T13" fmla="*/ 169 h 196"/>
                <a:gd name="T14" fmla="*/ 103 w 196"/>
                <a:gd name="T15" fmla="*/ 136 h 196"/>
                <a:gd name="T16" fmla="*/ 103 w 196"/>
                <a:gd name="T17" fmla="*/ 136 h 196"/>
                <a:gd name="T18" fmla="*/ 103 w 196"/>
                <a:gd name="T19" fmla="*/ 136 h 196"/>
                <a:gd name="T20" fmla="*/ 103 w 196"/>
                <a:gd name="T21" fmla="*/ 102 h 196"/>
                <a:gd name="T22" fmla="*/ 136 w 196"/>
                <a:gd name="T23" fmla="*/ 102 h 196"/>
                <a:gd name="T24" fmla="*/ 137 w 196"/>
                <a:gd name="T25" fmla="*/ 103 h 196"/>
                <a:gd name="T26" fmla="*/ 137 w 196"/>
                <a:gd name="T27" fmla="*/ 103 h 196"/>
                <a:gd name="T28" fmla="*/ 169 w 196"/>
                <a:gd name="T29" fmla="*/ 135 h 196"/>
                <a:gd name="T30" fmla="*/ 186 w 196"/>
                <a:gd name="T31" fmla="*/ 113 h 196"/>
                <a:gd name="T32" fmla="*/ 192 w 196"/>
                <a:gd name="T33" fmla="*/ 112 h 196"/>
                <a:gd name="T34" fmla="*/ 196 w 196"/>
                <a:gd name="T35" fmla="*/ 118 h 196"/>
                <a:gd name="T36" fmla="*/ 196 w 196"/>
                <a:gd name="T37" fmla="*/ 190 h 196"/>
                <a:gd name="T38" fmla="*/ 195 w 196"/>
                <a:gd name="T39" fmla="*/ 194 h 196"/>
                <a:gd name="T40" fmla="*/ 60 w 196"/>
                <a:gd name="T41" fmla="*/ 94 h 196"/>
                <a:gd name="T42" fmla="*/ 59 w 196"/>
                <a:gd name="T43" fmla="*/ 94 h 196"/>
                <a:gd name="T44" fmla="*/ 59 w 196"/>
                <a:gd name="T45" fmla="*/ 94 h 196"/>
                <a:gd name="T46" fmla="*/ 27 w 196"/>
                <a:gd name="T47" fmla="*/ 61 h 196"/>
                <a:gd name="T48" fmla="*/ 10 w 196"/>
                <a:gd name="T49" fmla="*/ 83 h 196"/>
                <a:gd name="T50" fmla="*/ 3 w 196"/>
                <a:gd name="T51" fmla="*/ 85 h 196"/>
                <a:gd name="T52" fmla="*/ 0 w 196"/>
                <a:gd name="T53" fmla="*/ 79 h 196"/>
                <a:gd name="T54" fmla="*/ 0 w 196"/>
                <a:gd name="T55" fmla="*/ 7 h 196"/>
                <a:gd name="T56" fmla="*/ 1 w 196"/>
                <a:gd name="T57" fmla="*/ 2 h 196"/>
                <a:gd name="T58" fmla="*/ 6 w 196"/>
                <a:gd name="T59" fmla="*/ 0 h 196"/>
                <a:gd name="T60" fmla="*/ 78 w 196"/>
                <a:gd name="T61" fmla="*/ 0 h 196"/>
                <a:gd name="T62" fmla="*/ 82 w 196"/>
                <a:gd name="T63" fmla="*/ 2 h 196"/>
                <a:gd name="T64" fmla="*/ 84 w 196"/>
                <a:gd name="T65" fmla="*/ 4 h 196"/>
                <a:gd name="T66" fmla="*/ 82 w 196"/>
                <a:gd name="T67" fmla="*/ 11 h 196"/>
                <a:gd name="T68" fmla="*/ 58 w 196"/>
                <a:gd name="T69" fmla="*/ 27 h 196"/>
                <a:gd name="T70" fmla="*/ 93 w 196"/>
                <a:gd name="T71" fmla="*/ 60 h 196"/>
                <a:gd name="T72" fmla="*/ 93 w 196"/>
                <a:gd name="T73" fmla="*/ 60 h 196"/>
                <a:gd name="T74" fmla="*/ 93 w 196"/>
                <a:gd name="T75" fmla="*/ 60 h 196"/>
                <a:gd name="T76" fmla="*/ 91 w 196"/>
                <a:gd name="T77" fmla="*/ 94 h 196"/>
                <a:gd name="T78" fmla="*/ 60 w 196"/>
                <a:gd name="T79" fmla="*/ 9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6" h="196">
                  <a:moveTo>
                    <a:pt x="195" y="194"/>
                  </a:moveTo>
                  <a:cubicBezTo>
                    <a:pt x="193" y="195"/>
                    <a:pt x="192" y="196"/>
                    <a:pt x="190" y="196"/>
                  </a:cubicBezTo>
                  <a:cubicBezTo>
                    <a:pt x="118" y="196"/>
                    <a:pt x="118" y="196"/>
                    <a:pt x="118" y="196"/>
                  </a:cubicBezTo>
                  <a:cubicBezTo>
                    <a:pt x="116" y="196"/>
                    <a:pt x="115" y="195"/>
                    <a:pt x="113" y="194"/>
                  </a:cubicBezTo>
                  <a:cubicBezTo>
                    <a:pt x="113" y="194"/>
                    <a:pt x="112" y="193"/>
                    <a:pt x="112" y="192"/>
                  </a:cubicBezTo>
                  <a:cubicBezTo>
                    <a:pt x="111" y="190"/>
                    <a:pt x="112" y="187"/>
                    <a:pt x="113" y="185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93" y="127"/>
                    <a:pt x="93" y="112"/>
                    <a:pt x="103" y="102"/>
                  </a:cubicBezTo>
                  <a:cubicBezTo>
                    <a:pt x="112" y="93"/>
                    <a:pt x="127" y="93"/>
                    <a:pt x="136" y="102"/>
                  </a:cubicBezTo>
                  <a:cubicBezTo>
                    <a:pt x="136" y="102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86" y="113"/>
                    <a:pt x="186" y="113"/>
                    <a:pt x="186" y="113"/>
                  </a:cubicBezTo>
                  <a:cubicBezTo>
                    <a:pt x="187" y="111"/>
                    <a:pt x="190" y="111"/>
                    <a:pt x="192" y="112"/>
                  </a:cubicBezTo>
                  <a:cubicBezTo>
                    <a:pt x="195" y="113"/>
                    <a:pt x="196" y="115"/>
                    <a:pt x="196" y="118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3"/>
                    <a:pt x="195" y="194"/>
                  </a:cubicBezTo>
                  <a:close/>
                  <a:moveTo>
                    <a:pt x="60" y="94"/>
                  </a:moveTo>
                  <a:cubicBezTo>
                    <a:pt x="59" y="94"/>
                    <a:pt x="59" y="94"/>
                    <a:pt x="59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8" y="85"/>
                    <a:pt x="6" y="86"/>
                    <a:pt x="3" y="85"/>
                  </a:cubicBezTo>
                  <a:cubicBezTo>
                    <a:pt x="1" y="84"/>
                    <a:pt x="0" y="81"/>
                    <a:pt x="0" y="7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1" y="1"/>
                    <a:pt x="82" y="2"/>
                  </a:cubicBezTo>
                  <a:cubicBezTo>
                    <a:pt x="83" y="3"/>
                    <a:pt x="84" y="3"/>
                    <a:pt x="84" y="4"/>
                  </a:cubicBezTo>
                  <a:cubicBezTo>
                    <a:pt x="85" y="6"/>
                    <a:pt x="84" y="9"/>
                    <a:pt x="82" y="11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103" y="70"/>
                    <a:pt x="101" y="85"/>
                    <a:pt x="91" y="94"/>
                  </a:cubicBezTo>
                  <a:cubicBezTo>
                    <a:pt x="82" y="103"/>
                    <a:pt x="69" y="103"/>
                    <a:pt x="60" y="94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53"/>
            <p:cNvSpPr>
              <a:spLocks noEditPoints="1"/>
            </p:cNvSpPr>
            <p:nvPr userDrawn="1"/>
          </p:nvSpPr>
          <p:spPr bwMode="auto">
            <a:xfrm rot="19348066" flipH="1" flipV="1">
              <a:off x="11754232" y="-83518"/>
              <a:ext cx="747712" cy="744538"/>
            </a:xfrm>
            <a:custGeom>
              <a:avLst/>
              <a:gdLst>
                <a:gd name="T0" fmla="*/ 199 w 199"/>
                <a:gd name="T1" fmla="*/ 99 h 198"/>
                <a:gd name="T2" fmla="*/ 100 w 199"/>
                <a:gd name="T3" fmla="*/ 0 h 198"/>
                <a:gd name="T4" fmla="*/ 0 w 199"/>
                <a:gd name="T5" fmla="*/ 99 h 198"/>
                <a:gd name="T6" fmla="*/ 100 w 199"/>
                <a:gd name="T7" fmla="*/ 198 h 198"/>
                <a:gd name="T8" fmla="*/ 199 w 199"/>
                <a:gd name="T9" fmla="*/ 99 h 198"/>
                <a:gd name="T10" fmla="*/ 96 w 199"/>
                <a:gd name="T11" fmla="*/ 120 h 198"/>
                <a:gd name="T12" fmla="*/ 36 w 199"/>
                <a:gd name="T13" fmla="*/ 120 h 198"/>
                <a:gd name="T14" fmla="*/ 36 w 199"/>
                <a:gd name="T15" fmla="*/ 76 h 198"/>
                <a:gd name="T16" fmla="*/ 96 w 199"/>
                <a:gd name="T17" fmla="*/ 76 h 198"/>
                <a:gd name="T18" fmla="*/ 96 w 199"/>
                <a:gd name="T19" fmla="*/ 40 h 198"/>
                <a:gd name="T20" fmla="*/ 172 w 199"/>
                <a:gd name="T21" fmla="*/ 98 h 198"/>
                <a:gd name="T22" fmla="*/ 96 w 199"/>
                <a:gd name="T23" fmla="*/ 157 h 198"/>
                <a:gd name="T24" fmla="*/ 96 w 199"/>
                <a:gd name="T25" fmla="*/ 1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198">
                  <a:moveTo>
                    <a:pt x="199" y="99"/>
                  </a:moveTo>
                  <a:cubicBezTo>
                    <a:pt x="199" y="44"/>
                    <a:pt x="154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154"/>
                    <a:pt x="45" y="198"/>
                    <a:pt x="100" y="198"/>
                  </a:cubicBezTo>
                  <a:cubicBezTo>
                    <a:pt x="154" y="198"/>
                    <a:pt x="199" y="154"/>
                    <a:pt x="199" y="99"/>
                  </a:cubicBezTo>
                  <a:close/>
                  <a:moveTo>
                    <a:pt x="96" y="120"/>
                  </a:moveTo>
                  <a:cubicBezTo>
                    <a:pt x="36" y="120"/>
                    <a:pt x="36" y="120"/>
                    <a:pt x="36" y="120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96" y="157"/>
                    <a:pt x="96" y="157"/>
                    <a:pt x="96" y="157"/>
                  </a:cubicBezTo>
                  <a:lnTo>
                    <a:pt x="96" y="12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55"/>
            <p:cNvSpPr>
              <a:spLocks noEditPoints="1"/>
            </p:cNvSpPr>
            <p:nvPr userDrawn="1"/>
          </p:nvSpPr>
          <p:spPr bwMode="auto">
            <a:xfrm flipH="1" flipV="1">
              <a:off x="10850834" y="4664305"/>
              <a:ext cx="657322" cy="658718"/>
            </a:xfrm>
            <a:custGeom>
              <a:avLst/>
              <a:gdLst>
                <a:gd name="T0" fmla="*/ 100 w 199"/>
                <a:gd name="T1" fmla="*/ 0 h 199"/>
                <a:gd name="T2" fmla="*/ 199 w 199"/>
                <a:gd name="T3" fmla="*/ 100 h 199"/>
                <a:gd name="T4" fmla="*/ 100 w 199"/>
                <a:gd name="T5" fmla="*/ 199 h 199"/>
                <a:gd name="T6" fmla="*/ 0 w 199"/>
                <a:gd name="T7" fmla="*/ 100 h 199"/>
                <a:gd name="T8" fmla="*/ 100 w 199"/>
                <a:gd name="T9" fmla="*/ 0 h 199"/>
                <a:gd name="T10" fmla="*/ 156 w 199"/>
                <a:gd name="T11" fmla="*/ 41 h 199"/>
                <a:gd name="T12" fmla="*/ 144 w 199"/>
                <a:gd name="T13" fmla="*/ 52 h 199"/>
                <a:gd name="T14" fmla="*/ 97 w 199"/>
                <a:gd name="T15" fmla="*/ 33 h 199"/>
                <a:gd name="T16" fmla="*/ 33 w 199"/>
                <a:gd name="T17" fmla="*/ 83 h 199"/>
                <a:gd name="T18" fmla="*/ 59 w 199"/>
                <a:gd name="T19" fmla="*/ 89 h 199"/>
                <a:gd name="T20" fmla="*/ 97 w 199"/>
                <a:gd name="T21" fmla="*/ 60 h 199"/>
                <a:gd name="T22" fmla="*/ 124 w 199"/>
                <a:gd name="T23" fmla="*/ 71 h 199"/>
                <a:gd name="T24" fmla="*/ 111 w 199"/>
                <a:gd name="T25" fmla="*/ 82 h 199"/>
                <a:gd name="T26" fmla="*/ 166 w 199"/>
                <a:gd name="T27" fmla="*/ 97 h 199"/>
                <a:gd name="T28" fmla="*/ 156 w 199"/>
                <a:gd name="T29" fmla="*/ 41 h 199"/>
                <a:gd name="T30" fmla="*/ 42 w 199"/>
                <a:gd name="T31" fmla="*/ 159 h 199"/>
                <a:gd name="T32" fmla="*/ 55 w 199"/>
                <a:gd name="T33" fmla="*/ 148 h 199"/>
                <a:gd name="T34" fmla="*/ 102 w 199"/>
                <a:gd name="T35" fmla="*/ 168 h 199"/>
                <a:gd name="T36" fmla="*/ 166 w 199"/>
                <a:gd name="T37" fmla="*/ 118 h 199"/>
                <a:gd name="T38" fmla="*/ 140 w 199"/>
                <a:gd name="T39" fmla="*/ 111 h 199"/>
                <a:gd name="T40" fmla="*/ 101 w 199"/>
                <a:gd name="T41" fmla="*/ 140 h 199"/>
                <a:gd name="T42" fmla="*/ 74 w 199"/>
                <a:gd name="T43" fmla="*/ 129 h 199"/>
                <a:gd name="T44" fmla="*/ 87 w 199"/>
                <a:gd name="T45" fmla="*/ 118 h 199"/>
                <a:gd name="T46" fmla="*/ 32 w 199"/>
                <a:gd name="T47" fmla="*/ 103 h 199"/>
                <a:gd name="T48" fmla="*/ 42 w 199"/>
                <a:gd name="T49" fmla="*/ 15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100" y="199"/>
                  </a:cubicBez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lose/>
                  <a:moveTo>
                    <a:pt x="156" y="41"/>
                  </a:moveTo>
                  <a:cubicBezTo>
                    <a:pt x="144" y="52"/>
                    <a:pt x="144" y="52"/>
                    <a:pt x="144" y="52"/>
                  </a:cubicBezTo>
                  <a:cubicBezTo>
                    <a:pt x="132" y="41"/>
                    <a:pt x="114" y="33"/>
                    <a:pt x="97" y="33"/>
                  </a:cubicBezTo>
                  <a:cubicBezTo>
                    <a:pt x="66" y="33"/>
                    <a:pt x="40" y="54"/>
                    <a:pt x="33" y="83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3" y="72"/>
                    <a:pt x="79" y="60"/>
                    <a:pt x="97" y="60"/>
                  </a:cubicBezTo>
                  <a:cubicBezTo>
                    <a:pt x="106" y="60"/>
                    <a:pt x="117" y="65"/>
                    <a:pt x="124" y="71"/>
                  </a:cubicBezTo>
                  <a:cubicBezTo>
                    <a:pt x="111" y="82"/>
                    <a:pt x="111" y="82"/>
                    <a:pt x="111" y="82"/>
                  </a:cubicBezTo>
                  <a:cubicBezTo>
                    <a:pt x="166" y="97"/>
                    <a:pt x="166" y="97"/>
                    <a:pt x="166" y="97"/>
                  </a:cubicBezTo>
                  <a:lnTo>
                    <a:pt x="156" y="41"/>
                  </a:lnTo>
                  <a:close/>
                  <a:moveTo>
                    <a:pt x="42" y="159"/>
                  </a:moveTo>
                  <a:cubicBezTo>
                    <a:pt x="55" y="148"/>
                    <a:pt x="55" y="148"/>
                    <a:pt x="55" y="148"/>
                  </a:cubicBezTo>
                  <a:cubicBezTo>
                    <a:pt x="66" y="159"/>
                    <a:pt x="84" y="168"/>
                    <a:pt x="102" y="168"/>
                  </a:cubicBezTo>
                  <a:cubicBezTo>
                    <a:pt x="133" y="168"/>
                    <a:pt x="159" y="146"/>
                    <a:pt x="166" y="118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5" y="128"/>
                    <a:pt x="120" y="140"/>
                    <a:pt x="101" y="140"/>
                  </a:cubicBezTo>
                  <a:cubicBezTo>
                    <a:pt x="92" y="140"/>
                    <a:pt x="81" y="135"/>
                    <a:pt x="74" y="129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32" y="103"/>
                    <a:pt x="32" y="103"/>
                    <a:pt x="32" y="103"/>
                  </a:cubicBezTo>
                  <a:lnTo>
                    <a:pt x="42" y="159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63"/>
            <p:cNvSpPr>
              <a:spLocks noEditPoints="1"/>
            </p:cNvSpPr>
            <p:nvPr userDrawn="1"/>
          </p:nvSpPr>
          <p:spPr bwMode="auto">
            <a:xfrm flipH="1" flipV="1">
              <a:off x="11604827" y="828447"/>
              <a:ext cx="742950" cy="744538"/>
            </a:xfrm>
            <a:custGeom>
              <a:avLst/>
              <a:gdLst>
                <a:gd name="T0" fmla="*/ 99 w 198"/>
                <a:gd name="T1" fmla="*/ 0 h 198"/>
                <a:gd name="T2" fmla="*/ 0 w 198"/>
                <a:gd name="T3" fmla="*/ 99 h 198"/>
                <a:gd name="T4" fmla="*/ 99 w 198"/>
                <a:gd name="T5" fmla="*/ 198 h 198"/>
                <a:gd name="T6" fmla="*/ 198 w 198"/>
                <a:gd name="T7" fmla="*/ 99 h 198"/>
                <a:gd name="T8" fmla="*/ 99 w 198"/>
                <a:gd name="T9" fmla="*/ 0 h 198"/>
                <a:gd name="T10" fmla="*/ 151 w 198"/>
                <a:gd name="T11" fmla="*/ 159 h 198"/>
                <a:gd name="T12" fmla="*/ 146 w 198"/>
                <a:gd name="T13" fmla="*/ 164 h 198"/>
                <a:gd name="T14" fmla="*/ 54 w 198"/>
                <a:gd name="T15" fmla="*/ 164 h 198"/>
                <a:gd name="T16" fmla="*/ 49 w 198"/>
                <a:gd name="T17" fmla="*/ 159 h 198"/>
                <a:gd name="T18" fmla="*/ 49 w 198"/>
                <a:gd name="T19" fmla="*/ 149 h 198"/>
                <a:gd name="T20" fmla="*/ 54 w 198"/>
                <a:gd name="T21" fmla="*/ 144 h 198"/>
                <a:gd name="T22" fmla="*/ 146 w 198"/>
                <a:gd name="T23" fmla="*/ 144 h 198"/>
                <a:gd name="T24" fmla="*/ 151 w 198"/>
                <a:gd name="T25" fmla="*/ 149 h 198"/>
                <a:gd name="T26" fmla="*/ 151 w 198"/>
                <a:gd name="T27" fmla="*/ 159 h 198"/>
                <a:gd name="T28" fmla="*/ 100 w 198"/>
                <a:gd name="T29" fmla="*/ 134 h 198"/>
                <a:gd name="T30" fmla="*/ 48 w 198"/>
                <a:gd name="T31" fmla="*/ 76 h 198"/>
                <a:gd name="T32" fmla="*/ 75 w 198"/>
                <a:gd name="T33" fmla="*/ 76 h 198"/>
                <a:gd name="T34" fmla="*/ 75 w 198"/>
                <a:gd name="T35" fmla="*/ 28 h 198"/>
                <a:gd name="T36" fmla="*/ 123 w 198"/>
                <a:gd name="T37" fmla="*/ 28 h 198"/>
                <a:gd name="T38" fmla="*/ 123 w 198"/>
                <a:gd name="T39" fmla="*/ 76 h 198"/>
                <a:gd name="T40" fmla="*/ 152 w 198"/>
                <a:gd name="T41" fmla="*/ 76 h 198"/>
                <a:gd name="T42" fmla="*/ 100 w 198"/>
                <a:gd name="T43" fmla="*/ 13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8" h="198"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  <a:moveTo>
                    <a:pt x="151" y="159"/>
                  </a:moveTo>
                  <a:cubicBezTo>
                    <a:pt x="151" y="162"/>
                    <a:pt x="149" y="164"/>
                    <a:pt x="146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1" y="164"/>
                    <a:pt x="49" y="162"/>
                    <a:pt x="49" y="15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6"/>
                    <a:pt x="51" y="144"/>
                    <a:pt x="54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9" y="144"/>
                    <a:pt x="151" y="146"/>
                    <a:pt x="151" y="149"/>
                  </a:cubicBezTo>
                  <a:lnTo>
                    <a:pt x="151" y="159"/>
                  </a:lnTo>
                  <a:close/>
                  <a:moveTo>
                    <a:pt x="100" y="134"/>
                  </a:moveTo>
                  <a:cubicBezTo>
                    <a:pt x="48" y="76"/>
                    <a:pt x="48" y="76"/>
                    <a:pt x="48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52" y="76"/>
                    <a:pt x="152" y="76"/>
                    <a:pt x="152" y="76"/>
                  </a:cubicBezTo>
                  <a:lnTo>
                    <a:pt x="100" y="134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70"/>
            <p:cNvSpPr>
              <a:spLocks noEditPoints="1"/>
            </p:cNvSpPr>
            <p:nvPr userDrawn="1"/>
          </p:nvSpPr>
          <p:spPr bwMode="auto">
            <a:xfrm rot="2321078" flipH="1" flipV="1">
              <a:off x="11572640" y="1760621"/>
              <a:ext cx="750888" cy="744538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72"/>
            <p:cNvSpPr>
              <a:spLocks noEditPoints="1"/>
            </p:cNvSpPr>
            <p:nvPr userDrawn="1"/>
          </p:nvSpPr>
          <p:spPr bwMode="auto">
            <a:xfrm rot="3251596" flipH="1" flipV="1">
              <a:off x="10808825" y="3091717"/>
              <a:ext cx="432925" cy="380865"/>
            </a:xfrm>
            <a:custGeom>
              <a:avLst/>
              <a:gdLst>
                <a:gd name="T0" fmla="*/ 180 w 200"/>
                <a:gd name="T1" fmla="*/ 176 h 176"/>
                <a:gd name="T2" fmla="*/ 20 w 200"/>
                <a:gd name="T3" fmla="*/ 176 h 176"/>
                <a:gd name="T4" fmla="*/ 0 w 200"/>
                <a:gd name="T5" fmla="*/ 156 h 176"/>
                <a:gd name="T6" fmla="*/ 0 w 200"/>
                <a:gd name="T7" fmla="*/ 20 h 176"/>
                <a:gd name="T8" fmla="*/ 20 w 200"/>
                <a:gd name="T9" fmla="*/ 0 h 176"/>
                <a:gd name="T10" fmla="*/ 180 w 200"/>
                <a:gd name="T11" fmla="*/ 0 h 176"/>
                <a:gd name="T12" fmla="*/ 200 w 200"/>
                <a:gd name="T13" fmla="*/ 20 h 176"/>
                <a:gd name="T14" fmla="*/ 200 w 200"/>
                <a:gd name="T15" fmla="*/ 156 h 176"/>
                <a:gd name="T16" fmla="*/ 180 w 200"/>
                <a:gd name="T17" fmla="*/ 176 h 176"/>
                <a:gd name="T18" fmla="*/ 36 w 200"/>
                <a:gd name="T19" fmla="*/ 160 h 176"/>
                <a:gd name="T20" fmla="*/ 164 w 200"/>
                <a:gd name="T21" fmla="*/ 160 h 176"/>
                <a:gd name="T22" fmla="*/ 182 w 200"/>
                <a:gd name="T23" fmla="*/ 147 h 176"/>
                <a:gd name="T24" fmla="*/ 131 w 200"/>
                <a:gd name="T25" fmla="*/ 103 h 176"/>
                <a:gd name="T26" fmla="*/ 100 w 200"/>
                <a:gd name="T27" fmla="*/ 129 h 176"/>
                <a:gd name="T28" fmla="*/ 69 w 200"/>
                <a:gd name="T29" fmla="*/ 103 h 176"/>
                <a:gd name="T30" fmla="*/ 18 w 200"/>
                <a:gd name="T31" fmla="*/ 148 h 176"/>
                <a:gd name="T32" fmla="*/ 36 w 200"/>
                <a:gd name="T33" fmla="*/ 160 h 176"/>
                <a:gd name="T34" fmla="*/ 145 w 200"/>
                <a:gd name="T35" fmla="*/ 90 h 176"/>
                <a:gd name="T36" fmla="*/ 184 w 200"/>
                <a:gd name="T37" fmla="*/ 125 h 176"/>
                <a:gd name="T38" fmla="*/ 184 w 200"/>
                <a:gd name="T39" fmla="*/ 56 h 176"/>
                <a:gd name="T40" fmla="*/ 145 w 200"/>
                <a:gd name="T41" fmla="*/ 90 h 176"/>
                <a:gd name="T42" fmla="*/ 55 w 200"/>
                <a:gd name="T43" fmla="*/ 90 h 176"/>
                <a:gd name="T44" fmla="*/ 16 w 200"/>
                <a:gd name="T45" fmla="*/ 55 h 176"/>
                <a:gd name="T46" fmla="*/ 16 w 200"/>
                <a:gd name="T47" fmla="*/ 126 h 176"/>
                <a:gd name="T48" fmla="*/ 55 w 200"/>
                <a:gd name="T49" fmla="*/ 90 h 176"/>
                <a:gd name="T50" fmla="*/ 164 w 200"/>
                <a:gd name="T51" fmla="*/ 16 h 176"/>
                <a:gd name="T52" fmla="*/ 36 w 200"/>
                <a:gd name="T53" fmla="*/ 16 h 176"/>
                <a:gd name="T54" fmla="*/ 16 w 200"/>
                <a:gd name="T55" fmla="*/ 31 h 176"/>
                <a:gd name="T56" fmla="*/ 100 w 200"/>
                <a:gd name="T57" fmla="*/ 106 h 176"/>
                <a:gd name="T58" fmla="*/ 183 w 200"/>
                <a:gd name="T59" fmla="*/ 33 h 176"/>
                <a:gd name="T60" fmla="*/ 164 w 200"/>
                <a:gd name="T61" fmla="*/ 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176">
                  <a:moveTo>
                    <a:pt x="180" y="176"/>
                  </a:moveTo>
                  <a:cubicBezTo>
                    <a:pt x="20" y="176"/>
                    <a:pt x="20" y="176"/>
                    <a:pt x="20" y="176"/>
                  </a:cubicBezTo>
                  <a:cubicBezTo>
                    <a:pt x="8" y="176"/>
                    <a:pt x="0" y="167"/>
                    <a:pt x="0" y="15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67"/>
                    <a:pt x="191" y="176"/>
                    <a:pt x="180" y="176"/>
                  </a:cubicBezTo>
                  <a:close/>
                  <a:moveTo>
                    <a:pt x="36" y="160"/>
                  </a:moveTo>
                  <a:cubicBezTo>
                    <a:pt x="164" y="160"/>
                    <a:pt x="164" y="160"/>
                    <a:pt x="164" y="160"/>
                  </a:cubicBezTo>
                  <a:cubicBezTo>
                    <a:pt x="172" y="160"/>
                    <a:pt x="179" y="154"/>
                    <a:pt x="182" y="147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1" y="155"/>
                    <a:pt x="28" y="160"/>
                    <a:pt x="36" y="160"/>
                  </a:cubicBezTo>
                  <a:close/>
                  <a:moveTo>
                    <a:pt x="145" y="90"/>
                  </a:moveTo>
                  <a:cubicBezTo>
                    <a:pt x="184" y="125"/>
                    <a:pt x="184" y="125"/>
                    <a:pt x="184" y="125"/>
                  </a:cubicBezTo>
                  <a:cubicBezTo>
                    <a:pt x="184" y="56"/>
                    <a:pt x="184" y="56"/>
                    <a:pt x="184" y="56"/>
                  </a:cubicBezTo>
                  <a:lnTo>
                    <a:pt x="145" y="90"/>
                  </a:lnTo>
                  <a:close/>
                  <a:moveTo>
                    <a:pt x="55" y="90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126"/>
                    <a:pt x="16" y="126"/>
                    <a:pt x="16" y="126"/>
                  </a:cubicBezTo>
                  <a:lnTo>
                    <a:pt x="55" y="90"/>
                  </a:lnTo>
                  <a:close/>
                  <a:moveTo>
                    <a:pt x="164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26" y="16"/>
                    <a:pt x="18" y="22"/>
                    <a:pt x="16" y="31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2" y="23"/>
                    <a:pt x="174" y="16"/>
                    <a:pt x="164" y="16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74"/>
            <p:cNvSpPr>
              <a:spLocks noEditPoints="1"/>
            </p:cNvSpPr>
            <p:nvPr userDrawn="1"/>
          </p:nvSpPr>
          <p:spPr bwMode="auto">
            <a:xfrm rot="1402556" flipH="1" flipV="1">
              <a:off x="11420212" y="2641409"/>
              <a:ext cx="741363" cy="722313"/>
            </a:xfrm>
            <a:custGeom>
              <a:avLst/>
              <a:gdLst>
                <a:gd name="T0" fmla="*/ 99 w 197"/>
                <a:gd name="T1" fmla="*/ 191 h 192"/>
                <a:gd name="T2" fmla="*/ 99 w 197"/>
                <a:gd name="T3" fmla="*/ 192 h 192"/>
                <a:gd name="T4" fmla="*/ 99 w 197"/>
                <a:gd name="T5" fmla="*/ 191 h 192"/>
                <a:gd name="T6" fmla="*/ 99 w 197"/>
                <a:gd name="T7" fmla="*/ 192 h 192"/>
                <a:gd name="T8" fmla="*/ 99 w 197"/>
                <a:gd name="T9" fmla="*/ 191 h 192"/>
                <a:gd name="T10" fmla="*/ 3 w 197"/>
                <a:gd name="T11" fmla="*/ 64 h 192"/>
                <a:gd name="T12" fmla="*/ 3 w 197"/>
                <a:gd name="T13" fmla="*/ 55 h 192"/>
                <a:gd name="T14" fmla="*/ 51 w 197"/>
                <a:gd name="T15" fmla="*/ 10 h 192"/>
                <a:gd name="T16" fmla="*/ 99 w 197"/>
                <a:gd name="T17" fmla="*/ 49 h 192"/>
                <a:gd name="T18" fmla="*/ 146 w 197"/>
                <a:gd name="T19" fmla="*/ 10 h 192"/>
                <a:gd name="T20" fmla="*/ 194 w 197"/>
                <a:gd name="T21" fmla="*/ 55 h 192"/>
                <a:gd name="T22" fmla="*/ 194 w 197"/>
                <a:gd name="T23" fmla="*/ 64 h 192"/>
                <a:gd name="T24" fmla="*/ 99 w 197"/>
                <a:gd name="T25" fmla="*/ 191 h 192"/>
                <a:gd name="T26" fmla="*/ 27 w 197"/>
                <a:gd name="T27" fmla="*/ 32 h 192"/>
                <a:gd name="T28" fmla="*/ 37 w 197"/>
                <a:gd name="T29" fmla="*/ 108 h 192"/>
                <a:gd name="T30" fmla="*/ 81 w 197"/>
                <a:gd name="T31" fmla="*/ 44 h 192"/>
                <a:gd name="T32" fmla="*/ 27 w 197"/>
                <a:gd name="T33" fmla="*/ 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192">
                  <a:moveTo>
                    <a:pt x="99" y="191"/>
                  </a:moveTo>
                  <a:cubicBezTo>
                    <a:pt x="99" y="191"/>
                    <a:pt x="99" y="192"/>
                    <a:pt x="99" y="192"/>
                  </a:cubicBezTo>
                  <a:cubicBezTo>
                    <a:pt x="99" y="192"/>
                    <a:pt x="99" y="192"/>
                    <a:pt x="99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1"/>
                  </a:cubicBezTo>
                  <a:cubicBezTo>
                    <a:pt x="1" y="127"/>
                    <a:pt x="3" y="64"/>
                    <a:pt x="3" y="64"/>
                  </a:cubicBezTo>
                  <a:cubicBezTo>
                    <a:pt x="3" y="64"/>
                    <a:pt x="3" y="62"/>
                    <a:pt x="3" y="55"/>
                  </a:cubicBezTo>
                  <a:cubicBezTo>
                    <a:pt x="3" y="30"/>
                    <a:pt x="25" y="10"/>
                    <a:pt x="51" y="10"/>
                  </a:cubicBezTo>
                  <a:cubicBezTo>
                    <a:pt x="95" y="10"/>
                    <a:pt x="99" y="49"/>
                    <a:pt x="99" y="49"/>
                  </a:cubicBezTo>
                  <a:cubicBezTo>
                    <a:pt x="99" y="49"/>
                    <a:pt x="103" y="10"/>
                    <a:pt x="146" y="10"/>
                  </a:cubicBezTo>
                  <a:cubicBezTo>
                    <a:pt x="172" y="10"/>
                    <a:pt x="194" y="30"/>
                    <a:pt x="194" y="55"/>
                  </a:cubicBezTo>
                  <a:cubicBezTo>
                    <a:pt x="194" y="62"/>
                    <a:pt x="194" y="64"/>
                    <a:pt x="194" y="64"/>
                  </a:cubicBezTo>
                  <a:cubicBezTo>
                    <a:pt x="194" y="64"/>
                    <a:pt x="197" y="127"/>
                    <a:pt x="99" y="191"/>
                  </a:cubicBezTo>
                  <a:close/>
                  <a:moveTo>
                    <a:pt x="27" y="32"/>
                  </a:moveTo>
                  <a:cubicBezTo>
                    <a:pt x="0" y="66"/>
                    <a:pt x="39" y="112"/>
                    <a:pt x="37" y="108"/>
                  </a:cubicBezTo>
                  <a:cubicBezTo>
                    <a:pt x="5" y="0"/>
                    <a:pt x="81" y="44"/>
                    <a:pt x="81" y="44"/>
                  </a:cubicBezTo>
                  <a:cubicBezTo>
                    <a:pt x="81" y="44"/>
                    <a:pt x="59" y="5"/>
                    <a:pt x="27" y="32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94"/>
            <p:cNvSpPr>
              <a:spLocks noEditPoints="1"/>
            </p:cNvSpPr>
            <p:nvPr userDrawn="1"/>
          </p:nvSpPr>
          <p:spPr bwMode="auto">
            <a:xfrm flipH="1" flipV="1">
              <a:off x="10865874" y="3623757"/>
              <a:ext cx="899679" cy="863617"/>
            </a:xfrm>
            <a:custGeom>
              <a:avLst/>
              <a:gdLst>
                <a:gd name="T0" fmla="*/ 188 w 200"/>
                <a:gd name="T1" fmla="*/ 0 h 192"/>
                <a:gd name="T2" fmla="*/ 44 w 200"/>
                <a:gd name="T3" fmla="*/ 0 h 192"/>
                <a:gd name="T4" fmla="*/ 40 w 200"/>
                <a:gd name="T5" fmla="*/ 0 h 192"/>
                <a:gd name="T6" fmla="*/ 32 w 200"/>
                <a:gd name="T7" fmla="*/ 0 h 192"/>
                <a:gd name="T8" fmla="*/ 32 w 200"/>
                <a:gd name="T9" fmla="*/ 36 h 192"/>
                <a:gd name="T10" fmla="*/ 0 w 200"/>
                <a:gd name="T11" fmla="*/ 36 h 192"/>
                <a:gd name="T12" fmla="*/ 0 w 200"/>
                <a:gd name="T13" fmla="*/ 48 h 192"/>
                <a:gd name="T14" fmla="*/ 0 w 200"/>
                <a:gd name="T15" fmla="*/ 152 h 192"/>
                <a:gd name="T16" fmla="*/ 40 w 200"/>
                <a:gd name="T17" fmla="*/ 192 h 192"/>
                <a:gd name="T18" fmla="*/ 64 w 200"/>
                <a:gd name="T19" fmla="*/ 192 h 192"/>
                <a:gd name="T20" fmla="*/ 136 w 200"/>
                <a:gd name="T21" fmla="*/ 192 h 192"/>
                <a:gd name="T22" fmla="*/ 160 w 200"/>
                <a:gd name="T23" fmla="*/ 192 h 192"/>
                <a:gd name="T24" fmla="*/ 200 w 200"/>
                <a:gd name="T25" fmla="*/ 152 h 192"/>
                <a:gd name="T26" fmla="*/ 200 w 200"/>
                <a:gd name="T27" fmla="*/ 12 h 192"/>
                <a:gd name="T28" fmla="*/ 200 w 200"/>
                <a:gd name="T29" fmla="*/ 0 h 192"/>
                <a:gd name="T30" fmla="*/ 188 w 200"/>
                <a:gd name="T31" fmla="*/ 0 h 192"/>
                <a:gd name="T32" fmla="*/ 32 w 200"/>
                <a:gd name="T33" fmla="*/ 140 h 192"/>
                <a:gd name="T34" fmla="*/ 22 w 200"/>
                <a:gd name="T35" fmla="*/ 166 h 192"/>
                <a:gd name="T36" fmla="*/ 12 w 200"/>
                <a:gd name="T37" fmla="*/ 140 h 192"/>
                <a:gd name="T38" fmla="*/ 12 w 200"/>
                <a:gd name="T39" fmla="*/ 48 h 192"/>
                <a:gd name="T40" fmla="*/ 32 w 200"/>
                <a:gd name="T41" fmla="*/ 48 h 192"/>
                <a:gd name="T42" fmla="*/ 32 w 200"/>
                <a:gd name="T43" fmla="*/ 140 h 192"/>
                <a:gd name="T44" fmla="*/ 188 w 200"/>
                <a:gd name="T45" fmla="*/ 140 h 192"/>
                <a:gd name="T46" fmla="*/ 148 w 200"/>
                <a:gd name="T47" fmla="*/ 180 h 192"/>
                <a:gd name="T48" fmla="*/ 136 w 200"/>
                <a:gd name="T49" fmla="*/ 180 h 192"/>
                <a:gd name="T50" fmla="*/ 64 w 200"/>
                <a:gd name="T51" fmla="*/ 180 h 192"/>
                <a:gd name="T52" fmla="*/ 52 w 200"/>
                <a:gd name="T53" fmla="*/ 180 h 192"/>
                <a:gd name="T54" fmla="*/ 35 w 200"/>
                <a:gd name="T55" fmla="*/ 176 h 192"/>
                <a:gd name="T56" fmla="*/ 44 w 200"/>
                <a:gd name="T57" fmla="*/ 152 h 192"/>
                <a:gd name="T58" fmla="*/ 44 w 200"/>
                <a:gd name="T59" fmla="*/ 12 h 192"/>
                <a:gd name="T60" fmla="*/ 188 w 200"/>
                <a:gd name="T61" fmla="*/ 12 h 192"/>
                <a:gd name="T62" fmla="*/ 188 w 200"/>
                <a:gd name="T63" fmla="*/ 140 h 192"/>
                <a:gd name="T64" fmla="*/ 100 w 200"/>
                <a:gd name="T65" fmla="*/ 128 h 192"/>
                <a:gd name="T66" fmla="*/ 60 w 200"/>
                <a:gd name="T67" fmla="*/ 128 h 192"/>
                <a:gd name="T68" fmla="*/ 60 w 200"/>
                <a:gd name="T69" fmla="*/ 140 h 192"/>
                <a:gd name="T70" fmla="*/ 100 w 200"/>
                <a:gd name="T71" fmla="*/ 140 h 192"/>
                <a:gd name="T72" fmla="*/ 100 w 200"/>
                <a:gd name="T73" fmla="*/ 128 h 192"/>
                <a:gd name="T74" fmla="*/ 100 w 200"/>
                <a:gd name="T75" fmla="*/ 108 h 192"/>
                <a:gd name="T76" fmla="*/ 60 w 200"/>
                <a:gd name="T77" fmla="*/ 108 h 192"/>
                <a:gd name="T78" fmla="*/ 60 w 200"/>
                <a:gd name="T79" fmla="*/ 120 h 192"/>
                <a:gd name="T80" fmla="*/ 100 w 200"/>
                <a:gd name="T81" fmla="*/ 120 h 192"/>
                <a:gd name="T82" fmla="*/ 100 w 200"/>
                <a:gd name="T83" fmla="*/ 108 h 192"/>
                <a:gd name="T84" fmla="*/ 100 w 200"/>
                <a:gd name="T85" fmla="*/ 88 h 192"/>
                <a:gd name="T86" fmla="*/ 60 w 200"/>
                <a:gd name="T87" fmla="*/ 88 h 192"/>
                <a:gd name="T88" fmla="*/ 60 w 200"/>
                <a:gd name="T89" fmla="*/ 100 h 192"/>
                <a:gd name="T90" fmla="*/ 100 w 200"/>
                <a:gd name="T91" fmla="*/ 100 h 192"/>
                <a:gd name="T92" fmla="*/ 100 w 200"/>
                <a:gd name="T93" fmla="*/ 88 h 192"/>
                <a:gd name="T94" fmla="*/ 168 w 200"/>
                <a:gd name="T95" fmla="*/ 36 h 192"/>
                <a:gd name="T96" fmla="*/ 60 w 200"/>
                <a:gd name="T97" fmla="*/ 36 h 192"/>
                <a:gd name="T98" fmla="*/ 60 w 200"/>
                <a:gd name="T99" fmla="*/ 52 h 192"/>
                <a:gd name="T100" fmla="*/ 168 w 200"/>
                <a:gd name="T101" fmla="*/ 52 h 192"/>
                <a:gd name="T102" fmla="*/ 168 w 200"/>
                <a:gd name="T103" fmla="*/ 36 h 192"/>
                <a:gd name="T104" fmla="*/ 100 w 200"/>
                <a:gd name="T105" fmla="*/ 68 h 192"/>
                <a:gd name="T106" fmla="*/ 60 w 200"/>
                <a:gd name="T107" fmla="*/ 68 h 192"/>
                <a:gd name="T108" fmla="*/ 60 w 200"/>
                <a:gd name="T109" fmla="*/ 80 h 192"/>
                <a:gd name="T110" fmla="*/ 100 w 200"/>
                <a:gd name="T111" fmla="*/ 80 h 192"/>
                <a:gd name="T112" fmla="*/ 100 w 200"/>
                <a:gd name="T113" fmla="*/ 68 h 192"/>
                <a:gd name="T114" fmla="*/ 112 w 200"/>
                <a:gd name="T115" fmla="*/ 140 h 192"/>
                <a:gd name="T116" fmla="*/ 168 w 200"/>
                <a:gd name="T117" fmla="*/ 140 h 192"/>
                <a:gd name="T118" fmla="*/ 168 w 200"/>
                <a:gd name="T119" fmla="*/ 68 h 192"/>
                <a:gd name="T120" fmla="*/ 112 w 200"/>
                <a:gd name="T121" fmla="*/ 68 h 192"/>
                <a:gd name="T122" fmla="*/ 112 w 200"/>
                <a:gd name="T123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0" h="192">
                  <a:moveTo>
                    <a:pt x="18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74"/>
                    <a:pt x="17" y="192"/>
                    <a:pt x="40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82" y="192"/>
                    <a:pt x="200" y="174"/>
                    <a:pt x="200" y="152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188" y="0"/>
                  </a:lnTo>
                  <a:close/>
                  <a:moveTo>
                    <a:pt x="32" y="140"/>
                  </a:moveTo>
                  <a:cubicBezTo>
                    <a:pt x="32" y="150"/>
                    <a:pt x="28" y="159"/>
                    <a:pt x="22" y="166"/>
                  </a:cubicBezTo>
                  <a:cubicBezTo>
                    <a:pt x="15" y="159"/>
                    <a:pt x="12" y="150"/>
                    <a:pt x="12" y="140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2" y="48"/>
                    <a:pt x="32" y="48"/>
                    <a:pt x="32" y="48"/>
                  </a:cubicBezTo>
                  <a:lnTo>
                    <a:pt x="32" y="140"/>
                  </a:lnTo>
                  <a:close/>
                  <a:moveTo>
                    <a:pt x="188" y="140"/>
                  </a:moveTo>
                  <a:cubicBezTo>
                    <a:pt x="188" y="162"/>
                    <a:pt x="170" y="180"/>
                    <a:pt x="148" y="180"/>
                  </a:cubicBezTo>
                  <a:cubicBezTo>
                    <a:pt x="136" y="180"/>
                    <a:pt x="136" y="180"/>
                    <a:pt x="136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46" y="180"/>
                    <a:pt x="40" y="178"/>
                    <a:pt x="35" y="176"/>
                  </a:cubicBezTo>
                  <a:cubicBezTo>
                    <a:pt x="40" y="169"/>
                    <a:pt x="44" y="161"/>
                    <a:pt x="44" y="15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188" y="12"/>
                    <a:pt x="188" y="12"/>
                    <a:pt x="188" y="12"/>
                  </a:cubicBezTo>
                  <a:lnTo>
                    <a:pt x="188" y="140"/>
                  </a:lnTo>
                  <a:close/>
                  <a:moveTo>
                    <a:pt x="100" y="128"/>
                  </a:moveTo>
                  <a:cubicBezTo>
                    <a:pt x="60" y="128"/>
                    <a:pt x="60" y="128"/>
                    <a:pt x="60" y="128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28"/>
                  </a:lnTo>
                  <a:close/>
                  <a:moveTo>
                    <a:pt x="100" y="108"/>
                  </a:moveTo>
                  <a:cubicBezTo>
                    <a:pt x="60" y="108"/>
                    <a:pt x="60" y="108"/>
                    <a:pt x="60" y="10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08"/>
                  </a:lnTo>
                  <a:close/>
                  <a:moveTo>
                    <a:pt x="100" y="88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100" y="88"/>
                  </a:lnTo>
                  <a:close/>
                  <a:moveTo>
                    <a:pt x="168" y="36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168" y="52"/>
                    <a:pt x="168" y="52"/>
                    <a:pt x="168" y="52"/>
                  </a:cubicBezTo>
                  <a:lnTo>
                    <a:pt x="168" y="36"/>
                  </a:lnTo>
                  <a:close/>
                  <a:moveTo>
                    <a:pt x="100" y="6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0" y="80"/>
                    <a:pt x="100" y="80"/>
                    <a:pt x="100" y="80"/>
                  </a:cubicBezTo>
                  <a:lnTo>
                    <a:pt x="100" y="68"/>
                  </a:lnTo>
                  <a:close/>
                  <a:moveTo>
                    <a:pt x="112" y="140"/>
                  </a:moveTo>
                  <a:cubicBezTo>
                    <a:pt x="168" y="140"/>
                    <a:pt x="168" y="140"/>
                    <a:pt x="168" y="140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12" y="68"/>
                    <a:pt x="112" y="68"/>
                    <a:pt x="112" y="68"/>
                  </a:cubicBezTo>
                  <a:lnTo>
                    <a:pt x="112" y="14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12"/>
            <p:cNvSpPr>
              <a:spLocks noEditPoints="1"/>
            </p:cNvSpPr>
            <p:nvPr userDrawn="1"/>
          </p:nvSpPr>
          <p:spPr bwMode="auto">
            <a:xfrm rot="1680850" flipH="1" flipV="1">
              <a:off x="10759607" y="5575671"/>
              <a:ext cx="750888" cy="747713"/>
            </a:xfrm>
            <a:custGeom>
              <a:avLst/>
              <a:gdLst>
                <a:gd name="T0" fmla="*/ 12 w 200"/>
                <a:gd name="T1" fmla="*/ 199 h 199"/>
                <a:gd name="T2" fmla="*/ 0 w 200"/>
                <a:gd name="T3" fmla="*/ 95 h 199"/>
                <a:gd name="T4" fmla="*/ 0 w 200"/>
                <a:gd name="T5" fmla="*/ 72 h 199"/>
                <a:gd name="T6" fmla="*/ 100 w 200"/>
                <a:gd name="T7" fmla="*/ 0 h 199"/>
                <a:gd name="T8" fmla="*/ 200 w 200"/>
                <a:gd name="T9" fmla="*/ 72 h 199"/>
                <a:gd name="T10" fmla="*/ 200 w 200"/>
                <a:gd name="T11" fmla="*/ 95 h 199"/>
                <a:gd name="T12" fmla="*/ 188 w 200"/>
                <a:gd name="T13" fmla="*/ 199 h 199"/>
                <a:gd name="T14" fmla="*/ 180 w 200"/>
                <a:gd name="T15" fmla="*/ 191 h 199"/>
                <a:gd name="T16" fmla="*/ 100 w 200"/>
                <a:gd name="T17" fmla="*/ 138 h 199"/>
                <a:gd name="T18" fmla="*/ 21 w 200"/>
                <a:gd name="T19" fmla="*/ 191 h 199"/>
                <a:gd name="T20" fmla="*/ 148 w 200"/>
                <a:gd name="T21" fmla="*/ 118 h 199"/>
                <a:gd name="T22" fmla="*/ 52 w 200"/>
                <a:gd name="T23" fmla="*/ 67 h 199"/>
                <a:gd name="T24" fmla="*/ 79 w 200"/>
                <a:gd name="T25" fmla="*/ 137 h 199"/>
                <a:gd name="T26" fmla="*/ 121 w 200"/>
                <a:gd name="T27" fmla="*/ 137 h 199"/>
                <a:gd name="T28" fmla="*/ 71 w 200"/>
                <a:gd name="T29" fmla="*/ 142 h 199"/>
                <a:gd name="T30" fmla="*/ 8 w 200"/>
                <a:gd name="T31" fmla="*/ 178 h 199"/>
                <a:gd name="T32" fmla="*/ 186 w 200"/>
                <a:gd name="T33" fmla="*/ 69 h 199"/>
                <a:gd name="T34" fmla="*/ 14 w 200"/>
                <a:gd name="T35" fmla="*/ 69 h 199"/>
                <a:gd name="T36" fmla="*/ 8 w 200"/>
                <a:gd name="T37" fmla="*/ 87 h 199"/>
                <a:gd name="T38" fmla="*/ 16 w 200"/>
                <a:gd name="T39" fmla="*/ 80 h 199"/>
                <a:gd name="T40" fmla="*/ 100 w 200"/>
                <a:gd name="T41" fmla="*/ 25 h 199"/>
                <a:gd name="T42" fmla="*/ 184 w 200"/>
                <a:gd name="T43" fmla="*/ 80 h 199"/>
                <a:gd name="T44" fmla="*/ 192 w 200"/>
                <a:gd name="T45" fmla="*/ 88 h 199"/>
                <a:gd name="T46" fmla="*/ 192 w 200"/>
                <a:gd name="T47" fmla="*/ 100 h 199"/>
                <a:gd name="T48" fmla="*/ 192 w 200"/>
                <a:gd name="T49" fmla="*/ 178 h 199"/>
                <a:gd name="T50" fmla="*/ 68 w 200"/>
                <a:gd name="T51" fmla="*/ 107 h 199"/>
                <a:gd name="T52" fmla="*/ 132 w 200"/>
                <a:gd name="T53" fmla="*/ 111 h 199"/>
                <a:gd name="T54" fmla="*/ 68 w 200"/>
                <a:gd name="T55" fmla="*/ 107 h 199"/>
                <a:gd name="T56" fmla="*/ 132 w 200"/>
                <a:gd name="T57" fmla="*/ 95 h 199"/>
                <a:gd name="T58" fmla="*/ 68 w 200"/>
                <a:gd name="T59" fmla="*/ 99 h 199"/>
                <a:gd name="T60" fmla="*/ 68 w 200"/>
                <a:gd name="T61" fmla="*/ 83 h 199"/>
                <a:gd name="T62" fmla="*/ 132 w 200"/>
                <a:gd name="T63" fmla="*/ 87 h 199"/>
                <a:gd name="T64" fmla="*/ 68 w 200"/>
                <a:gd name="T65" fmla="*/ 8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199">
                  <a:moveTo>
                    <a:pt x="188" y="199"/>
                  </a:moveTo>
                  <a:cubicBezTo>
                    <a:pt x="12" y="199"/>
                    <a:pt x="12" y="199"/>
                    <a:pt x="12" y="199"/>
                  </a:cubicBezTo>
                  <a:cubicBezTo>
                    <a:pt x="6" y="199"/>
                    <a:pt x="0" y="194"/>
                    <a:pt x="0" y="18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89"/>
                    <a:pt x="0" y="78"/>
                    <a:pt x="0" y="72"/>
                  </a:cubicBezTo>
                  <a:cubicBezTo>
                    <a:pt x="0" y="64"/>
                    <a:pt x="6" y="61"/>
                    <a:pt x="6" y="6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1"/>
                    <a:pt x="200" y="64"/>
                    <a:pt x="200" y="72"/>
                  </a:cubicBezTo>
                  <a:cubicBezTo>
                    <a:pt x="200" y="78"/>
                    <a:pt x="200" y="89"/>
                    <a:pt x="200" y="95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0" y="194"/>
                    <a:pt x="195" y="199"/>
                    <a:pt x="188" y="199"/>
                  </a:cubicBezTo>
                  <a:close/>
                  <a:moveTo>
                    <a:pt x="21" y="191"/>
                  </a:moveTo>
                  <a:cubicBezTo>
                    <a:pt x="180" y="191"/>
                    <a:pt x="180" y="191"/>
                    <a:pt x="180" y="191"/>
                  </a:cubicBezTo>
                  <a:cubicBezTo>
                    <a:pt x="183" y="191"/>
                    <a:pt x="185" y="190"/>
                    <a:pt x="187" y="189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13" y="189"/>
                    <a:pt x="13" y="189"/>
                    <a:pt x="13" y="189"/>
                  </a:cubicBezTo>
                  <a:cubicBezTo>
                    <a:pt x="15" y="190"/>
                    <a:pt x="18" y="191"/>
                    <a:pt x="21" y="191"/>
                  </a:cubicBezTo>
                  <a:close/>
                  <a:moveTo>
                    <a:pt x="121" y="137"/>
                  </a:moveTo>
                  <a:cubicBezTo>
                    <a:pt x="148" y="118"/>
                    <a:pt x="148" y="118"/>
                    <a:pt x="148" y="118"/>
                  </a:cubicBezTo>
                  <a:cubicBezTo>
                    <a:pt x="148" y="67"/>
                    <a:pt x="148" y="67"/>
                    <a:pt x="148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100" y="125"/>
                    <a:pt x="100" y="125"/>
                    <a:pt x="100" y="125"/>
                  </a:cubicBezTo>
                  <a:lnTo>
                    <a:pt x="121" y="137"/>
                  </a:lnTo>
                  <a:close/>
                  <a:moveTo>
                    <a:pt x="8" y="178"/>
                  </a:moveTo>
                  <a:cubicBezTo>
                    <a:pt x="71" y="142"/>
                    <a:pt x="71" y="142"/>
                    <a:pt x="71" y="142"/>
                  </a:cubicBezTo>
                  <a:cubicBezTo>
                    <a:pt x="8" y="99"/>
                    <a:pt x="8" y="99"/>
                    <a:pt x="8" y="99"/>
                  </a:cubicBezTo>
                  <a:lnTo>
                    <a:pt x="8" y="178"/>
                  </a:lnTo>
                  <a:close/>
                  <a:moveTo>
                    <a:pt x="192" y="80"/>
                  </a:moveTo>
                  <a:cubicBezTo>
                    <a:pt x="192" y="72"/>
                    <a:pt x="186" y="69"/>
                    <a:pt x="186" y="69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8" y="72"/>
                    <a:pt x="8" y="80"/>
                  </a:cubicBezTo>
                  <a:cubicBezTo>
                    <a:pt x="8" y="84"/>
                    <a:pt x="8" y="87"/>
                    <a:pt x="8" y="87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6" y="88"/>
                    <a:pt x="16" y="83"/>
                    <a:pt x="16" y="80"/>
                  </a:cubicBezTo>
                  <a:cubicBezTo>
                    <a:pt x="16" y="75"/>
                    <a:pt x="21" y="73"/>
                    <a:pt x="21" y="7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84" y="75"/>
                    <a:pt x="184" y="80"/>
                  </a:cubicBezTo>
                  <a:cubicBezTo>
                    <a:pt x="184" y="83"/>
                    <a:pt x="184" y="89"/>
                    <a:pt x="184" y="93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1"/>
                    <a:pt x="192" y="80"/>
                  </a:cubicBezTo>
                  <a:close/>
                  <a:moveTo>
                    <a:pt x="192" y="100"/>
                  </a:moveTo>
                  <a:cubicBezTo>
                    <a:pt x="130" y="142"/>
                    <a:pt x="130" y="142"/>
                    <a:pt x="130" y="142"/>
                  </a:cubicBezTo>
                  <a:cubicBezTo>
                    <a:pt x="192" y="178"/>
                    <a:pt x="192" y="178"/>
                    <a:pt x="192" y="178"/>
                  </a:cubicBezTo>
                  <a:lnTo>
                    <a:pt x="192" y="100"/>
                  </a:lnTo>
                  <a:close/>
                  <a:moveTo>
                    <a:pt x="68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68" y="111"/>
                    <a:pt x="68" y="111"/>
                    <a:pt x="68" y="111"/>
                  </a:cubicBezTo>
                  <a:lnTo>
                    <a:pt x="68" y="107"/>
                  </a:lnTo>
                  <a:close/>
                  <a:moveTo>
                    <a:pt x="68" y="95"/>
                  </a:moveTo>
                  <a:cubicBezTo>
                    <a:pt x="132" y="95"/>
                    <a:pt x="132" y="95"/>
                    <a:pt x="132" y="95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68" y="99"/>
                    <a:pt x="68" y="99"/>
                    <a:pt x="68" y="99"/>
                  </a:cubicBezTo>
                  <a:lnTo>
                    <a:pt x="68" y="95"/>
                  </a:lnTo>
                  <a:close/>
                  <a:moveTo>
                    <a:pt x="68" y="83"/>
                  </a:moveTo>
                  <a:cubicBezTo>
                    <a:pt x="132" y="83"/>
                    <a:pt x="132" y="83"/>
                    <a:pt x="132" y="83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68" y="87"/>
                    <a:pt x="68" y="87"/>
                    <a:pt x="68" y="87"/>
                  </a:cubicBezTo>
                  <a:lnTo>
                    <a:pt x="68" y="83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14"/>
            <p:cNvSpPr>
              <a:spLocks noEditPoints="1"/>
            </p:cNvSpPr>
            <p:nvPr userDrawn="1"/>
          </p:nvSpPr>
          <p:spPr bwMode="auto">
            <a:xfrm rot="4669559" flipH="1" flipV="1">
              <a:off x="12060354" y="5613559"/>
              <a:ext cx="742950" cy="744538"/>
            </a:xfrm>
            <a:custGeom>
              <a:avLst/>
              <a:gdLst>
                <a:gd name="T0" fmla="*/ 195 w 198"/>
                <a:gd name="T1" fmla="*/ 46 h 198"/>
                <a:gd name="T2" fmla="*/ 152 w 198"/>
                <a:gd name="T3" fmla="*/ 4 h 198"/>
                <a:gd name="T4" fmla="*/ 3 w 198"/>
                <a:gd name="T5" fmla="*/ 152 h 198"/>
                <a:gd name="T6" fmla="*/ 46 w 198"/>
                <a:gd name="T7" fmla="*/ 195 h 198"/>
                <a:gd name="T8" fmla="*/ 60 w 198"/>
                <a:gd name="T9" fmla="*/ 195 h 198"/>
                <a:gd name="T10" fmla="*/ 113 w 198"/>
                <a:gd name="T11" fmla="*/ 142 h 198"/>
                <a:gd name="T12" fmla="*/ 112 w 198"/>
                <a:gd name="T13" fmla="*/ 112 h 198"/>
                <a:gd name="T14" fmla="*/ 139 w 198"/>
                <a:gd name="T15" fmla="*/ 115 h 198"/>
                <a:gd name="T16" fmla="*/ 195 w 198"/>
                <a:gd name="T17" fmla="*/ 60 h 198"/>
                <a:gd name="T18" fmla="*/ 195 w 198"/>
                <a:gd name="T19" fmla="*/ 46 h 198"/>
                <a:gd name="T20" fmla="*/ 92 w 198"/>
                <a:gd name="T21" fmla="*/ 142 h 198"/>
                <a:gd name="T22" fmla="*/ 63 w 198"/>
                <a:gd name="T23" fmla="*/ 172 h 198"/>
                <a:gd name="T24" fmla="*/ 43 w 198"/>
                <a:gd name="T25" fmla="*/ 172 h 198"/>
                <a:gd name="T26" fmla="*/ 33 w 198"/>
                <a:gd name="T27" fmla="*/ 162 h 198"/>
                <a:gd name="T28" fmla="*/ 33 w 198"/>
                <a:gd name="T29" fmla="*/ 142 h 198"/>
                <a:gd name="T30" fmla="*/ 63 w 198"/>
                <a:gd name="T31" fmla="*/ 112 h 198"/>
                <a:gd name="T32" fmla="*/ 83 w 198"/>
                <a:gd name="T33" fmla="*/ 112 h 198"/>
                <a:gd name="T34" fmla="*/ 92 w 198"/>
                <a:gd name="T35" fmla="*/ 122 h 198"/>
                <a:gd name="T36" fmla="*/ 92 w 198"/>
                <a:gd name="T37" fmla="*/ 142 h 198"/>
                <a:gd name="T38" fmla="*/ 172 w 198"/>
                <a:gd name="T39" fmla="*/ 63 h 198"/>
                <a:gd name="T40" fmla="*/ 142 w 198"/>
                <a:gd name="T41" fmla="*/ 93 h 198"/>
                <a:gd name="T42" fmla="*/ 122 w 198"/>
                <a:gd name="T43" fmla="*/ 93 h 198"/>
                <a:gd name="T44" fmla="*/ 112 w 198"/>
                <a:gd name="T45" fmla="*/ 83 h 198"/>
                <a:gd name="T46" fmla="*/ 112 w 198"/>
                <a:gd name="T47" fmla="*/ 63 h 198"/>
                <a:gd name="T48" fmla="*/ 142 w 198"/>
                <a:gd name="T49" fmla="*/ 33 h 198"/>
                <a:gd name="T50" fmla="*/ 162 w 198"/>
                <a:gd name="T51" fmla="*/ 33 h 198"/>
                <a:gd name="T52" fmla="*/ 172 w 198"/>
                <a:gd name="T53" fmla="*/ 43 h 198"/>
                <a:gd name="T54" fmla="*/ 172 w 198"/>
                <a:gd name="T55" fmla="*/ 63 h 198"/>
                <a:gd name="T56" fmla="*/ 31 w 198"/>
                <a:gd name="T57" fmla="*/ 91 h 198"/>
                <a:gd name="T58" fmla="*/ 44 w 198"/>
                <a:gd name="T59" fmla="*/ 83 h 198"/>
                <a:gd name="T60" fmla="*/ 30 w 198"/>
                <a:gd name="T61" fmla="*/ 74 h 198"/>
                <a:gd name="T62" fmla="*/ 14 w 198"/>
                <a:gd name="T63" fmla="*/ 91 h 198"/>
                <a:gd name="T64" fmla="*/ 0 w 198"/>
                <a:gd name="T65" fmla="*/ 148 h 198"/>
                <a:gd name="T66" fmla="*/ 26 w 198"/>
                <a:gd name="T67" fmla="*/ 122 h 198"/>
                <a:gd name="T68" fmla="*/ 31 w 198"/>
                <a:gd name="T69" fmla="*/ 91 h 198"/>
                <a:gd name="T70" fmla="*/ 83 w 198"/>
                <a:gd name="T71" fmla="*/ 45 h 198"/>
                <a:gd name="T72" fmla="*/ 91 w 198"/>
                <a:gd name="T73" fmla="*/ 31 h 198"/>
                <a:gd name="T74" fmla="*/ 122 w 198"/>
                <a:gd name="T75" fmla="*/ 27 h 198"/>
                <a:gd name="T76" fmla="*/ 148 w 198"/>
                <a:gd name="T77" fmla="*/ 0 h 198"/>
                <a:gd name="T78" fmla="*/ 91 w 198"/>
                <a:gd name="T79" fmla="*/ 14 h 198"/>
                <a:gd name="T80" fmla="*/ 74 w 198"/>
                <a:gd name="T81" fmla="*/ 30 h 198"/>
                <a:gd name="T82" fmla="*/ 83 w 198"/>
                <a:gd name="T83" fmla="*/ 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8" h="198">
                  <a:moveTo>
                    <a:pt x="195" y="46"/>
                  </a:moveTo>
                  <a:cubicBezTo>
                    <a:pt x="152" y="4"/>
                    <a:pt x="152" y="4"/>
                    <a:pt x="152" y="4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50" y="198"/>
                    <a:pt x="56" y="198"/>
                    <a:pt x="60" y="195"/>
                  </a:cubicBezTo>
                  <a:cubicBezTo>
                    <a:pt x="60" y="195"/>
                    <a:pt x="85" y="169"/>
                    <a:pt x="113" y="142"/>
                  </a:cubicBezTo>
                  <a:cubicBezTo>
                    <a:pt x="117" y="137"/>
                    <a:pt x="107" y="117"/>
                    <a:pt x="112" y="112"/>
                  </a:cubicBezTo>
                  <a:cubicBezTo>
                    <a:pt x="116" y="107"/>
                    <a:pt x="135" y="119"/>
                    <a:pt x="139" y="115"/>
                  </a:cubicBezTo>
                  <a:cubicBezTo>
                    <a:pt x="168" y="86"/>
                    <a:pt x="195" y="60"/>
                    <a:pt x="195" y="60"/>
                  </a:cubicBezTo>
                  <a:cubicBezTo>
                    <a:pt x="198" y="56"/>
                    <a:pt x="198" y="50"/>
                    <a:pt x="195" y="46"/>
                  </a:cubicBezTo>
                  <a:close/>
                  <a:moveTo>
                    <a:pt x="92" y="142"/>
                  </a:moveTo>
                  <a:cubicBezTo>
                    <a:pt x="63" y="172"/>
                    <a:pt x="63" y="172"/>
                    <a:pt x="63" y="172"/>
                  </a:cubicBezTo>
                  <a:cubicBezTo>
                    <a:pt x="57" y="177"/>
                    <a:pt x="48" y="177"/>
                    <a:pt x="43" y="17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28" y="156"/>
                    <a:pt x="28" y="148"/>
                    <a:pt x="33" y="14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8" y="107"/>
                    <a:pt x="77" y="107"/>
                    <a:pt x="83" y="11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8" y="128"/>
                    <a:pt x="98" y="137"/>
                    <a:pt x="92" y="142"/>
                  </a:cubicBezTo>
                  <a:close/>
                  <a:moveTo>
                    <a:pt x="172" y="6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36" y="98"/>
                    <a:pt x="128" y="98"/>
                    <a:pt x="122" y="9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07" y="77"/>
                    <a:pt x="107" y="68"/>
                    <a:pt x="112" y="6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7" y="28"/>
                    <a:pt x="156" y="28"/>
                    <a:pt x="162" y="3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7" y="49"/>
                    <a:pt x="177" y="57"/>
                    <a:pt x="172" y="63"/>
                  </a:cubicBezTo>
                  <a:close/>
                  <a:moveTo>
                    <a:pt x="31" y="91"/>
                  </a:moveTo>
                  <a:cubicBezTo>
                    <a:pt x="37" y="86"/>
                    <a:pt x="41" y="87"/>
                    <a:pt x="44" y="83"/>
                  </a:cubicBezTo>
                  <a:cubicBezTo>
                    <a:pt x="48" y="78"/>
                    <a:pt x="38" y="75"/>
                    <a:pt x="30" y="74"/>
                  </a:cubicBezTo>
                  <a:cubicBezTo>
                    <a:pt x="22" y="72"/>
                    <a:pt x="17" y="82"/>
                    <a:pt x="14" y="91"/>
                  </a:cubicBezTo>
                  <a:cubicBezTo>
                    <a:pt x="12" y="100"/>
                    <a:pt x="0" y="148"/>
                    <a:pt x="0" y="148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22"/>
                    <a:pt x="26" y="97"/>
                    <a:pt x="31" y="91"/>
                  </a:cubicBezTo>
                  <a:close/>
                  <a:moveTo>
                    <a:pt x="83" y="45"/>
                  </a:moveTo>
                  <a:cubicBezTo>
                    <a:pt x="87" y="41"/>
                    <a:pt x="85" y="37"/>
                    <a:pt x="91" y="31"/>
                  </a:cubicBezTo>
                  <a:cubicBezTo>
                    <a:pt x="97" y="26"/>
                    <a:pt x="122" y="27"/>
                    <a:pt x="122" y="2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00" y="12"/>
                    <a:pt x="91" y="14"/>
                  </a:cubicBezTo>
                  <a:cubicBezTo>
                    <a:pt x="82" y="17"/>
                    <a:pt x="72" y="22"/>
                    <a:pt x="74" y="30"/>
                  </a:cubicBezTo>
                  <a:cubicBezTo>
                    <a:pt x="75" y="38"/>
                    <a:pt x="78" y="48"/>
                    <a:pt x="83" y="45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24"/>
            <p:cNvSpPr>
              <a:spLocks noEditPoints="1"/>
            </p:cNvSpPr>
            <p:nvPr userDrawn="1"/>
          </p:nvSpPr>
          <p:spPr bwMode="auto">
            <a:xfrm rot="2436245" flipH="1" flipV="1">
              <a:off x="10865874" y="6510567"/>
              <a:ext cx="349593" cy="449070"/>
            </a:xfrm>
            <a:custGeom>
              <a:avLst/>
              <a:gdLst>
                <a:gd name="T0" fmla="*/ 12 w 156"/>
                <a:gd name="T1" fmla="*/ 200 h 200"/>
                <a:gd name="T2" fmla="*/ 0 w 156"/>
                <a:gd name="T3" fmla="*/ 37 h 200"/>
                <a:gd name="T4" fmla="*/ 12 w 156"/>
                <a:gd name="T5" fmla="*/ 175 h 200"/>
                <a:gd name="T6" fmla="*/ 50 w 156"/>
                <a:gd name="T7" fmla="*/ 187 h 200"/>
                <a:gd name="T8" fmla="*/ 64 w 156"/>
                <a:gd name="T9" fmla="*/ 24 h 200"/>
                <a:gd name="T10" fmla="*/ 156 w 156"/>
                <a:gd name="T11" fmla="*/ 37 h 200"/>
                <a:gd name="T12" fmla="*/ 144 w 156"/>
                <a:gd name="T13" fmla="*/ 200 h 200"/>
                <a:gd name="T14" fmla="*/ 128 w 156"/>
                <a:gd name="T15" fmla="*/ 180 h 200"/>
                <a:gd name="T16" fmla="*/ 116 w 156"/>
                <a:gd name="T17" fmla="*/ 168 h 200"/>
                <a:gd name="T18" fmla="*/ 116 w 156"/>
                <a:gd name="T19" fmla="*/ 164 h 200"/>
                <a:gd name="T20" fmla="*/ 128 w 156"/>
                <a:gd name="T21" fmla="*/ 152 h 200"/>
                <a:gd name="T22" fmla="*/ 116 w 156"/>
                <a:gd name="T23" fmla="*/ 164 h 200"/>
                <a:gd name="T24" fmla="*/ 128 w 156"/>
                <a:gd name="T25" fmla="*/ 148 h 200"/>
                <a:gd name="T26" fmla="*/ 116 w 156"/>
                <a:gd name="T27" fmla="*/ 136 h 200"/>
                <a:gd name="T28" fmla="*/ 116 w 156"/>
                <a:gd name="T29" fmla="*/ 132 h 200"/>
                <a:gd name="T30" fmla="*/ 128 w 156"/>
                <a:gd name="T31" fmla="*/ 120 h 200"/>
                <a:gd name="T32" fmla="*/ 116 w 156"/>
                <a:gd name="T33" fmla="*/ 132 h 200"/>
                <a:gd name="T34" fmla="*/ 112 w 156"/>
                <a:gd name="T35" fmla="*/ 180 h 200"/>
                <a:gd name="T36" fmla="*/ 100 w 156"/>
                <a:gd name="T37" fmla="*/ 168 h 200"/>
                <a:gd name="T38" fmla="*/ 100 w 156"/>
                <a:gd name="T39" fmla="*/ 164 h 200"/>
                <a:gd name="T40" fmla="*/ 112 w 156"/>
                <a:gd name="T41" fmla="*/ 152 h 200"/>
                <a:gd name="T42" fmla="*/ 100 w 156"/>
                <a:gd name="T43" fmla="*/ 164 h 200"/>
                <a:gd name="T44" fmla="*/ 112 w 156"/>
                <a:gd name="T45" fmla="*/ 148 h 200"/>
                <a:gd name="T46" fmla="*/ 100 w 156"/>
                <a:gd name="T47" fmla="*/ 136 h 200"/>
                <a:gd name="T48" fmla="*/ 100 w 156"/>
                <a:gd name="T49" fmla="*/ 132 h 200"/>
                <a:gd name="T50" fmla="*/ 112 w 156"/>
                <a:gd name="T51" fmla="*/ 120 h 200"/>
                <a:gd name="T52" fmla="*/ 100 w 156"/>
                <a:gd name="T53" fmla="*/ 132 h 200"/>
                <a:gd name="T54" fmla="*/ 96 w 156"/>
                <a:gd name="T55" fmla="*/ 180 h 200"/>
                <a:gd name="T56" fmla="*/ 84 w 156"/>
                <a:gd name="T57" fmla="*/ 168 h 200"/>
                <a:gd name="T58" fmla="*/ 84 w 156"/>
                <a:gd name="T59" fmla="*/ 164 h 200"/>
                <a:gd name="T60" fmla="*/ 96 w 156"/>
                <a:gd name="T61" fmla="*/ 152 h 200"/>
                <a:gd name="T62" fmla="*/ 84 w 156"/>
                <a:gd name="T63" fmla="*/ 164 h 200"/>
                <a:gd name="T64" fmla="*/ 96 w 156"/>
                <a:gd name="T65" fmla="*/ 148 h 200"/>
                <a:gd name="T66" fmla="*/ 84 w 156"/>
                <a:gd name="T67" fmla="*/ 136 h 200"/>
                <a:gd name="T68" fmla="*/ 84 w 156"/>
                <a:gd name="T69" fmla="*/ 132 h 200"/>
                <a:gd name="T70" fmla="*/ 96 w 156"/>
                <a:gd name="T71" fmla="*/ 120 h 200"/>
                <a:gd name="T72" fmla="*/ 84 w 156"/>
                <a:gd name="T73" fmla="*/ 132 h 200"/>
                <a:gd name="T74" fmla="*/ 137 w 156"/>
                <a:gd name="T75" fmla="*/ 35 h 200"/>
                <a:gd name="T76" fmla="*/ 76 w 156"/>
                <a:gd name="T77" fmla="*/ 42 h 200"/>
                <a:gd name="T78" fmla="*/ 82 w 156"/>
                <a:gd name="T79" fmla="*/ 76 h 200"/>
                <a:gd name="T80" fmla="*/ 144 w 156"/>
                <a:gd name="T81" fmla="*/ 69 h 200"/>
                <a:gd name="T82" fmla="*/ 144 w 156"/>
                <a:gd name="T83" fmla="*/ 120 h 200"/>
                <a:gd name="T84" fmla="*/ 132 w 156"/>
                <a:gd name="T85" fmla="*/ 132 h 200"/>
                <a:gd name="T86" fmla="*/ 144 w 156"/>
                <a:gd name="T87" fmla="*/ 120 h 200"/>
                <a:gd name="T88" fmla="*/ 132 w 156"/>
                <a:gd name="T89" fmla="*/ 136 h 200"/>
                <a:gd name="T90" fmla="*/ 144 w 156"/>
                <a:gd name="T91" fmla="*/ 148 h 200"/>
                <a:gd name="T92" fmla="*/ 144 w 156"/>
                <a:gd name="T93" fmla="*/ 152 h 200"/>
                <a:gd name="T94" fmla="*/ 132 w 156"/>
                <a:gd name="T95" fmla="*/ 164 h 200"/>
                <a:gd name="T96" fmla="*/ 144 w 156"/>
                <a:gd name="T97" fmla="*/ 152 h 200"/>
                <a:gd name="T98" fmla="*/ 132 w 156"/>
                <a:gd name="T99" fmla="*/ 168 h 200"/>
                <a:gd name="T100" fmla="*/ 144 w 156"/>
                <a:gd name="T101" fmla="*/ 180 h 200"/>
                <a:gd name="T102" fmla="*/ 50 w 156"/>
                <a:gd name="T103" fmla="*/ 180 h 200"/>
                <a:gd name="T104" fmla="*/ 20 w 156"/>
                <a:gd name="T105" fmla="*/ 173 h 200"/>
                <a:gd name="T106" fmla="*/ 26 w 156"/>
                <a:gd name="T107" fmla="*/ 12 h 200"/>
                <a:gd name="T108" fmla="*/ 36 w 156"/>
                <a:gd name="T109" fmla="*/ 0 h 200"/>
                <a:gd name="T110" fmla="*/ 44 w 156"/>
                <a:gd name="T111" fmla="*/ 12 h 200"/>
                <a:gd name="T112" fmla="*/ 56 w 156"/>
                <a:gd name="T113" fmla="*/ 18 h 200"/>
                <a:gd name="T114" fmla="*/ 50 w 156"/>
                <a:gd name="T115" fmla="*/ 1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" h="200">
                  <a:moveTo>
                    <a:pt x="144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5" y="200"/>
                    <a:pt x="0" y="194"/>
                    <a:pt x="0" y="18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5" y="25"/>
                    <a:pt x="12" y="2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2" y="182"/>
                    <a:pt x="18" y="187"/>
                    <a:pt x="25" y="187"/>
                  </a:cubicBezTo>
                  <a:cubicBezTo>
                    <a:pt x="50" y="187"/>
                    <a:pt x="50" y="187"/>
                    <a:pt x="50" y="187"/>
                  </a:cubicBezTo>
                  <a:cubicBezTo>
                    <a:pt x="57" y="187"/>
                    <a:pt x="64" y="182"/>
                    <a:pt x="64" y="17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51" y="24"/>
                    <a:pt x="156" y="30"/>
                    <a:pt x="156" y="37"/>
                  </a:cubicBezTo>
                  <a:cubicBezTo>
                    <a:pt x="156" y="187"/>
                    <a:pt x="156" y="187"/>
                    <a:pt x="156" y="187"/>
                  </a:cubicBezTo>
                  <a:cubicBezTo>
                    <a:pt x="156" y="194"/>
                    <a:pt x="151" y="200"/>
                    <a:pt x="144" y="200"/>
                  </a:cubicBezTo>
                  <a:close/>
                  <a:moveTo>
                    <a:pt x="116" y="180"/>
                  </a:moveTo>
                  <a:cubicBezTo>
                    <a:pt x="128" y="180"/>
                    <a:pt x="128" y="180"/>
                    <a:pt x="128" y="180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16" y="168"/>
                    <a:pt x="116" y="168"/>
                    <a:pt x="116" y="168"/>
                  </a:cubicBezTo>
                  <a:lnTo>
                    <a:pt x="116" y="180"/>
                  </a:lnTo>
                  <a:close/>
                  <a:moveTo>
                    <a:pt x="116" y="164"/>
                  </a:moveTo>
                  <a:cubicBezTo>
                    <a:pt x="128" y="164"/>
                    <a:pt x="128" y="164"/>
                    <a:pt x="128" y="164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16" y="152"/>
                    <a:pt x="116" y="152"/>
                    <a:pt x="116" y="152"/>
                  </a:cubicBezTo>
                  <a:lnTo>
                    <a:pt x="116" y="164"/>
                  </a:lnTo>
                  <a:close/>
                  <a:moveTo>
                    <a:pt x="116" y="148"/>
                  </a:moveTo>
                  <a:cubicBezTo>
                    <a:pt x="128" y="148"/>
                    <a:pt x="128" y="148"/>
                    <a:pt x="128" y="148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6" y="136"/>
                    <a:pt x="116" y="136"/>
                    <a:pt x="116" y="136"/>
                  </a:cubicBezTo>
                  <a:lnTo>
                    <a:pt x="116" y="148"/>
                  </a:lnTo>
                  <a:close/>
                  <a:moveTo>
                    <a:pt x="116" y="132"/>
                  </a:moveTo>
                  <a:cubicBezTo>
                    <a:pt x="128" y="132"/>
                    <a:pt x="128" y="132"/>
                    <a:pt x="128" y="13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16" y="120"/>
                    <a:pt x="116" y="120"/>
                    <a:pt x="116" y="120"/>
                  </a:cubicBezTo>
                  <a:lnTo>
                    <a:pt x="116" y="132"/>
                  </a:lnTo>
                  <a:close/>
                  <a:moveTo>
                    <a:pt x="100" y="180"/>
                  </a:moveTo>
                  <a:cubicBezTo>
                    <a:pt x="112" y="180"/>
                    <a:pt x="112" y="180"/>
                    <a:pt x="112" y="180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100" y="180"/>
                  </a:lnTo>
                  <a:close/>
                  <a:moveTo>
                    <a:pt x="100" y="164"/>
                  </a:moveTo>
                  <a:cubicBezTo>
                    <a:pt x="112" y="164"/>
                    <a:pt x="112" y="164"/>
                    <a:pt x="112" y="164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00" y="152"/>
                    <a:pt x="100" y="152"/>
                    <a:pt x="100" y="152"/>
                  </a:cubicBezTo>
                  <a:lnTo>
                    <a:pt x="100" y="164"/>
                  </a:lnTo>
                  <a:close/>
                  <a:moveTo>
                    <a:pt x="100" y="148"/>
                  </a:moveTo>
                  <a:cubicBezTo>
                    <a:pt x="112" y="148"/>
                    <a:pt x="112" y="148"/>
                    <a:pt x="112" y="148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00" y="136"/>
                    <a:pt x="100" y="136"/>
                    <a:pt x="100" y="136"/>
                  </a:cubicBezTo>
                  <a:lnTo>
                    <a:pt x="100" y="148"/>
                  </a:lnTo>
                  <a:close/>
                  <a:moveTo>
                    <a:pt x="100" y="132"/>
                  </a:moveTo>
                  <a:cubicBezTo>
                    <a:pt x="112" y="132"/>
                    <a:pt x="112" y="132"/>
                    <a:pt x="112" y="132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32"/>
                  </a:lnTo>
                  <a:close/>
                  <a:moveTo>
                    <a:pt x="84" y="180"/>
                  </a:moveTo>
                  <a:cubicBezTo>
                    <a:pt x="96" y="180"/>
                    <a:pt x="96" y="180"/>
                    <a:pt x="96" y="18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84" y="168"/>
                    <a:pt x="84" y="168"/>
                    <a:pt x="84" y="168"/>
                  </a:cubicBezTo>
                  <a:lnTo>
                    <a:pt x="84" y="180"/>
                  </a:lnTo>
                  <a:close/>
                  <a:moveTo>
                    <a:pt x="84" y="164"/>
                  </a:moveTo>
                  <a:cubicBezTo>
                    <a:pt x="96" y="164"/>
                    <a:pt x="96" y="164"/>
                    <a:pt x="96" y="164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84" y="152"/>
                    <a:pt x="84" y="152"/>
                    <a:pt x="84" y="152"/>
                  </a:cubicBezTo>
                  <a:lnTo>
                    <a:pt x="84" y="164"/>
                  </a:lnTo>
                  <a:close/>
                  <a:moveTo>
                    <a:pt x="84" y="148"/>
                  </a:moveTo>
                  <a:cubicBezTo>
                    <a:pt x="96" y="148"/>
                    <a:pt x="96" y="148"/>
                    <a:pt x="96" y="148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84" y="136"/>
                    <a:pt x="84" y="136"/>
                    <a:pt x="84" y="136"/>
                  </a:cubicBezTo>
                  <a:lnTo>
                    <a:pt x="84" y="148"/>
                  </a:lnTo>
                  <a:close/>
                  <a:moveTo>
                    <a:pt x="84" y="132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84" y="132"/>
                  </a:lnTo>
                  <a:close/>
                  <a:moveTo>
                    <a:pt x="144" y="42"/>
                  </a:moveTo>
                  <a:cubicBezTo>
                    <a:pt x="144" y="38"/>
                    <a:pt x="141" y="35"/>
                    <a:pt x="137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8" y="35"/>
                    <a:pt x="76" y="38"/>
                    <a:pt x="76" y="42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3"/>
                    <a:pt x="78" y="76"/>
                    <a:pt x="82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1" y="76"/>
                    <a:pt x="144" y="73"/>
                    <a:pt x="144" y="69"/>
                  </a:cubicBezTo>
                  <a:lnTo>
                    <a:pt x="144" y="42"/>
                  </a:lnTo>
                  <a:close/>
                  <a:moveTo>
                    <a:pt x="144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44" y="132"/>
                    <a:pt x="144" y="132"/>
                    <a:pt x="144" y="132"/>
                  </a:cubicBezTo>
                  <a:lnTo>
                    <a:pt x="144" y="120"/>
                  </a:lnTo>
                  <a:close/>
                  <a:moveTo>
                    <a:pt x="144" y="136"/>
                  </a:moveTo>
                  <a:cubicBezTo>
                    <a:pt x="132" y="136"/>
                    <a:pt x="132" y="136"/>
                    <a:pt x="132" y="136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4" y="148"/>
                    <a:pt x="144" y="148"/>
                    <a:pt x="144" y="148"/>
                  </a:cubicBezTo>
                  <a:lnTo>
                    <a:pt x="144" y="136"/>
                  </a:lnTo>
                  <a:close/>
                  <a:moveTo>
                    <a:pt x="144" y="152"/>
                  </a:moveTo>
                  <a:cubicBezTo>
                    <a:pt x="132" y="152"/>
                    <a:pt x="132" y="152"/>
                    <a:pt x="132" y="152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44" y="164"/>
                    <a:pt x="144" y="164"/>
                    <a:pt x="144" y="164"/>
                  </a:cubicBezTo>
                  <a:lnTo>
                    <a:pt x="144" y="152"/>
                  </a:lnTo>
                  <a:close/>
                  <a:moveTo>
                    <a:pt x="144" y="168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44" y="180"/>
                    <a:pt x="144" y="180"/>
                    <a:pt x="144" y="180"/>
                  </a:cubicBezTo>
                  <a:lnTo>
                    <a:pt x="144" y="168"/>
                  </a:lnTo>
                  <a:close/>
                  <a:moveTo>
                    <a:pt x="50" y="180"/>
                  </a:moveTo>
                  <a:cubicBezTo>
                    <a:pt x="26" y="180"/>
                    <a:pt x="26" y="180"/>
                    <a:pt x="26" y="180"/>
                  </a:cubicBezTo>
                  <a:cubicBezTo>
                    <a:pt x="22" y="180"/>
                    <a:pt x="20" y="177"/>
                    <a:pt x="20" y="17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5"/>
                    <a:pt x="22" y="12"/>
                    <a:pt x="2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3" y="12"/>
                    <a:pt x="56" y="15"/>
                    <a:pt x="56" y="18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77"/>
                    <a:pt x="53" y="180"/>
                    <a:pt x="50" y="180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89" name="Group 4"/>
            <p:cNvGrpSpPr>
              <a:grpSpLocks noChangeAspect="1"/>
            </p:cNvGrpSpPr>
            <p:nvPr userDrawn="1"/>
          </p:nvGrpSpPr>
          <p:grpSpPr bwMode="auto">
            <a:xfrm rot="20193509" flipH="1" flipV="1">
              <a:off x="12026262" y="3958371"/>
              <a:ext cx="542757" cy="1014719"/>
              <a:chOff x="2490" y="1429"/>
              <a:chExt cx="782" cy="1462"/>
            </a:xfrm>
            <a:solidFill>
              <a:schemeClr val="tx1">
                <a:alpha val="3000"/>
              </a:schemeClr>
            </a:solidFill>
          </p:grpSpPr>
          <p:sp>
            <p:nvSpPr>
              <p:cNvPr id="225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0" name="组合 189"/>
            <p:cNvGrpSpPr/>
            <p:nvPr userDrawn="1"/>
          </p:nvGrpSpPr>
          <p:grpSpPr>
            <a:xfrm rot="670385" flipH="1" flipV="1">
              <a:off x="11549077" y="6101425"/>
              <a:ext cx="282094" cy="805574"/>
              <a:chOff x="9469657" y="2159643"/>
              <a:chExt cx="752475" cy="2148836"/>
            </a:xfrm>
            <a:solidFill>
              <a:schemeClr val="tx1">
                <a:alpha val="3000"/>
              </a:schemeClr>
            </a:solidFill>
          </p:grpSpPr>
          <p:sp>
            <p:nvSpPr>
              <p:cNvPr id="222" name="Freeform 11"/>
              <p:cNvSpPr>
                <a:spLocks/>
              </p:cNvSpPr>
              <p:nvPr userDrawn="1"/>
            </p:nvSpPr>
            <p:spPr bwMode="auto">
              <a:xfrm>
                <a:off x="9469657" y="2954341"/>
                <a:ext cx="752475" cy="1354138"/>
              </a:xfrm>
              <a:custGeom>
                <a:avLst/>
                <a:gdLst>
                  <a:gd name="T0" fmla="*/ 166 w 198"/>
                  <a:gd name="T1" fmla="*/ 0 h 359"/>
                  <a:gd name="T2" fmla="*/ 31 w 198"/>
                  <a:gd name="T3" fmla="*/ 0 h 359"/>
                  <a:gd name="T4" fmla="*/ 0 w 198"/>
                  <a:gd name="T5" fmla="*/ 31 h 359"/>
                  <a:gd name="T6" fmla="*/ 0 w 198"/>
                  <a:gd name="T7" fmla="*/ 31 h 359"/>
                  <a:gd name="T8" fmla="*/ 0 w 198"/>
                  <a:gd name="T9" fmla="*/ 32 h 359"/>
                  <a:gd name="T10" fmla="*/ 0 w 198"/>
                  <a:gd name="T11" fmla="*/ 323 h 359"/>
                  <a:gd name="T12" fmla="*/ 1 w 198"/>
                  <a:gd name="T13" fmla="*/ 323 h 359"/>
                  <a:gd name="T14" fmla="*/ 0 w 198"/>
                  <a:gd name="T15" fmla="*/ 327 h 359"/>
                  <a:gd name="T16" fmla="*/ 0 w 198"/>
                  <a:gd name="T17" fmla="*/ 328 h 359"/>
                  <a:gd name="T18" fmla="*/ 31 w 198"/>
                  <a:gd name="T19" fmla="*/ 359 h 359"/>
                  <a:gd name="T20" fmla="*/ 167 w 198"/>
                  <a:gd name="T21" fmla="*/ 359 h 359"/>
                  <a:gd name="T22" fmla="*/ 198 w 198"/>
                  <a:gd name="T23" fmla="*/ 328 h 359"/>
                  <a:gd name="T24" fmla="*/ 198 w 198"/>
                  <a:gd name="T25" fmla="*/ 327 h 359"/>
                  <a:gd name="T26" fmla="*/ 198 w 198"/>
                  <a:gd name="T27" fmla="*/ 323 h 359"/>
                  <a:gd name="T28" fmla="*/ 198 w 198"/>
                  <a:gd name="T29" fmla="*/ 323 h 359"/>
                  <a:gd name="T30" fmla="*/ 197 w 198"/>
                  <a:gd name="T31" fmla="*/ 32 h 359"/>
                  <a:gd name="T32" fmla="*/ 197 w 198"/>
                  <a:gd name="T33" fmla="*/ 31 h 359"/>
                  <a:gd name="T34" fmla="*/ 197 w 198"/>
                  <a:gd name="T35" fmla="*/ 30 h 359"/>
                  <a:gd name="T36" fmla="*/ 166 w 198"/>
                  <a:gd name="T37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8" h="359">
                    <a:moveTo>
                      <a:pt x="166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1" y="323"/>
                      <a:pt x="1" y="323"/>
                      <a:pt x="1" y="323"/>
                    </a:cubicBezTo>
                    <a:cubicBezTo>
                      <a:pt x="0" y="324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45"/>
                      <a:pt x="14" y="359"/>
                      <a:pt x="31" y="359"/>
                    </a:cubicBezTo>
                    <a:cubicBezTo>
                      <a:pt x="167" y="359"/>
                      <a:pt x="167" y="359"/>
                      <a:pt x="167" y="359"/>
                    </a:cubicBezTo>
                    <a:cubicBezTo>
                      <a:pt x="184" y="359"/>
                      <a:pt x="198" y="345"/>
                      <a:pt x="198" y="328"/>
                    </a:cubicBezTo>
                    <a:cubicBezTo>
                      <a:pt x="198" y="327"/>
                      <a:pt x="198" y="327"/>
                      <a:pt x="198" y="327"/>
                    </a:cubicBezTo>
                    <a:cubicBezTo>
                      <a:pt x="198" y="325"/>
                      <a:pt x="198" y="324"/>
                      <a:pt x="198" y="323"/>
                    </a:cubicBezTo>
                    <a:cubicBezTo>
                      <a:pt x="198" y="323"/>
                      <a:pt x="198" y="323"/>
                      <a:pt x="198" y="323"/>
                    </a:cubicBezTo>
                    <a:cubicBezTo>
                      <a:pt x="197" y="32"/>
                      <a:pt x="197" y="32"/>
                      <a:pt x="197" y="32"/>
                    </a:cubicBezTo>
                    <a:cubicBezTo>
                      <a:pt x="197" y="31"/>
                      <a:pt x="197" y="31"/>
                      <a:pt x="197" y="31"/>
                    </a:cubicBezTo>
                    <a:cubicBezTo>
                      <a:pt x="197" y="30"/>
                      <a:pt x="197" y="30"/>
                      <a:pt x="197" y="30"/>
                    </a:cubicBezTo>
                    <a:cubicBezTo>
                      <a:pt x="197" y="13"/>
                      <a:pt x="183" y="0"/>
                      <a:pt x="166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14"/>
              <p:cNvSpPr>
                <a:spLocks/>
              </p:cNvSpPr>
              <p:nvPr userDrawn="1"/>
            </p:nvSpPr>
            <p:spPr bwMode="auto">
              <a:xfrm>
                <a:off x="9502998" y="2710495"/>
                <a:ext cx="681038" cy="217488"/>
              </a:xfrm>
              <a:custGeom>
                <a:avLst/>
                <a:gdLst>
                  <a:gd name="T0" fmla="*/ 179 w 179"/>
                  <a:gd name="T1" fmla="*/ 30 h 58"/>
                  <a:gd name="T2" fmla="*/ 151 w 179"/>
                  <a:gd name="T3" fmla="*/ 58 h 58"/>
                  <a:gd name="T4" fmla="*/ 28 w 179"/>
                  <a:gd name="T5" fmla="*/ 58 h 58"/>
                  <a:gd name="T6" fmla="*/ 0 w 179"/>
                  <a:gd name="T7" fmla="*/ 30 h 58"/>
                  <a:gd name="T8" fmla="*/ 0 w 179"/>
                  <a:gd name="T9" fmla="*/ 28 h 58"/>
                  <a:gd name="T10" fmla="*/ 28 w 179"/>
                  <a:gd name="T11" fmla="*/ 0 h 58"/>
                  <a:gd name="T12" fmla="*/ 151 w 179"/>
                  <a:gd name="T13" fmla="*/ 0 h 58"/>
                  <a:gd name="T14" fmla="*/ 179 w 179"/>
                  <a:gd name="T15" fmla="*/ 28 h 58"/>
                  <a:gd name="T16" fmla="*/ 179 w 179"/>
                  <a:gd name="T17" fmla="*/ 3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58">
                    <a:moveTo>
                      <a:pt x="179" y="30"/>
                    </a:moveTo>
                    <a:cubicBezTo>
                      <a:pt x="179" y="46"/>
                      <a:pt x="167" y="58"/>
                      <a:pt x="151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12" y="58"/>
                      <a:pt x="0" y="46"/>
                      <a:pt x="0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67" y="0"/>
                      <a:pt x="179" y="12"/>
                      <a:pt x="179" y="28"/>
                    </a:cubicBezTo>
                    <a:lnTo>
                      <a:pt x="179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任意多边形 223"/>
              <p:cNvSpPr/>
              <p:nvPr userDrawn="1"/>
            </p:nvSpPr>
            <p:spPr>
              <a:xfrm>
                <a:off x="9552204" y="2159643"/>
                <a:ext cx="563563" cy="517625"/>
              </a:xfrm>
              <a:custGeom>
                <a:avLst/>
                <a:gdLst>
                  <a:gd name="connsiteX0" fmla="*/ 289397 w 563563"/>
                  <a:gd name="connsiteY0" fmla="*/ 0 h 517625"/>
                  <a:gd name="connsiteX1" fmla="*/ 392209 w 563563"/>
                  <a:gd name="connsiteY1" fmla="*/ 101862 h 517625"/>
                  <a:gd name="connsiteX2" fmla="*/ 392209 w 563563"/>
                  <a:gd name="connsiteY2" fmla="*/ 252767 h 517625"/>
                  <a:gd name="connsiteX3" fmla="*/ 498829 w 563563"/>
                  <a:gd name="connsiteY3" fmla="*/ 328220 h 517625"/>
                  <a:gd name="connsiteX4" fmla="*/ 563563 w 563563"/>
                  <a:gd name="connsiteY4" fmla="*/ 422537 h 517625"/>
                  <a:gd name="connsiteX5" fmla="*/ 563563 w 563563"/>
                  <a:gd name="connsiteY5" fmla="*/ 500886 h 517625"/>
                  <a:gd name="connsiteX6" fmla="*/ 563563 w 563563"/>
                  <a:gd name="connsiteY6" fmla="*/ 517625 h 517625"/>
                  <a:gd name="connsiteX7" fmla="*/ 0 w 563563"/>
                  <a:gd name="connsiteY7" fmla="*/ 517625 h 517625"/>
                  <a:gd name="connsiteX8" fmla="*/ 0 w 563563"/>
                  <a:gd name="connsiteY8" fmla="*/ 513787 h 517625"/>
                  <a:gd name="connsiteX9" fmla="*/ 0 w 563563"/>
                  <a:gd name="connsiteY9" fmla="*/ 422537 h 517625"/>
                  <a:gd name="connsiteX10" fmla="*/ 64734 w 563563"/>
                  <a:gd name="connsiteY10" fmla="*/ 328220 h 517625"/>
                  <a:gd name="connsiteX11" fmla="*/ 186585 w 563563"/>
                  <a:gd name="connsiteY11" fmla="*/ 252767 h 517625"/>
                  <a:gd name="connsiteX12" fmla="*/ 186585 w 563563"/>
                  <a:gd name="connsiteY12" fmla="*/ 101862 h 517625"/>
                  <a:gd name="connsiteX13" fmla="*/ 289397 w 563563"/>
                  <a:gd name="connsiteY13" fmla="*/ 0 h 51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3563" h="517625">
                    <a:moveTo>
                      <a:pt x="289397" y="0"/>
                    </a:moveTo>
                    <a:cubicBezTo>
                      <a:pt x="346515" y="0"/>
                      <a:pt x="392209" y="45272"/>
                      <a:pt x="392209" y="101862"/>
                    </a:cubicBezTo>
                    <a:cubicBezTo>
                      <a:pt x="392209" y="101862"/>
                      <a:pt x="392209" y="101862"/>
                      <a:pt x="392209" y="252767"/>
                    </a:cubicBezTo>
                    <a:cubicBezTo>
                      <a:pt x="392209" y="252767"/>
                      <a:pt x="445519" y="279176"/>
                      <a:pt x="498829" y="328220"/>
                    </a:cubicBezTo>
                    <a:cubicBezTo>
                      <a:pt x="552139" y="377265"/>
                      <a:pt x="563563" y="422537"/>
                      <a:pt x="563563" y="422537"/>
                    </a:cubicBezTo>
                    <a:cubicBezTo>
                      <a:pt x="563563" y="422537"/>
                      <a:pt x="563563" y="422537"/>
                      <a:pt x="563563" y="500886"/>
                    </a:cubicBezTo>
                    <a:lnTo>
                      <a:pt x="563563" y="517625"/>
                    </a:lnTo>
                    <a:lnTo>
                      <a:pt x="0" y="517625"/>
                    </a:lnTo>
                    <a:lnTo>
                      <a:pt x="0" y="513787"/>
                    </a:lnTo>
                    <a:cubicBezTo>
                      <a:pt x="0" y="496103"/>
                      <a:pt x="0" y="467808"/>
                      <a:pt x="0" y="422537"/>
                    </a:cubicBezTo>
                    <a:cubicBezTo>
                      <a:pt x="0" y="422537"/>
                      <a:pt x="11424" y="377265"/>
                      <a:pt x="64734" y="328220"/>
                    </a:cubicBezTo>
                    <a:cubicBezTo>
                      <a:pt x="118044" y="279176"/>
                      <a:pt x="186585" y="252767"/>
                      <a:pt x="186585" y="252767"/>
                    </a:cubicBezTo>
                    <a:cubicBezTo>
                      <a:pt x="186585" y="252767"/>
                      <a:pt x="186585" y="252767"/>
                      <a:pt x="186585" y="101862"/>
                    </a:cubicBezTo>
                    <a:cubicBezTo>
                      <a:pt x="186585" y="45272"/>
                      <a:pt x="232279" y="0"/>
                      <a:pt x="2893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1" name="Group 4"/>
            <p:cNvGrpSpPr>
              <a:grpSpLocks noChangeAspect="1"/>
            </p:cNvGrpSpPr>
            <p:nvPr userDrawn="1"/>
          </p:nvGrpSpPr>
          <p:grpSpPr bwMode="auto">
            <a:xfrm rot="18344534" flipH="1" flipV="1">
              <a:off x="12098997" y="6319872"/>
              <a:ext cx="352657" cy="659317"/>
              <a:chOff x="2490" y="1429"/>
              <a:chExt cx="782" cy="1462"/>
            </a:xfrm>
            <a:solidFill>
              <a:schemeClr val="tx1">
                <a:alpha val="3000"/>
              </a:schemeClr>
            </a:solidFill>
          </p:grpSpPr>
          <p:sp>
            <p:nvSpPr>
              <p:cNvPr id="220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2" name="Group 4"/>
            <p:cNvGrpSpPr>
              <a:grpSpLocks noChangeAspect="1"/>
            </p:cNvGrpSpPr>
            <p:nvPr userDrawn="1"/>
          </p:nvGrpSpPr>
          <p:grpSpPr bwMode="auto">
            <a:xfrm rot="20384769" flipH="1" flipV="1">
              <a:off x="10811207" y="1889860"/>
              <a:ext cx="542757" cy="1014719"/>
              <a:chOff x="2490" y="1429"/>
              <a:chExt cx="782" cy="1462"/>
            </a:xfrm>
            <a:solidFill>
              <a:schemeClr val="tx1">
                <a:alpha val="3000"/>
              </a:schemeClr>
            </a:solidFill>
          </p:grpSpPr>
          <p:sp>
            <p:nvSpPr>
              <p:cNvPr id="218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3" name="Group 70"/>
            <p:cNvGrpSpPr>
              <a:grpSpLocks noChangeAspect="1"/>
            </p:cNvGrpSpPr>
            <p:nvPr userDrawn="1"/>
          </p:nvGrpSpPr>
          <p:grpSpPr bwMode="auto">
            <a:xfrm rot="1187272" flipH="1" flipV="1">
              <a:off x="11530071" y="4829099"/>
              <a:ext cx="696926" cy="867919"/>
              <a:chOff x="2343" y="1490"/>
              <a:chExt cx="1076" cy="1340"/>
            </a:xfrm>
            <a:solidFill>
              <a:schemeClr val="tx1">
                <a:alpha val="3000"/>
              </a:schemeClr>
            </a:solidFill>
          </p:grpSpPr>
          <p:sp>
            <p:nvSpPr>
              <p:cNvPr id="213" name="Oval 72"/>
              <p:cNvSpPr>
                <a:spLocks noChangeArrowheads="1"/>
              </p:cNvSpPr>
              <p:nvPr userDrawn="1"/>
            </p:nvSpPr>
            <p:spPr bwMode="auto">
              <a:xfrm>
                <a:off x="2953" y="1699"/>
                <a:ext cx="42" cy="4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Oval 73"/>
              <p:cNvSpPr>
                <a:spLocks noChangeArrowheads="1"/>
              </p:cNvSpPr>
              <p:nvPr userDrawn="1"/>
            </p:nvSpPr>
            <p:spPr bwMode="auto">
              <a:xfrm>
                <a:off x="2767" y="1699"/>
                <a:ext cx="43" cy="4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74"/>
              <p:cNvSpPr>
                <a:spLocks/>
              </p:cNvSpPr>
              <p:nvPr userDrawn="1"/>
            </p:nvSpPr>
            <p:spPr bwMode="auto">
              <a:xfrm>
                <a:off x="2767" y="1832"/>
                <a:ext cx="228" cy="81"/>
              </a:xfrm>
              <a:custGeom>
                <a:avLst/>
                <a:gdLst>
                  <a:gd name="T0" fmla="*/ 0 w 96"/>
                  <a:gd name="T1" fmla="*/ 34 h 34"/>
                  <a:gd name="T2" fmla="*/ 96 w 96"/>
                  <a:gd name="T3" fmla="*/ 34 h 34"/>
                  <a:gd name="T4" fmla="*/ 48 w 96"/>
                  <a:gd name="T5" fmla="*/ 0 h 34"/>
                  <a:gd name="T6" fmla="*/ 0 w 96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34">
                    <a:moveTo>
                      <a:pt x="0" y="34"/>
                    </a:moveTo>
                    <a:cubicBezTo>
                      <a:pt x="96" y="34"/>
                      <a:pt x="96" y="34"/>
                      <a:pt x="96" y="34"/>
                    </a:cubicBezTo>
                    <a:cubicBezTo>
                      <a:pt x="83" y="24"/>
                      <a:pt x="51" y="2"/>
                      <a:pt x="48" y="0"/>
                    </a:cubicBezTo>
                    <a:cubicBezTo>
                      <a:pt x="45" y="2"/>
                      <a:pt x="14" y="2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75"/>
              <p:cNvSpPr>
                <a:spLocks/>
              </p:cNvSpPr>
              <p:nvPr userDrawn="1"/>
            </p:nvSpPr>
            <p:spPr bwMode="auto">
              <a:xfrm>
                <a:off x="2767" y="1930"/>
                <a:ext cx="228" cy="80"/>
              </a:xfrm>
              <a:custGeom>
                <a:avLst/>
                <a:gdLst>
                  <a:gd name="T0" fmla="*/ 48 w 96"/>
                  <a:gd name="T1" fmla="*/ 34 h 34"/>
                  <a:gd name="T2" fmla="*/ 96 w 96"/>
                  <a:gd name="T3" fmla="*/ 0 h 34"/>
                  <a:gd name="T4" fmla="*/ 0 w 96"/>
                  <a:gd name="T5" fmla="*/ 0 h 34"/>
                  <a:gd name="T6" fmla="*/ 48 w 96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34">
                    <a:moveTo>
                      <a:pt x="48" y="34"/>
                    </a:moveTo>
                    <a:cubicBezTo>
                      <a:pt x="51" y="31"/>
                      <a:pt x="83" y="10"/>
                      <a:pt x="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10"/>
                      <a:pt x="45" y="31"/>
                      <a:pt x="48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76"/>
              <p:cNvSpPr>
                <a:spLocks noEditPoints="1"/>
              </p:cNvSpPr>
              <p:nvPr userDrawn="1"/>
            </p:nvSpPr>
            <p:spPr bwMode="auto">
              <a:xfrm>
                <a:off x="2343" y="1490"/>
                <a:ext cx="1076" cy="1340"/>
              </a:xfrm>
              <a:custGeom>
                <a:avLst/>
                <a:gdLst>
                  <a:gd name="T0" fmla="*/ 452 w 452"/>
                  <a:gd name="T1" fmla="*/ 402 h 564"/>
                  <a:gd name="T2" fmla="*/ 367 w 452"/>
                  <a:gd name="T3" fmla="*/ 269 h 564"/>
                  <a:gd name="T4" fmla="*/ 360 w 452"/>
                  <a:gd name="T5" fmla="*/ 135 h 564"/>
                  <a:gd name="T6" fmla="*/ 226 w 452"/>
                  <a:gd name="T7" fmla="*/ 0 h 564"/>
                  <a:gd name="T8" fmla="*/ 92 w 452"/>
                  <a:gd name="T9" fmla="*/ 135 h 564"/>
                  <a:gd name="T10" fmla="*/ 85 w 452"/>
                  <a:gd name="T11" fmla="*/ 269 h 564"/>
                  <a:gd name="T12" fmla="*/ 0 w 452"/>
                  <a:gd name="T13" fmla="*/ 402 h 564"/>
                  <a:gd name="T14" fmla="*/ 83 w 452"/>
                  <a:gd name="T15" fmla="*/ 406 h 564"/>
                  <a:gd name="T16" fmla="*/ 83 w 452"/>
                  <a:gd name="T17" fmla="*/ 558 h 564"/>
                  <a:gd name="T18" fmla="*/ 83 w 452"/>
                  <a:gd name="T19" fmla="*/ 564 h 564"/>
                  <a:gd name="T20" fmla="*/ 369 w 452"/>
                  <a:gd name="T21" fmla="*/ 564 h 564"/>
                  <a:gd name="T22" fmla="*/ 369 w 452"/>
                  <a:gd name="T23" fmla="*/ 552 h 564"/>
                  <a:gd name="T24" fmla="*/ 369 w 452"/>
                  <a:gd name="T25" fmla="*/ 552 h 564"/>
                  <a:gd name="T26" fmla="*/ 369 w 452"/>
                  <a:gd name="T27" fmla="*/ 406 h 564"/>
                  <a:gd name="T28" fmla="*/ 452 w 452"/>
                  <a:gd name="T29" fmla="*/ 402 h 564"/>
                  <a:gd name="T30" fmla="*/ 265 w 452"/>
                  <a:gd name="T31" fmla="*/ 69 h 564"/>
                  <a:gd name="T32" fmla="*/ 293 w 452"/>
                  <a:gd name="T33" fmla="*/ 98 h 564"/>
                  <a:gd name="T34" fmla="*/ 265 w 452"/>
                  <a:gd name="T35" fmla="*/ 126 h 564"/>
                  <a:gd name="T36" fmla="*/ 237 w 452"/>
                  <a:gd name="T37" fmla="*/ 98 h 564"/>
                  <a:gd name="T38" fmla="*/ 265 w 452"/>
                  <a:gd name="T39" fmla="*/ 69 h 564"/>
                  <a:gd name="T40" fmla="*/ 226 w 452"/>
                  <a:gd name="T41" fmla="*/ 135 h 564"/>
                  <a:gd name="T42" fmla="*/ 293 w 452"/>
                  <a:gd name="T43" fmla="*/ 181 h 564"/>
                  <a:gd name="T44" fmla="*/ 226 w 452"/>
                  <a:gd name="T45" fmla="*/ 228 h 564"/>
                  <a:gd name="T46" fmla="*/ 159 w 452"/>
                  <a:gd name="T47" fmla="*/ 181 h 564"/>
                  <a:gd name="T48" fmla="*/ 224 w 452"/>
                  <a:gd name="T49" fmla="*/ 137 h 564"/>
                  <a:gd name="T50" fmla="*/ 226 w 452"/>
                  <a:gd name="T51" fmla="*/ 135 h 564"/>
                  <a:gd name="T52" fmla="*/ 187 w 452"/>
                  <a:gd name="T53" fmla="*/ 69 h 564"/>
                  <a:gd name="T54" fmla="*/ 216 w 452"/>
                  <a:gd name="T55" fmla="*/ 98 h 564"/>
                  <a:gd name="T56" fmla="*/ 187 w 452"/>
                  <a:gd name="T57" fmla="*/ 126 h 564"/>
                  <a:gd name="T58" fmla="*/ 159 w 452"/>
                  <a:gd name="T59" fmla="*/ 98 h 564"/>
                  <a:gd name="T60" fmla="*/ 187 w 452"/>
                  <a:gd name="T61" fmla="*/ 69 h 564"/>
                  <a:gd name="T62" fmla="*/ 116 w 452"/>
                  <a:gd name="T63" fmla="*/ 552 h 564"/>
                  <a:gd name="T64" fmla="*/ 159 w 452"/>
                  <a:gd name="T65" fmla="*/ 527 h 564"/>
                  <a:gd name="T66" fmla="*/ 202 w 452"/>
                  <a:gd name="T67" fmla="*/ 552 h 564"/>
                  <a:gd name="T68" fmla="*/ 116 w 452"/>
                  <a:gd name="T69" fmla="*/ 552 h 564"/>
                  <a:gd name="T70" fmla="*/ 214 w 452"/>
                  <a:gd name="T71" fmla="*/ 552 h 564"/>
                  <a:gd name="T72" fmla="*/ 159 w 452"/>
                  <a:gd name="T73" fmla="*/ 515 h 564"/>
                  <a:gd name="T74" fmla="*/ 131 w 452"/>
                  <a:gd name="T75" fmla="*/ 520 h 564"/>
                  <a:gd name="T76" fmla="*/ 133 w 452"/>
                  <a:gd name="T77" fmla="*/ 381 h 564"/>
                  <a:gd name="T78" fmla="*/ 229 w 452"/>
                  <a:gd name="T79" fmla="*/ 267 h 564"/>
                  <a:gd name="T80" fmla="*/ 321 w 452"/>
                  <a:gd name="T81" fmla="*/ 386 h 564"/>
                  <a:gd name="T82" fmla="*/ 322 w 452"/>
                  <a:gd name="T83" fmla="*/ 523 h 564"/>
                  <a:gd name="T84" fmla="*/ 289 w 452"/>
                  <a:gd name="T85" fmla="*/ 515 h 564"/>
                  <a:gd name="T86" fmla="*/ 233 w 452"/>
                  <a:gd name="T87" fmla="*/ 552 h 564"/>
                  <a:gd name="T88" fmla="*/ 214 w 452"/>
                  <a:gd name="T89" fmla="*/ 552 h 564"/>
                  <a:gd name="T90" fmla="*/ 246 w 452"/>
                  <a:gd name="T91" fmla="*/ 552 h 564"/>
                  <a:gd name="T92" fmla="*/ 289 w 452"/>
                  <a:gd name="T93" fmla="*/ 527 h 564"/>
                  <a:gd name="T94" fmla="*/ 332 w 452"/>
                  <a:gd name="T95" fmla="*/ 552 h 564"/>
                  <a:gd name="T96" fmla="*/ 246 w 452"/>
                  <a:gd name="T97" fmla="*/ 552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2" h="564">
                    <a:moveTo>
                      <a:pt x="452" y="402"/>
                    </a:moveTo>
                    <a:cubicBezTo>
                      <a:pt x="395" y="372"/>
                      <a:pt x="373" y="323"/>
                      <a:pt x="367" y="269"/>
                    </a:cubicBezTo>
                    <a:cubicBezTo>
                      <a:pt x="366" y="209"/>
                      <a:pt x="364" y="156"/>
                      <a:pt x="360" y="135"/>
                    </a:cubicBezTo>
                    <a:cubicBezTo>
                      <a:pt x="348" y="62"/>
                      <a:pt x="313" y="0"/>
                      <a:pt x="226" y="0"/>
                    </a:cubicBezTo>
                    <a:cubicBezTo>
                      <a:pt x="139" y="0"/>
                      <a:pt x="104" y="62"/>
                      <a:pt x="92" y="135"/>
                    </a:cubicBezTo>
                    <a:cubicBezTo>
                      <a:pt x="88" y="156"/>
                      <a:pt x="86" y="209"/>
                      <a:pt x="85" y="269"/>
                    </a:cubicBezTo>
                    <a:cubicBezTo>
                      <a:pt x="79" y="323"/>
                      <a:pt x="57" y="372"/>
                      <a:pt x="0" y="402"/>
                    </a:cubicBezTo>
                    <a:cubicBezTo>
                      <a:pt x="0" y="402"/>
                      <a:pt x="42" y="426"/>
                      <a:pt x="83" y="406"/>
                    </a:cubicBezTo>
                    <a:cubicBezTo>
                      <a:pt x="83" y="465"/>
                      <a:pt x="83" y="558"/>
                      <a:pt x="83" y="558"/>
                    </a:cubicBezTo>
                    <a:cubicBezTo>
                      <a:pt x="83" y="564"/>
                      <a:pt x="83" y="564"/>
                      <a:pt x="83" y="564"/>
                    </a:cubicBezTo>
                    <a:cubicBezTo>
                      <a:pt x="369" y="564"/>
                      <a:pt x="369" y="564"/>
                      <a:pt x="369" y="564"/>
                    </a:cubicBezTo>
                    <a:cubicBezTo>
                      <a:pt x="369" y="552"/>
                      <a:pt x="369" y="552"/>
                      <a:pt x="369" y="552"/>
                    </a:cubicBezTo>
                    <a:cubicBezTo>
                      <a:pt x="369" y="552"/>
                      <a:pt x="369" y="552"/>
                      <a:pt x="369" y="552"/>
                    </a:cubicBezTo>
                    <a:cubicBezTo>
                      <a:pt x="369" y="530"/>
                      <a:pt x="369" y="456"/>
                      <a:pt x="369" y="406"/>
                    </a:cubicBezTo>
                    <a:cubicBezTo>
                      <a:pt x="410" y="426"/>
                      <a:pt x="452" y="402"/>
                      <a:pt x="452" y="402"/>
                    </a:cubicBezTo>
                    <a:close/>
                    <a:moveTo>
                      <a:pt x="265" y="69"/>
                    </a:moveTo>
                    <a:cubicBezTo>
                      <a:pt x="281" y="69"/>
                      <a:pt x="293" y="82"/>
                      <a:pt x="293" y="98"/>
                    </a:cubicBezTo>
                    <a:cubicBezTo>
                      <a:pt x="293" y="113"/>
                      <a:pt x="281" y="126"/>
                      <a:pt x="265" y="126"/>
                    </a:cubicBezTo>
                    <a:cubicBezTo>
                      <a:pt x="249" y="126"/>
                      <a:pt x="237" y="113"/>
                      <a:pt x="237" y="98"/>
                    </a:cubicBezTo>
                    <a:cubicBezTo>
                      <a:pt x="237" y="82"/>
                      <a:pt x="249" y="69"/>
                      <a:pt x="265" y="69"/>
                    </a:cubicBezTo>
                    <a:close/>
                    <a:moveTo>
                      <a:pt x="226" y="135"/>
                    </a:moveTo>
                    <a:cubicBezTo>
                      <a:pt x="293" y="181"/>
                      <a:pt x="293" y="181"/>
                      <a:pt x="293" y="181"/>
                    </a:cubicBezTo>
                    <a:cubicBezTo>
                      <a:pt x="226" y="228"/>
                      <a:pt x="226" y="228"/>
                      <a:pt x="226" y="228"/>
                    </a:cubicBezTo>
                    <a:cubicBezTo>
                      <a:pt x="159" y="181"/>
                      <a:pt x="159" y="181"/>
                      <a:pt x="159" y="181"/>
                    </a:cubicBezTo>
                    <a:cubicBezTo>
                      <a:pt x="224" y="137"/>
                      <a:pt x="224" y="137"/>
                      <a:pt x="224" y="137"/>
                    </a:cubicBezTo>
                    <a:lnTo>
                      <a:pt x="226" y="135"/>
                    </a:lnTo>
                    <a:close/>
                    <a:moveTo>
                      <a:pt x="187" y="69"/>
                    </a:moveTo>
                    <a:cubicBezTo>
                      <a:pt x="203" y="69"/>
                      <a:pt x="216" y="82"/>
                      <a:pt x="216" y="98"/>
                    </a:cubicBezTo>
                    <a:cubicBezTo>
                      <a:pt x="216" y="113"/>
                      <a:pt x="203" y="126"/>
                      <a:pt x="187" y="126"/>
                    </a:cubicBezTo>
                    <a:cubicBezTo>
                      <a:pt x="171" y="126"/>
                      <a:pt x="159" y="113"/>
                      <a:pt x="159" y="98"/>
                    </a:cubicBezTo>
                    <a:cubicBezTo>
                      <a:pt x="159" y="82"/>
                      <a:pt x="171" y="69"/>
                      <a:pt x="187" y="69"/>
                    </a:cubicBezTo>
                    <a:close/>
                    <a:moveTo>
                      <a:pt x="116" y="552"/>
                    </a:moveTo>
                    <a:cubicBezTo>
                      <a:pt x="119" y="543"/>
                      <a:pt x="129" y="527"/>
                      <a:pt x="159" y="527"/>
                    </a:cubicBezTo>
                    <a:cubicBezTo>
                      <a:pt x="188" y="527"/>
                      <a:pt x="198" y="543"/>
                      <a:pt x="202" y="552"/>
                    </a:cubicBezTo>
                    <a:cubicBezTo>
                      <a:pt x="190" y="552"/>
                      <a:pt x="128" y="552"/>
                      <a:pt x="116" y="552"/>
                    </a:cubicBezTo>
                    <a:close/>
                    <a:moveTo>
                      <a:pt x="214" y="552"/>
                    </a:moveTo>
                    <a:cubicBezTo>
                      <a:pt x="211" y="540"/>
                      <a:pt x="199" y="515"/>
                      <a:pt x="159" y="515"/>
                    </a:cubicBezTo>
                    <a:cubicBezTo>
                      <a:pt x="147" y="515"/>
                      <a:pt x="138" y="517"/>
                      <a:pt x="131" y="520"/>
                    </a:cubicBezTo>
                    <a:cubicBezTo>
                      <a:pt x="131" y="478"/>
                      <a:pt x="132" y="411"/>
                      <a:pt x="133" y="381"/>
                    </a:cubicBezTo>
                    <a:cubicBezTo>
                      <a:pt x="135" y="328"/>
                      <a:pt x="155" y="267"/>
                      <a:pt x="229" y="267"/>
                    </a:cubicBezTo>
                    <a:cubicBezTo>
                      <a:pt x="303" y="267"/>
                      <a:pt x="318" y="328"/>
                      <a:pt x="321" y="386"/>
                    </a:cubicBezTo>
                    <a:cubicBezTo>
                      <a:pt x="322" y="410"/>
                      <a:pt x="322" y="480"/>
                      <a:pt x="322" y="523"/>
                    </a:cubicBezTo>
                    <a:cubicBezTo>
                      <a:pt x="314" y="518"/>
                      <a:pt x="303" y="515"/>
                      <a:pt x="289" y="515"/>
                    </a:cubicBezTo>
                    <a:cubicBezTo>
                      <a:pt x="249" y="515"/>
                      <a:pt x="237" y="540"/>
                      <a:pt x="233" y="552"/>
                    </a:cubicBezTo>
                    <a:lnTo>
                      <a:pt x="214" y="552"/>
                    </a:lnTo>
                    <a:close/>
                    <a:moveTo>
                      <a:pt x="246" y="552"/>
                    </a:moveTo>
                    <a:cubicBezTo>
                      <a:pt x="249" y="543"/>
                      <a:pt x="259" y="527"/>
                      <a:pt x="289" y="527"/>
                    </a:cubicBezTo>
                    <a:cubicBezTo>
                      <a:pt x="318" y="527"/>
                      <a:pt x="328" y="543"/>
                      <a:pt x="332" y="552"/>
                    </a:cubicBezTo>
                    <a:cubicBezTo>
                      <a:pt x="320" y="552"/>
                      <a:pt x="258" y="552"/>
                      <a:pt x="246" y="5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4" name="Freeform 5"/>
            <p:cNvSpPr>
              <a:spLocks noEditPoints="1"/>
            </p:cNvSpPr>
            <p:nvPr userDrawn="1"/>
          </p:nvSpPr>
          <p:spPr bwMode="auto">
            <a:xfrm rot="2767775" flipH="1" flipV="1">
              <a:off x="857316" y="6139560"/>
              <a:ext cx="752475" cy="655637"/>
            </a:xfrm>
            <a:custGeom>
              <a:avLst/>
              <a:gdLst>
                <a:gd name="T0" fmla="*/ 60 w 200"/>
                <a:gd name="T1" fmla="*/ 106 h 174"/>
                <a:gd name="T2" fmla="*/ 62 w 200"/>
                <a:gd name="T3" fmla="*/ 114 h 174"/>
                <a:gd name="T4" fmla="*/ 192 w 200"/>
                <a:gd name="T5" fmla="*/ 126 h 174"/>
                <a:gd name="T6" fmla="*/ 53 w 200"/>
                <a:gd name="T7" fmla="*/ 98 h 174"/>
                <a:gd name="T8" fmla="*/ 20 w 200"/>
                <a:gd name="T9" fmla="*/ 16 h 174"/>
                <a:gd name="T10" fmla="*/ 10 w 200"/>
                <a:gd name="T11" fmla="*/ 0 h 174"/>
                <a:gd name="T12" fmla="*/ 33 w 200"/>
                <a:gd name="T13" fmla="*/ 8 h 174"/>
                <a:gd name="T14" fmla="*/ 191 w 200"/>
                <a:gd name="T15" fmla="*/ 28 h 174"/>
                <a:gd name="T16" fmla="*/ 191 w 200"/>
                <a:gd name="T17" fmla="*/ 39 h 174"/>
                <a:gd name="T18" fmla="*/ 191 w 200"/>
                <a:gd name="T19" fmla="*/ 36 h 174"/>
                <a:gd name="T20" fmla="*/ 191 w 200"/>
                <a:gd name="T21" fmla="*/ 41 h 174"/>
                <a:gd name="T22" fmla="*/ 200 w 200"/>
                <a:gd name="T23" fmla="*/ 39 h 174"/>
                <a:gd name="T24" fmla="*/ 200 w 200"/>
                <a:gd name="T25" fmla="*/ 91 h 174"/>
                <a:gd name="T26" fmla="*/ 76 w 200"/>
                <a:gd name="T27" fmla="*/ 98 h 174"/>
                <a:gd name="T28" fmla="*/ 62 w 200"/>
                <a:gd name="T29" fmla="*/ 98 h 174"/>
                <a:gd name="T30" fmla="*/ 72 w 200"/>
                <a:gd name="T31" fmla="*/ 73 h 174"/>
                <a:gd name="T32" fmla="*/ 65 w 200"/>
                <a:gd name="T33" fmla="*/ 31 h 174"/>
                <a:gd name="T34" fmla="*/ 66 w 200"/>
                <a:gd name="T35" fmla="*/ 41 h 174"/>
                <a:gd name="T36" fmla="*/ 47 w 200"/>
                <a:gd name="T37" fmla="*/ 47 h 174"/>
                <a:gd name="T38" fmla="*/ 67 w 200"/>
                <a:gd name="T39" fmla="*/ 47 h 174"/>
                <a:gd name="T40" fmla="*/ 53 w 200"/>
                <a:gd name="T41" fmla="*/ 67 h 174"/>
                <a:gd name="T42" fmla="*/ 96 w 200"/>
                <a:gd name="T43" fmla="*/ 32 h 174"/>
                <a:gd name="T44" fmla="*/ 96 w 200"/>
                <a:gd name="T45" fmla="*/ 41 h 174"/>
                <a:gd name="T46" fmla="*/ 74 w 200"/>
                <a:gd name="T47" fmla="*/ 47 h 174"/>
                <a:gd name="T48" fmla="*/ 97 w 200"/>
                <a:gd name="T49" fmla="*/ 47 h 174"/>
                <a:gd name="T50" fmla="*/ 77 w 200"/>
                <a:gd name="T51" fmla="*/ 67 h 174"/>
                <a:gd name="T52" fmla="*/ 98 w 200"/>
                <a:gd name="T53" fmla="*/ 73 h 174"/>
                <a:gd name="T54" fmla="*/ 99 w 200"/>
                <a:gd name="T55" fmla="*/ 79 h 174"/>
                <a:gd name="T56" fmla="*/ 80 w 200"/>
                <a:gd name="T57" fmla="*/ 85 h 174"/>
                <a:gd name="T58" fmla="*/ 99 w 200"/>
                <a:gd name="T59" fmla="*/ 85 h 174"/>
                <a:gd name="T60" fmla="*/ 103 w 200"/>
                <a:gd name="T61" fmla="*/ 41 h 174"/>
                <a:gd name="T62" fmla="*/ 129 w 200"/>
                <a:gd name="T63" fmla="*/ 47 h 174"/>
                <a:gd name="T64" fmla="*/ 129 w 200"/>
                <a:gd name="T65" fmla="*/ 54 h 174"/>
                <a:gd name="T66" fmla="*/ 104 w 200"/>
                <a:gd name="T67" fmla="*/ 60 h 174"/>
                <a:gd name="T68" fmla="*/ 129 w 200"/>
                <a:gd name="T69" fmla="*/ 60 h 174"/>
                <a:gd name="T70" fmla="*/ 105 w 200"/>
                <a:gd name="T71" fmla="*/ 79 h 174"/>
                <a:gd name="T72" fmla="*/ 131 w 200"/>
                <a:gd name="T73" fmla="*/ 85 h 174"/>
                <a:gd name="T74" fmla="*/ 131 w 200"/>
                <a:gd name="T75" fmla="*/ 96 h 174"/>
                <a:gd name="T76" fmla="*/ 134 w 200"/>
                <a:gd name="T77" fmla="*/ 34 h 174"/>
                <a:gd name="T78" fmla="*/ 163 w 200"/>
                <a:gd name="T79" fmla="*/ 35 h 174"/>
                <a:gd name="T80" fmla="*/ 135 w 200"/>
                <a:gd name="T81" fmla="*/ 54 h 174"/>
                <a:gd name="T82" fmla="*/ 163 w 200"/>
                <a:gd name="T83" fmla="*/ 60 h 174"/>
                <a:gd name="T84" fmla="*/ 163 w 200"/>
                <a:gd name="T85" fmla="*/ 67 h 174"/>
                <a:gd name="T86" fmla="*/ 136 w 200"/>
                <a:gd name="T87" fmla="*/ 73 h 174"/>
                <a:gd name="T88" fmla="*/ 163 w 200"/>
                <a:gd name="T89" fmla="*/ 73 h 174"/>
                <a:gd name="T90" fmla="*/ 137 w 200"/>
                <a:gd name="T91" fmla="*/ 96 h 174"/>
                <a:gd name="T92" fmla="*/ 191 w 200"/>
                <a:gd name="T93" fmla="*/ 47 h 174"/>
                <a:gd name="T94" fmla="*/ 191 w 200"/>
                <a:gd name="T95" fmla="*/ 54 h 174"/>
                <a:gd name="T96" fmla="*/ 169 w 200"/>
                <a:gd name="T97" fmla="*/ 60 h 174"/>
                <a:gd name="T98" fmla="*/ 191 w 200"/>
                <a:gd name="T99" fmla="*/ 60 h 174"/>
                <a:gd name="T100" fmla="*/ 169 w 200"/>
                <a:gd name="T101" fmla="*/ 79 h 174"/>
                <a:gd name="T102" fmla="*/ 191 w 200"/>
                <a:gd name="T103" fmla="*/ 85 h 174"/>
                <a:gd name="T104" fmla="*/ 191 w 200"/>
                <a:gd name="T105" fmla="*/ 95 h 174"/>
                <a:gd name="T106" fmla="*/ 191 w 200"/>
                <a:gd name="T107" fmla="*/ 85 h 174"/>
                <a:gd name="T108" fmla="*/ 85 w 200"/>
                <a:gd name="T109" fmla="*/ 174 h 174"/>
                <a:gd name="T110" fmla="*/ 85 w 200"/>
                <a:gd name="T111" fmla="*/ 163 h 174"/>
                <a:gd name="T112" fmla="*/ 76 w 200"/>
                <a:gd name="T113" fmla="*/ 153 h 174"/>
                <a:gd name="T114" fmla="*/ 191 w 200"/>
                <a:gd name="T115" fmla="*/ 153 h 174"/>
                <a:gd name="T116" fmla="*/ 171 w 200"/>
                <a:gd name="T117" fmla="*/ 133 h 174"/>
                <a:gd name="T118" fmla="*/ 171 w 200"/>
                <a:gd name="T11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174">
                  <a:moveTo>
                    <a:pt x="191" y="102"/>
                  </a:moveTo>
                  <a:cubicBezTo>
                    <a:pt x="191" y="102"/>
                    <a:pt x="191" y="102"/>
                    <a:pt x="191" y="10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4" y="106"/>
                    <a:pt x="53" y="114"/>
                    <a:pt x="61" y="114"/>
                  </a:cubicBezTo>
                  <a:cubicBezTo>
                    <a:pt x="61" y="114"/>
                    <a:pt x="61" y="114"/>
                    <a:pt x="6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5" y="114"/>
                    <a:pt x="197" y="116"/>
                    <a:pt x="197" y="118"/>
                  </a:cubicBezTo>
                  <a:cubicBezTo>
                    <a:pt x="197" y="121"/>
                    <a:pt x="195" y="126"/>
                    <a:pt x="19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40" y="126"/>
                    <a:pt x="42" y="98"/>
                    <a:pt x="53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20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200" y="29"/>
                    <a:pt x="200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9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102"/>
                    <a:pt x="191" y="102"/>
                    <a:pt x="191" y="102"/>
                  </a:cubicBezTo>
                  <a:close/>
                  <a:moveTo>
                    <a:pt x="62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62" y="98"/>
                  </a:lnTo>
                  <a:close/>
                  <a:moveTo>
                    <a:pt x="57" y="79"/>
                  </a:moveTo>
                  <a:cubicBezTo>
                    <a:pt x="73" y="79"/>
                    <a:pt x="73" y="79"/>
                    <a:pt x="73" y="79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4" y="73"/>
                    <a:pt x="54" y="73"/>
                    <a:pt x="54" y="73"/>
                  </a:cubicBezTo>
                  <a:lnTo>
                    <a:pt x="57" y="79"/>
                  </a:lnTo>
                  <a:close/>
                  <a:moveTo>
                    <a:pt x="65" y="31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5" y="31"/>
                  </a:lnTo>
                  <a:close/>
                  <a:moveTo>
                    <a:pt x="67" y="47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8" y="54"/>
                    <a:pt x="68" y="54"/>
                    <a:pt x="68" y="54"/>
                  </a:cubicBezTo>
                  <a:lnTo>
                    <a:pt x="67" y="47"/>
                  </a:lnTo>
                  <a:close/>
                  <a:moveTo>
                    <a:pt x="69" y="60"/>
                  </a:moveTo>
                  <a:cubicBezTo>
                    <a:pt x="50" y="60"/>
                    <a:pt x="50" y="60"/>
                    <a:pt x="50" y="6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69" y="60"/>
                  </a:lnTo>
                  <a:close/>
                  <a:moveTo>
                    <a:pt x="96" y="32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96" y="41"/>
                    <a:pt x="96" y="41"/>
                    <a:pt x="96" y="41"/>
                  </a:cubicBezTo>
                  <a:lnTo>
                    <a:pt x="96" y="32"/>
                  </a:lnTo>
                  <a:close/>
                  <a:moveTo>
                    <a:pt x="97" y="47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7" y="54"/>
                    <a:pt x="97" y="54"/>
                    <a:pt x="97" y="54"/>
                  </a:cubicBezTo>
                  <a:lnTo>
                    <a:pt x="97" y="47"/>
                  </a:lnTo>
                  <a:close/>
                  <a:moveTo>
                    <a:pt x="97" y="60"/>
                  </a:moveTo>
                  <a:cubicBezTo>
                    <a:pt x="76" y="60"/>
                    <a:pt x="76" y="60"/>
                    <a:pt x="76" y="60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98" y="67"/>
                    <a:pt x="98" y="67"/>
                    <a:pt x="98" y="67"/>
                  </a:cubicBezTo>
                  <a:lnTo>
                    <a:pt x="97" y="60"/>
                  </a:lnTo>
                  <a:close/>
                  <a:moveTo>
                    <a:pt x="9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8" y="73"/>
                  </a:lnTo>
                  <a:close/>
                  <a:moveTo>
                    <a:pt x="99" y="85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99" y="97"/>
                    <a:pt x="99" y="97"/>
                    <a:pt x="99" y="97"/>
                  </a:cubicBezTo>
                  <a:lnTo>
                    <a:pt x="99" y="85"/>
                  </a:lnTo>
                  <a:close/>
                  <a:moveTo>
                    <a:pt x="128" y="33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29" y="41"/>
                    <a:pt x="129" y="41"/>
                    <a:pt x="129" y="41"/>
                  </a:cubicBezTo>
                  <a:lnTo>
                    <a:pt x="128" y="33"/>
                  </a:lnTo>
                  <a:close/>
                  <a:moveTo>
                    <a:pt x="129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29" y="54"/>
                    <a:pt x="129" y="54"/>
                    <a:pt x="129" y="54"/>
                  </a:cubicBezTo>
                  <a:lnTo>
                    <a:pt x="129" y="47"/>
                  </a:lnTo>
                  <a:close/>
                  <a:moveTo>
                    <a:pt x="129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30" y="67"/>
                    <a:pt x="130" y="67"/>
                    <a:pt x="130" y="67"/>
                  </a:cubicBezTo>
                  <a:lnTo>
                    <a:pt x="129" y="60"/>
                  </a:lnTo>
                  <a:close/>
                  <a:moveTo>
                    <a:pt x="130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30" y="79"/>
                    <a:pt x="130" y="79"/>
                    <a:pt x="130" y="79"/>
                  </a:cubicBezTo>
                  <a:lnTo>
                    <a:pt x="130" y="73"/>
                  </a:lnTo>
                  <a:close/>
                  <a:moveTo>
                    <a:pt x="131" y="85"/>
                  </a:moveTo>
                  <a:cubicBezTo>
                    <a:pt x="105" y="85"/>
                    <a:pt x="105" y="85"/>
                    <a:pt x="105" y="85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31" y="96"/>
                    <a:pt x="131" y="96"/>
                    <a:pt x="131" y="96"/>
                  </a:cubicBezTo>
                  <a:lnTo>
                    <a:pt x="131" y="85"/>
                  </a:lnTo>
                  <a:close/>
                  <a:moveTo>
                    <a:pt x="163" y="3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63" y="41"/>
                    <a:pt x="163" y="41"/>
                    <a:pt x="163" y="41"/>
                  </a:cubicBezTo>
                  <a:lnTo>
                    <a:pt x="163" y="35"/>
                  </a:lnTo>
                  <a:close/>
                  <a:moveTo>
                    <a:pt x="163" y="47"/>
                  </a:moveTo>
                  <a:cubicBezTo>
                    <a:pt x="135" y="47"/>
                    <a:pt x="135" y="47"/>
                    <a:pt x="135" y="47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63" y="54"/>
                    <a:pt x="163" y="54"/>
                    <a:pt x="163" y="54"/>
                  </a:cubicBezTo>
                  <a:lnTo>
                    <a:pt x="163" y="47"/>
                  </a:lnTo>
                  <a:close/>
                  <a:moveTo>
                    <a:pt x="163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63" y="67"/>
                    <a:pt x="163" y="67"/>
                    <a:pt x="163" y="67"/>
                  </a:cubicBezTo>
                  <a:lnTo>
                    <a:pt x="163" y="60"/>
                  </a:lnTo>
                  <a:close/>
                  <a:moveTo>
                    <a:pt x="163" y="73"/>
                  </a:moveTo>
                  <a:cubicBezTo>
                    <a:pt x="136" y="73"/>
                    <a:pt x="136" y="73"/>
                    <a:pt x="136" y="73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63" y="79"/>
                    <a:pt x="163" y="79"/>
                    <a:pt x="163" y="79"/>
                  </a:cubicBezTo>
                  <a:lnTo>
                    <a:pt x="163" y="73"/>
                  </a:lnTo>
                  <a:close/>
                  <a:moveTo>
                    <a:pt x="163" y="85"/>
                  </a:moveTo>
                  <a:cubicBezTo>
                    <a:pt x="137" y="85"/>
                    <a:pt x="137" y="85"/>
                    <a:pt x="137" y="8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63" y="96"/>
                    <a:pt x="163" y="96"/>
                    <a:pt x="163" y="96"/>
                  </a:cubicBezTo>
                  <a:lnTo>
                    <a:pt x="163" y="85"/>
                  </a:lnTo>
                  <a:close/>
                  <a:moveTo>
                    <a:pt x="191" y="47"/>
                  </a:moveTo>
                  <a:cubicBezTo>
                    <a:pt x="169" y="47"/>
                    <a:pt x="169" y="47"/>
                    <a:pt x="169" y="47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91" y="54"/>
                    <a:pt x="191" y="54"/>
                    <a:pt x="191" y="54"/>
                  </a:cubicBezTo>
                  <a:lnTo>
                    <a:pt x="191" y="47"/>
                  </a:lnTo>
                  <a:close/>
                  <a:moveTo>
                    <a:pt x="191" y="60"/>
                  </a:moveTo>
                  <a:cubicBezTo>
                    <a:pt x="169" y="60"/>
                    <a:pt x="169" y="60"/>
                    <a:pt x="169" y="60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91" y="67"/>
                    <a:pt x="191" y="67"/>
                    <a:pt x="191" y="67"/>
                  </a:cubicBezTo>
                  <a:lnTo>
                    <a:pt x="191" y="60"/>
                  </a:lnTo>
                  <a:close/>
                  <a:moveTo>
                    <a:pt x="191" y="73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91" y="79"/>
                    <a:pt x="191" y="79"/>
                    <a:pt x="191" y="79"/>
                  </a:cubicBezTo>
                  <a:lnTo>
                    <a:pt x="191" y="73"/>
                  </a:lnTo>
                  <a:close/>
                  <a:moveTo>
                    <a:pt x="191" y="85"/>
                  </a:moveTo>
                  <a:cubicBezTo>
                    <a:pt x="169" y="85"/>
                    <a:pt x="169" y="85"/>
                    <a:pt x="169" y="85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1"/>
                    <a:pt x="191" y="91"/>
                    <a:pt x="191" y="91"/>
                  </a:cubicBezTo>
                  <a:lnTo>
                    <a:pt x="191" y="85"/>
                  </a:lnTo>
                  <a:close/>
                  <a:moveTo>
                    <a:pt x="85" y="133"/>
                  </a:moveTo>
                  <a:cubicBezTo>
                    <a:pt x="97" y="133"/>
                    <a:pt x="106" y="142"/>
                    <a:pt x="106" y="153"/>
                  </a:cubicBezTo>
                  <a:cubicBezTo>
                    <a:pt x="106" y="164"/>
                    <a:pt x="97" y="174"/>
                    <a:pt x="85" y="174"/>
                  </a:cubicBezTo>
                  <a:cubicBezTo>
                    <a:pt x="74" y="174"/>
                    <a:pt x="65" y="164"/>
                    <a:pt x="65" y="153"/>
                  </a:cubicBezTo>
                  <a:cubicBezTo>
                    <a:pt x="65" y="142"/>
                    <a:pt x="74" y="133"/>
                    <a:pt x="85" y="133"/>
                  </a:cubicBezTo>
                  <a:close/>
                  <a:moveTo>
                    <a:pt x="85" y="163"/>
                  </a:moveTo>
                  <a:cubicBezTo>
                    <a:pt x="90" y="163"/>
                    <a:pt x="95" y="158"/>
                    <a:pt x="95" y="153"/>
                  </a:cubicBezTo>
                  <a:cubicBezTo>
                    <a:pt x="95" y="148"/>
                    <a:pt x="90" y="144"/>
                    <a:pt x="85" y="144"/>
                  </a:cubicBezTo>
                  <a:cubicBezTo>
                    <a:pt x="80" y="144"/>
                    <a:pt x="76" y="148"/>
                    <a:pt x="76" y="153"/>
                  </a:cubicBezTo>
                  <a:cubicBezTo>
                    <a:pt x="76" y="158"/>
                    <a:pt x="80" y="163"/>
                    <a:pt x="85" y="163"/>
                  </a:cubicBezTo>
                  <a:close/>
                  <a:moveTo>
                    <a:pt x="171" y="133"/>
                  </a:moveTo>
                  <a:cubicBezTo>
                    <a:pt x="182" y="133"/>
                    <a:pt x="191" y="142"/>
                    <a:pt x="191" y="153"/>
                  </a:cubicBezTo>
                  <a:cubicBezTo>
                    <a:pt x="191" y="164"/>
                    <a:pt x="182" y="174"/>
                    <a:pt x="171" y="174"/>
                  </a:cubicBezTo>
                  <a:cubicBezTo>
                    <a:pt x="159" y="174"/>
                    <a:pt x="150" y="164"/>
                    <a:pt x="150" y="153"/>
                  </a:cubicBezTo>
                  <a:cubicBezTo>
                    <a:pt x="150" y="142"/>
                    <a:pt x="159" y="133"/>
                    <a:pt x="171" y="133"/>
                  </a:cubicBezTo>
                  <a:close/>
                  <a:moveTo>
                    <a:pt x="171" y="163"/>
                  </a:moveTo>
                  <a:cubicBezTo>
                    <a:pt x="176" y="163"/>
                    <a:pt x="180" y="158"/>
                    <a:pt x="180" y="153"/>
                  </a:cubicBezTo>
                  <a:cubicBezTo>
                    <a:pt x="180" y="148"/>
                    <a:pt x="176" y="144"/>
                    <a:pt x="171" y="144"/>
                  </a:cubicBezTo>
                  <a:cubicBezTo>
                    <a:pt x="165" y="144"/>
                    <a:pt x="161" y="148"/>
                    <a:pt x="161" y="153"/>
                  </a:cubicBezTo>
                  <a:cubicBezTo>
                    <a:pt x="161" y="158"/>
                    <a:pt x="165" y="163"/>
                    <a:pt x="171" y="163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6"/>
            <p:cNvSpPr>
              <a:spLocks noEditPoints="1"/>
            </p:cNvSpPr>
            <p:nvPr userDrawn="1"/>
          </p:nvSpPr>
          <p:spPr bwMode="auto">
            <a:xfrm rot="5145695" flipH="1" flipV="1">
              <a:off x="-12718" y="5769726"/>
              <a:ext cx="739775" cy="606425"/>
            </a:xfrm>
            <a:custGeom>
              <a:avLst/>
              <a:gdLst>
                <a:gd name="T0" fmla="*/ 186 w 197"/>
                <a:gd name="T1" fmla="*/ 92 h 161"/>
                <a:gd name="T2" fmla="*/ 185 w 197"/>
                <a:gd name="T3" fmla="*/ 98 h 161"/>
                <a:gd name="T4" fmla="*/ 173 w 197"/>
                <a:gd name="T5" fmla="*/ 141 h 161"/>
                <a:gd name="T6" fmla="*/ 144 w 197"/>
                <a:gd name="T7" fmla="*/ 161 h 161"/>
                <a:gd name="T8" fmla="*/ 55 w 197"/>
                <a:gd name="T9" fmla="*/ 161 h 161"/>
                <a:gd name="T10" fmla="*/ 26 w 197"/>
                <a:gd name="T11" fmla="*/ 141 h 161"/>
                <a:gd name="T12" fmla="*/ 15 w 197"/>
                <a:gd name="T13" fmla="*/ 98 h 161"/>
                <a:gd name="T14" fmla="*/ 14 w 197"/>
                <a:gd name="T15" fmla="*/ 93 h 161"/>
                <a:gd name="T16" fmla="*/ 0 w 197"/>
                <a:gd name="T17" fmla="*/ 76 h 161"/>
                <a:gd name="T18" fmla="*/ 16 w 197"/>
                <a:gd name="T19" fmla="*/ 61 h 161"/>
                <a:gd name="T20" fmla="*/ 38 w 197"/>
                <a:gd name="T21" fmla="*/ 61 h 161"/>
                <a:gd name="T22" fmla="*/ 38 w 197"/>
                <a:gd name="T23" fmla="*/ 60 h 161"/>
                <a:gd name="T24" fmla="*/ 68 w 197"/>
                <a:gd name="T25" fmla="*/ 7 h 161"/>
                <a:gd name="T26" fmla="*/ 83 w 197"/>
                <a:gd name="T27" fmla="*/ 3 h 161"/>
                <a:gd name="T28" fmla="*/ 87 w 197"/>
                <a:gd name="T29" fmla="*/ 17 h 161"/>
                <a:gd name="T30" fmla="*/ 63 w 197"/>
                <a:gd name="T31" fmla="*/ 61 h 161"/>
                <a:gd name="T32" fmla="*/ 132 w 197"/>
                <a:gd name="T33" fmla="*/ 61 h 161"/>
                <a:gd name="T34" fmla="*/ 108 w 197"/>
                <a:gd name="T35" fmla="*/ 17 h 161"/>
                <a:gd name="T36" fmla="*/ 112 w 197"/>
                <a:gd name="T37" fmla="*/ 3 h 161"/>
                <a:gd name="T38" fmla="*/ 126 w 197"/>
                <a:gd name="T39" fmla="*/ 7 h 161"/>
                <a:gd name="T40" fmla="*/ 156 w 197"/>
                <a:gd name="T41" fmla="*/ 60 h 161"/>
                <a:gd name="T42" fmla="*/ 157 w 197"/>
                <a:gd name="T43" fmla="*/ 61 h 161"/>
                <a:gd name="T44" fmla="*/ 181 w 197"/>
                <a:gd name="T45" fmla="*/ 61 h 161"/>
                <a:gd name="T46" fmla="*/ 197 w 197"/>
                <a:gd name="T47" fmla="*/ 76 h 161"/>
                <a:gd name="T48" fmla="*/ 186 w 197"/>
                <a:gd name="T49" fmla="*/ 92 h 161"/>
                <a:gd name="T50" fmla="*/ 69 w 197"/>
                <a:gd name="T51" fmla="*/ 133 h 161"/>
                <a:gd name="T52" fmla="*/ 60 w 197"/>
                <a:gd name="T53" fmla="*/ 98 h 161"/>
                <a:gd name="T54" fmla="*/ 49 w 197"/>
                <a:gd name="T55" fmla="*/ 92 h 161"/>
                <a:gd name="T56" fmla="*/ 43 w 197"/>
                <a:gd name="T57" fmla="*/ 102 h 161"/>
                <a:gd name="T58" fmla="*/ 53 w 197"/>
                <a:gd name="T59" fmla="*/ 137 h 161"/>
                <a:gd name="T60" fmla="*/ 63 w 197"/>
                <a:gd name="T61" fmla="*/ 143 h 161"/>
                <a:gd name="T62" fmla="*/ 69 w 197"/>
                <a:gd name="T63" fmla="*/ 133 h 161"/>
                <a:gd name="T64" fmla="*/ 107 w 197"/>
                <a:gd name="T65" fmla="*/ 99 h 161"/>
                <a:gd name="T66" fmla="*/ 99 w 197"/>
                <a:gd name="T67" fmla="*/ 91 h 161"/>
                <a:gd name="T68" fmla="*/ 90 w 197"/>
                <a:gd name="T69" fmla="*/ 99 h 161"/>
                <a:gd name="T70" fmla="*/ 90 w 197"/>
                <a:gd name="T71" fmla="*/ 135 h 161"/>
                <a:gd name="T72" fmla="*/ 99 w 197"/>
                <a:gd name="T73" fmla="*/ 143 h 161"/>
                <a:gd name="T74" fmla="*/ 107 w 197"/>
                <a:gd name="T75" fmla="*/ 135 h 161"/>
                <a:gd name="T76" fmla="*/ 107 w 197"/>
                <a:gd name="T77" fmla="*/ 99 h 161"/>
                <a:gd name="T78" fmla="*/ 135 w 197"/>
                <a:gd name="T79" fmla="*/ 143 h 161"/>
                <a:gd name="T80" fmla="*/ 145 w 197"/>
                <a:gd name="T81" fmla="*/ 137 h 161"/>
                <a:gd name="T82" fmla="*/ 155 w 197"/>
                <a:gd name="T83" fmla="*/ 102 h 161"/>
                <a:gd name="T84" fmla="*/ 149 w 197"/>
                <a:gd name="T85" fmla="*/ 92 h 161"/>
                <a:gd name="T86" fmla="*/ 138 w 197"/>
                <a:gd name="T87" fmla="*/ 98 h 161"/>
                <a:gd name="T88" fmla="*/ 128 w 197"/>
                <a:gd name="T89" fmla="*/ 133 h 161"/>
                <a:gd name="T90" fmla="*/ 135 w 197"/>
                <a:gd name="T91" fmla="*/ 14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61">
                  <a:moveTo>
                    <a:pt x="186" y="92"/>
                  </a:moveTo>
                  <a:cubicBezTo>
                    <a:pt x="186" y="94"/>
                    <a:pt x="186" y="96"/>
                    <a:pt x="185" y="98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70" y="153"/>
                    <a:pt x="157" y="161"/>
                    <a:pt x="144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42" y="161"/>
                    <a:pt x="29" y="153"/>
                    <a:pt x="26" y="141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6"/>
                    <a:pt x="14" y="95"/>
                    <a:pt x="14" y="93"/>
                  </a:cubicBezTo>
                  <a:cubicBezTo>
                    <a:pt x="6" y="92"/>
                    <a:pt x="0" y="85"/>
                    <a:pt x="0" y="76"/>
                  </a:cubicBezTo>
                  <a:cubicBezTo>
                    <a:pt x="0" y="67"/>
                    <a:pt x="8" y="61"/>
                    <a:pt x="1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2"/>
                    <a:pt x="78" y="0"/>
                    <a:pt x="83" y="3"/>
                  </a:cubicBezTo>
                  <a:cubicBezTo>
                    <a:pt x="88" y="6"/>
                    <a:pt x="90" y="12"/>
                    <a:pt x="87" y="17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5" y="12"/>
                    <a:pt x="107" y="6"/>
                    <a:pt x="112" y="3"/>
                  </a:cubicBezTo>
                  <a:cubicBezTo>
                    <a:pt x="117" y="0"/>
                    <a:pt x="123" y="2"/>
                    <a:pt x="126" y="7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6" y="61"/>
                    <a:pt x="156" y="61"/>
                    <a:pt x="157" y="61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90" y="61"/>
                    <a:pt x="197" y="67"/>
                    <a:pt x="197" y="76"/>
                  </a:cubicBezTo>
                  <a:cubicBezTo>
                    <a:pt x="197" y="84"/>
                    <a:pt x="192" y="90"/>
                    <a:pt x="186" y="92"/>
                  </a:cubicBezTo>
                  <a:close/>
                  <a:moveTo>
                    <a:pt x="69" y="133"/>
                  </a:moveTo>
                  <a:cubicBezTo>
                    <a:pt x="60" y="98"/>
                    <a:pt x="60" y="98"/>
                    <a:pt x="60" y="98"/>
                  </a:cubicBezTo>
                  <a:cubicBezTo>
                    <a:pt x="58" y="94"/>
                    <a:pt x="54" y="91"/>
                    <a:pt x="49" y="92"/>
                  </a:cubicBezTo>
                  <a:cubicBezTo>
                    <a:pt x="44" y="93"/>
                    <a:pt x="42" y="98"/>
                    <a:pt x="43" y="102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54" y="141"/>
                    <a:pt x="59" y="144"/>
                    <a:pt x="63" y="143"/>
                  </a:cubicBezTo>
                  <a:cubicBezTo>
                    <a:pt x="68" y="141"/>
                    <a:pt x="71" y="137"/>
                    <a:pt x="69" y="133"/>
                  </a:cubicBezTo>
                  <a:close/>
                  <a:moveTo>
                    <a:pt x="107" y="99"/>
                  </a:moveTo>
                  <a:cubicBezTo>
                    <a:pt x="107" y="95"/>
                    <a:pt x="103" y="91"/>
                    <a:pt x="99" y="91"/>
                  </a:cubicBezTo>
                  <a:cubicBezTo>
                    <a:pt x="94" y="91"/>
                    <a:pt x="90" y="95"/>
                    <a:pt x="90" y="99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40"/>
                    <a:pt x="94" y="143"/>
                    <a:pt x="99" y="143"/>
                  </a:cubicBezTo>
                  <a:cubicBezTo>
                    <a:pt x="103" y="143"/>
                    <a:pt x="107" y="140"/>
                    <a:pt x="107" y="135"/>
                  </a:cubicBezTo>
                  <a:lnTo>
                    <a:pt x="107" y="99"/>
                  </a:lnTo>
                  <a:close/>
                  <a:moveTo>
                    <a:pt x="135" y="143"/>
                  </a:moveTo>
                  <a:cubicBezTo>
                    <a:pt x="139" y="144"/>
                    <a:pt x="144" y="141"/>
                    <a:pt x="145" y="137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56" y="98"/>
                    <a:pt x="154" y="93"/>
                    <a:pt x="149" y="92"/>
                  </a:cubicBezTo>
                  <a:cubicBezTo>
                    <a:pt x="144" y="91"/>
                    <a:pt x="140" y="94"/>
                    <a:pt x="138" y="98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37"/>
                    <a:pt x="130" y="141"/>
                    <a:pt x="135" y="143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7"/>
            <p:cNvSpPr>
              <a:spLocks noEditPoints="1"/>
            </p:cNvSpPr>
            <p:nvPr userDrawn="1"/>
          </p:nvSpPr>
          <p:spPr bwMode="auto">
            <a:xfrm rot="20058153" flipH="1" flipV="1">
              <a:off x="992064" y="3920156"/>
              <a:ext cx="687388" cy="722312"/>
            </a:xfrm>
            <a:custGeom>
              <a:avLst/>
              <a:gdLst>
                <a:gd name="T0" fmla="*/ 164 w 183"/>
                <a:gd name="T1" fmla="*/ 192 h 192"/>
                <a:gd name="T2" fmla="*/ 19 w 183"/>
                <a:gd name="T3" fmla="*/ 192 h 192"/>
                <a:gd name="T4" fmla="*/ 2 w 183"/>
                <a:gd name="T5" fmla="*/ 170 h 192"/>
                <a:gd name="T6" fmla="*/ 18 w 183"/>
                <a:gd name="T7" fmla="*/ 58 h 192"/>
                <a:gd name="T8" fmla="*/ 36 w 183"/>
                <a:gd name="T9" fmla="*/ 44 h 192"/>
                <a:gd name="T10" fmla="*/ 45 w 183"/>
                <a:gd name="T11" fmla="*/ 44 h 192"/>
                <a:gd name="T12" fmla="*/ 91 w 183"/>
                <a:gd name="T13" fmla="*/ 0 h 192"/>
                <a:gd name="T14" fmla="*/ 137 w 183"/>
                <a:gd name="T15" fmla="*/ 44 h 192"/>
                <a:gd name="T16" fmla="*/ 147 w 183"/>
                <a:gd name="T17" fmla="*/ 44 h 192"/>
                <a:gd name="T18" fmla="*/ 165 w 183"/>
                <a:gd name="T19" fmla="*/ 58 h 192"/>
                <a:gd name="T20" fmla="*/ 181 w 183"/>
                <a:gd name="T21" fmla="*/ 170 h 192"/>
                <a:gd name="T22" fmla="*/ 164 w 183"/>
                <a:gd name="T23" fmla="*/ 192 h 192"/>
                <a:gd name="T24" fmla="*/ 39 w 183"/>
                <a:gd name="T25" fmla="*/ 76 h 192"/>
                <a:gd name="T26" fmla="*/ 50 w 183"/>
                <a:gd name="T27" fmla="*/ 88 h 192"/>
                <a:gd name="T28" fmla="*/ 61 w 183"/>
                <a:gd name="T29" fmla="*/ 76 h 192"/>
                <a:gd name="T30" fmla="*/ 50 w 183"/>
                <a:gd name="T31" fmla="*/ 65 h 192"/>
                <a:gd name="T32" fmla="*/ 39 w 183"/>
                <a:gd name="T33" fmla="*/ 76 h 192"/>
                <a:gd name="T34" fmla="*/ 91 w 183"/>
                <a:gd name="T35" fmla="*/ 8 h 192"/>
                <a:gd name="T36" fmla="*/ 52 w 183"/>
                <a:gd name="T37" fmla="*/ 44 h 192"/>
                <a:gd name="T38" fmla="*/ 130 w 183"/>
                <a:gd name="T39" fmla="*/ 44 h 192"/>
                <a:gd name="T40" fmla="*/ 91 w 183"/>
                <a:gd name="T41" fmla="*/ 8 h 192"/>
                <a:gd name="T42" fmla="*/ 134 w 183"/>
                <a:gd name="T43" fmla="*/ 65 h 192"/>
                <a:gd name="T44" fmla="*/ 122 w 183"/>
                <a:gd name="T45" fmla="*/ 76 h 192"/>
                <a:gd name="T46" fmla="*/ 134 w 183"/>
                <a:gd name="T47" fmla="*/ 88 h 192"/>
                <a:gd name="T48" fmla="*/ 145 w 183"/>
                <a:gd name="T49" fmla="*/ 76 h 192"/>
                <a:gd name="T50" fmla="*/ 134 w 183"/>
                <a:gd name="T51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92">
                  <a:moveTo>
                    <a:pt x="164" y="192"/>
                  </a:moveTo>
                  <a:cubicBezTo>
                    <a:pt x="19" y="192"/>
                    <a:pt x="19" y="192"/>
                    <a:pt x="19" y="192"/>
                  </a:cubicBezTo>
                  <a:cubicBezTo>
                    <a:pt x="8" y="192"/>
                    <a:pt x="0" y="182"/>
                    <a:pt x="2" y="17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0"/>
                    <a:pt x="27" y="44"/>
                    <a:pt x="3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15"/>
                    <a:pt x="66" y="0"/>
                    <a:pt x="91" y="0"/>
                  </a:cubicBezTo>
                  <a:cubicBezTo>
                    <a:pt x="116" y="0"/>
                    <a:pt x="136" y="15"/>
                    <a:pt x="13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56" y="44"/>
                    <a:pt x="164" y="50"/>
                    <a:pt x="165" y="58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83" y="182"/>
                    <a:pt x="175" y="192"/>
                    <a:pt x="164" y="192"/>
                  </a:cubicBezTo>
                  <a:close/>
                  <a:moveTo>
                    <a:pt x="39" y="76"/>
                  </a:moveTo>
                  <a:cubicBezTo>
                    <a:pt x="39" y="82"/>
                    <a:pt x="44" y="88"/>
                    <a:pt x="50" y="88"/>
                  </a:cubicBezTo>
                  <a:cubicBezTo>
                    <a:pt x="56" y="88"/>
                    <a:pt x="61" y="82"/>
                    <a:pt x="61" y="76"/>
                  </a:cubicBezTo>
                  <a:cubicBezTo>
                    <a:pt x="61" y="70"/>
                    <a:pt x="56" y="65"/>
                    <a:pt x="50" y="65"/>
                  </a:cubicBezTo>
                  <a:cubicBezTo>
                    <a:pt x="44" y="65"/>
                    <a:pt x="39" y="70"/>
                    <a:pt x="39" y="76"/>
                  </a:cubicBezTo>
                  <a:close/>
                  <a:moveTo>
                    <a:pt x="91" y="8"/>
                  </a:moveTo>
                  <a:cubicBezTo>
                    <a:pt x="70" y="8"/>
                    <a:pt x="54" y="20"/>
                    <a:pt x="52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9" y="20"/>
                    <a:pt x="112" y="8"/>
                    <a:pt x="91" y="8"/>
                  </a:cubicBezTo>
                  <a:close/>
                  <a:moveTo>
                    <a:pt x="134" y="65"/>
                  </a:moveTo>
                  <a:cubicBezTo>
                    <a:pt x="128" y="65"/>
                    <a:pt x="122" y="70"/>
                    <a:pt x="122" y="76"/>
                  </a:cubicBezTo>
                  <a:cubicBezTo>
                    <a:pt x="122" y="82"/>
                    <a:pt x="128" y="88"/>
                    <a:pt x="134" y="88"/>
                  </a:cubicBezTo>
                  <a:cubicBezTo>
                    <a:pt x="140" y="88"/>
                    <a:pt x="145" y="82"/>
                    <a:pt x="145" y="76"/>
                  </a:cubicBezTo>
                  <a:cubicBezTo>
                    <a:pt x="145" y="70"/>
                    <a:pt x="140" y="65"/>
                    <a:pt x="134" y="65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0"/>
            <p:cNvSpPr>
              <a:spLocks noEditPoints="1"/>
            </p:cNvSpPr>
            <p:nvPr userDrawn="1"/>
          </p:nvSpPr>
          <p:spPr bwMode="auto">
            <a:xfrm rot="18356885" flipH="1" flipV="1">
              <a:off x="272467" y="1457949"/>
              <a:ext cx="566738" cy="752475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2"/>
            <p:cNvSpPr>
              <a:spLocks noEditPoints="1"/>
            </p:cNvSpPr>
            <p:nvPr userDrawn="1"/>
          </p:nvSpPr>
          <p:spPr bwMode="auto">
            <a:xfrm rot="19786341" flipH="1" flipV="1">
              <a:off x="633883" y="4936060"/>
              <a:ext cx="946467" cy="852618"/>
            </a:xfrm>
            <a:custGeom>
              <a:avLst/>
              <a:gdLst>
                <a:gd name="T0" fmla="*/ 8 w 200"/>
                <a:gd name="T1" fmla="*/ 180 h 180"/>
                <a:gd name="T2" fmla="*/ 8 w 200"/>
                <a:gd name="T3" fmla="*/ 164 h 180"/>
                <a:gd name="T4" fmla="*/ 20 w 200"/>
                <a:gd name="T5" fmla="*/ 100 h 180"/>
                <a:gd name="T6" fmla="*/ 32 w 200"/>
                <a:gd name="T7" fmla="*/ 164 h 180"/>
                <a:gd name="T8" fmla="*/ 80 w 200"/>
                <a:gd name="T9" fmla="*/ 96 h 180"/>
                <a:gd name="T10" fmla="*/ 88 w 200"/>
                <a:gd name="T11" fmla="*/ 164 h 180"/>
                <a:gd name="T12" fmla="*/ 172 w 200"/>
                <a:gd name="T13" fmla="*/ 100 h 180"/>
                <a:gd name="T14" fmla="*/ 184 w 200"/>
                <a:gd name="T15" fmla="*/ 164 h 180"/>
                <a:gd name="T16" fmla="*/ 200 w 200"/>
                <a:gd name="T17" fmla="*/ 172 h 180"/>
                <a:gd name="T18" fmla="*/ 96 w 200"/>
                <a:gd name="T19" fmla="*/ 129 h 180"/>
                <a:gd name="T20" fmla="*/ 129 w 200"/>
                <a:gd name="T21" fmla="*/ 102 h 180"/>
                <a:gd name="T22" fmla="*/ 96 w 200"/>
                <a:gd name="T23" fmla="*/ 129 h 180"/>
                <a:gd name="T24" fmla="*/ 131 w 200"/>
                <a:gd name="T25" fmla="*/ 152 h 180"/>
                <a:gd name="T26" fmla="*/ 158 w 200"/>
                <a:gd name="T27" fmla="*/ 119 h 180"/>
                <a:gd name="T28" fmla="*/ 100 w 200"/>
                <a:gd name="T29" fmla="*/ 149 h 180"/>
                <a:gd name="T30" fmla="*/ 151 w 200"/>
                <a:gd name="T31" fmla="*/ 104 h 180"/>
                <a:gd name="T32" fmla="*/ 100 w 200"/>
                <a:gd name="T33" fmla="*/ 149 h 180"/>
                <a:gd name="T34" fmla="*/ 64 w 200"/>
                <a:gd name="T35" fmla="*/ 102 h 180"/>
                <a:gd name="T36" fmla="*/ 68 w 200"/>
                <a:gd name="T37" fmla="*/ 116 h 180"/>
                <a:gd name="T38" fmla="*/ 71 w 200"/>
                <a:gd name="T39" fmla="*/ 146 h 180"/>
                <a:gd name="T40" fmla="*/ 57 w 200"/>
                <a:gd name="T41" fmla="*/ 146 h 180"/>
                <a:gd name="T42" fmla="*/ 60 w 200"/>
                <a:gd name="T43" fmla="*/ 115 h 180"/>
                <a:gd name="T44" fmla="*/ 181 w 200"/>
                <a:gd name="T45" fmla="*/ 92 h 180"/>
                <a:gd name="T46" fmla="*/ 163 w 200"/>
                <a:gd name="T47" fmla="*/ 76 h 180"/>
                <a:gd name="T48" fmla="*/ 134 w 200"/>
                <a:gd name="T49" fmla="*/ 76 h 180"/>
                <a:gd name="T50" fmla="*/ 116 w 200"/>
                <a:gd name="T51" fmla="*/ 92 h 180"/>
                <a:gd name="T52" fmla="*/ 99 w 200"/>
                <a:gd name="T53" fmla="*/ 76 h 180"/>
                <a:gd name="T54" fmla="*/ 69 w 200"/>
                <a:gd name="T55" fmla="*/ 76 h 180"/>
                <a:gd name="T56" fmla="*/ 51 w 200"/>
                <a:gd name="T57" fmla="*/ 92 h 180"/>
                <a:gd name="T58" fmla="*/ 34 w 200"/>
                <a:gd name="T59" fmla="*/ 76 h 180"/>
                <a:gd name="T60" fmla="*/ 4 w 200"/>
                <a:gd name="T61" fmla="*/ 76 h 180"/>
                <a:gd name="T62" fmla="*/ 4 w 200"/>
                <a:gd name="T63" fmla="*/ 72 h 180"/>
                <a:gd name="T64" fmla="*/ 196 w 200"/>
                <a:gd name="T65" fmla="*/ 76 h 180"/>
                <a:gd name="T66" fmla="*/ 181 w 200"/>
                <a:gd name="T67" fmla="*/ 92 h 180"/>
                <a:gd name="T68" fmla="*/ 177 w 200"/>
                <a:gd name="T69" fmla="*/ 12 h 180"/>
                <a:gd name="T70" fmla="*/ 4 w 200"/>
                <a:gd name="T71" fmla="*/ 68 h 180"/>
                <a:gd name="T72" fmla="*/ 164 w 200"/>
                <a:gd name="T73" fmla="*/ 64 h 180"/>
                <a:gd name="T74" fmla="*/ 160 w 200"/>
                <a:gd name="T75" fmla="*/ 16 h 180"/>
                <a:gd name="T76" fmla="*/ 164 w 200"/>
                <a:gd name="T77" fmla="*/ 64 h 180"/>
                <a:gd name="T78" fmla="*/ 140 w 200"/>
                <a:gd name="T79" fmla="*/ 64 h 180"/>
                <a:gd name="T80" fmla="*/ 124 w 200"/>
                <a:gd name="T81" fmla="*/ 16 h 180"/>
                <a:gd name="T82" fmla="*/ 96 w 200"/>
                <a:gd name="T83" fmla="*/ 64 h 180"/>
                <a:gd name="T84" fmla="*/ 104 w 200"/>
                <a:gd name="T85" fmla="*/ 16 h 180"/>
                <a:gd name="T86" fmla="*/ 96 w 200"/>
                <a:gd name="T87" fmla="*/ 64 h 180"/>
                <a:gd name="T88" fmla="*/ 76 w 200"/>
                <a:gd name="T89" fmla="*/ 16 h 180"/>
                <a:gd name="T90" fmla="*/ 60 w 200"/>
                <a:gd name="T91" fmla="*/ 64 h 180"/>
                <a:gd name="T92" fmla="*/ 36 w 200"/>
                <a:gd name="T93" fmla="*/ 64 h 180"/>
                <a:gd name="T94" fmla="*/ 40 w 200"/>
                <a:gd name="T95" fmla="*/ 16 h 180"/>
                <a:gd name="T96" fmla="*/ 36 w 200"/>
                <a:gd name="T97" fmla="*/ 64 h 180"/>
                <a:gd name="T98" fmla="*/ 180 w 200"/>
                <a:gd name="T99" fmla="*/ 0 h 180"/>
                <a:gd name="T100" fmla="*/ 20 w 200"/>
                <a:gd name="T101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80">
                  <a:moveTo>
                    <a:pt x="192" y="180"/>
                  </a:moveTo>
                  <a:cubicBezTo>
                    <a:pt x="8" y="180"/>
                    <a:pt x="8" y="180"/>
                    <a:pt x="8" y="180"/>
                  </a:cubicBezTo>
                  <a:cubicBezTo>
                    <a:pt x="3" y="180"/>
                    <a:pt x="0" y="177"/>
                    <a:pt x="0" y="172"/>
                  </a:cubicBezTo>
                  <a:cubicBezTo>
                    <a:pt x="0" y="168"/>
                    <a:pt x="3" y="164"/>
                    <a:pt x="8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172" y="164"/>
                    <a:pt x="172" y="164"/>
                    <a:pt x="172" y="164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6" y="164"/>
                    <a:pt x="200" y="168"/>
                    <a:pt x="200" y="172"/>
                  </a:cubicBezTo>
                  <a:cubicBezTo>
                    <a:pt x="200" y="177"/>
                    <a:pt x="196" y="180"/>
                    <a:pt x="192" y="180"/>
                  </a:cubicBezTo>
                  <a:close/>
                  <a:moveTo>
                    <a:pt x="96" y="129"/>
                  </a:moveTo>
                  <a:cubicBezTo>
                    <a:pt x="126" y="99"/>
                    <a:pt x="126" y="99"/>
                    <a:pt x="126" y="99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99" y="132"/>
                    <a:pt x="99" y="132"/>
                    <a:pt x="99" y="132"/>
                  </a:cubicBezTo>
                  <a:lnTo>
                    <a:pt x="96" y="129"/>
                  </a:lnTo>
                  <a:close/>
                  <a:moveTo>
                    <a:pt x="161" y="12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61" y="122"/>
                  </a:lnTo>
                  <a:close/>
                  <a:moveTo>
                    <a:pt x="100" y="149"/>
                  </a:moveTo>
                  <a:cubicBezTo>
                    <a:pt x="148" y="101"/>
                    <a:pt x="148" y="101"/>
                    <a:pt x="148" y="101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03" y="152"/>
                    <a:pt x="103" y="152"/>
                    <a:pt x="103" y="152"/>
                  </a:cubicBezTo>
                  <a:lnTo>
                    <a:pt x="100" y="149"/>
                  </a:lnTo>
                  <a:close/>
                  <a:moveTo>
                    <a:pt x="57" y="110"/>
                  </a:moveTo>
                  <a:cubicBezTo>
                    <a:pt x="57" y="106"/>
                    <a:pt x="60" y="102"/>
                    <a:pt x="64" y="102"/>
                  </a:cubicBezTo>
                  <a:cubicBezTo>
                    <a:pt x="68" y="102"/>
                    <a:pt x="71" y="106"/>
                    <a:pt x="71" y="110"/>
                  </a:cubicBezTo>
                  <a:cubicBezTo>
                    <a:pt x="71" y="112"/>
                    <a:pt x="70" y="114"/>
                    <a:pt x="68" y="116"/>
                  </a:cubicBezTo>
                  <a:cubicBezTo>
                    <a:pt x="68" y="140"/>
                    <a:pt x="68" y="140"/>
                    <a:pt x="68" y="140"/>
                  </a:cubicBezTo>
                  <a:cubicBezTo>
                    <a:pt x="70" y="141"/>
                    <a:pt x="71" y="143"/>
                    <a:pt x="71" y="146"/>
                  </a:cubicBezTo>
                  <a:cubicBezTo>
                    <a:pt x="71" y="150"/>
                    <a:pt x="68" y="153"/>
                    <a:pt x="64" y="153"/>
                  </a:cubicBezTo>
                  <a:cubicBezTo>
                    <a:pt x="60" y="153"/>
                    <a:pt x="57" y="150"/>
                    <a:pt x="57" y="146"/>
                  </a:cubicBezTo>
                  <a:cubicBezTo>
                    <a:pt x="57" y="143"/>
                    <a:pt x="58" y="141"/>
                    <a:pt x="60" y="140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58" y="114"/>
                    <a:pt x="57" y="112"/>
                    <a:pt x="57" y="110"/>
                  </a:cubicBezTo>
                  <a:close/>
                  <a:moveTo>
                    <a:pt x="181" y="92"/>
                  </a:moveTo>
                  <a:cubicBezTo>
                    <a:pt x="173" y="92"/>
                    <a:pt x="167" y="85"/>
                    <a:pt x="166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85"/>
                    <a:pt x="156" y="92"/>
                    <a:pt x="148" y="92"/>
                  </a:cubicBezTo>
                  <a:cubicBezTo>
                    <a:pt x="141" y="92"/>
                    <a:pt x="134" y="85"/>
                    <a:pt x="134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0" y="85"/>
                    <a:pt x="124" y="92"/>
                    <a:pt x="116" y="92"/>
                  </a:cubicBezTo>
                  <a:cubicBezTo>
                    <a:pt x="108" y="92"/>
                    <a:pt x="102" y="85"/>
                    <a:pt x="101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8" y="85"/>
                    <a:pt x="92" y="92"/>
                    <a:pt x="84" y="92"/>
                  </a:cubicBezTo>
                  <a:cubicBezTo>
                    <a:pt x="76" y="92"/>
                    <a:pt x="69" y="85"/>
                    <a:pt x="69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85"/>
                    <a:pt x="59" y="92"/>
                    <a:pt x="51" y="92"/>
                  </a:cubicBezTo>
                  <a:cubicBezTo>
                    <a:pt x="44" y="92"/>
                    <a:pt x="37" y="85"/>
                    <a:pt x="37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3" y="85"/>
                    <a:pt x="27" y="92"/>
                    <a:pt x="19" y="92"/>
                  </a:cubicBezTo>
                  <a:cubicBezTo>
                    <a:pt x="11" y="92"/>
                    <a:pt x="5" y="85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5" y="85"/>
                    <a:pt x="189" y="92"/>
                    <a:pt x="181" y="92"/>
                  </a:cubicBezTo>
                  <a:close/>
                  <a:moveTo>
                    <a:pt x="22" y="12"/>
                  </a:moveTo>
                  <a:cubicBezTo>
                    <a:pt x="177" y="12"/>
                    <a:pt x="177" y="12"/>
                    <a:pt x="177" y="12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4" y="68"/>
                    <a:pt x="4" y="68"/>
                    <a:pt x="4" y="68"/>
                  </a:cubicBezTo>
                  <a:lnTo>
                    <a:pt x="22" y="12"/>
                  </a:lnTo>
                  <a:close/>
                  <a:moveTo>
                    <a:pt x="164" y="64"/>
                  </a:moveTo>
                  <a:cubicBezTo>
                    <a:pt x="172" y="64"/>
                    <a:pt x="172" y="64"/>
                    <a:pt x="172" y="64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52" y="16"/>
                    <a:pt x="152" y="16"/>
                    <a:pt x="152" y="16"/>
                  </a:cubicBezTo>
                  <a:lnTo>
                    <a:pt x="164" y="64"/>
                  </a:lnTo>
                  <a:close/>
                  <a:moveTo>
                    <a:pt x="132" y="64"/>
                  </a:moveTo>
                  <a:cubicBezTo>
                    <a:pt x="140" y="64"/>
                    <a:pt x="140" y="64"/>
                    <a:pt x="140" y="64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24" y="16"/>
                    <a:pt x="124" y="16"/>
                    <a:pt x="124" y="16"/>
                  </a:cubicBezTo>
                  <a:lnTo>
                    <a:pt x="132" y="64"/>
                  </a:lnTo>
                  <a:close/>
                  <a:moveTo>
                    <a:pt x="96" y="64"/>
                  </a:moveTo>
                  <a:cubicBezTo>
                    <a:pt x="104" y="64"/>
                    <a:pt x="104" y="64"/>
                    <a:pt x="104" y="6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6" y="16"/>
                    <a:pt x="96" y="16"/>
                    <a:pt x="96" y="16"/>
                  </a:cubicBezTo>
                  <a:lnTo>
                    <a:pt x="96" y="64"/>
                  </a:lnTo>
                  <a:close/>
                  <a:moveTo>
                    <a:pt x="68" y="64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0" y="64"/>
                    <a:pt x="60" y="64"/>
                    <a:pt x="60" y="64"/>
                  </a:cubicBezTo>
                  <a:lnTo>
                    <a:pt x="68" y="64"/>
                  </a:lnTo>
                  <a:close/>
                  <a:moveTo>
                    <a:pt x="36" y="64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64"/>
                    <a:pt x="28" y="64"/>
                    <a:pt x="28" y="64"/>
                  </a:cubicBezTo>
                  <a:lnTo>
                    <a:pt x="36" y="64"/>
                  </a:lnTo>
                  <a:close/>
                  <a:moveTo>
                    <a:pt x="2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4"/>
            <p:cNvSpPr>
              <a:spLocks noEditPoints="1"/>
            </p:cNvSpPr>
            <p:nvPr userDrawn="1"/>
          </p:nvSpPr>
          <p:spPr bwMode="auto">
            <a:xfrm flipH="1" flipV="1">
              <a:off x="55691" y="2379386"/>
              <a:ext cx="825242" cy="825242"/>
            </a:xfrm>
            <a:custGeom>
              <a:avLst/>
              <a:gdLst>
                <a:gd name="T0" fmla="*/ 99 w 197"/>
                <a:gd name="T1" fmla="*/ 197 h 197"/>
                <a:gd name="T2" fmla="*/ 197 w 197"/>
                <a:gd name="T3" fmla="*/ 98 h 197"/>
                <a:gd name="T4" fmla="*/ 99 w 197"/>
                <a:gd name="T5" fmla="*/ 0 h 197"/>
                <a:gd name="T6" fmla="*/ 29 w 197"/>
                <a:gd name="T7" fmla="*/ 29 h 197"/>
                <a:gd name="T8" fmla="*/ 29 w 197"/>
                <a:gd name="T9" fmla="*/ 169 h 197"/>
                <a:gd name="T10" fmla="*/ 99 w 197"/>
                <a:gd name="T11" fmla="*/ 17 h 197"/>
                <a:gd name="T12" fmla="*/ 180 w 197"/>
                <a:gd name="T13" fmla="*/ 98 h 197"/>
                <a:gd name="T14" fmla="*/ 99 w 197"/>
                <a:gd name="T15" fmla="*/ 181 h 197"/>
                <a:gd name="T16" fmla="*/ 17 w 197"/>
                <a:gd name="T17" fmla="*/ 99 h 197"/>
                <a:gd name="T18" fmla="*/ 36 w 197"/>
                <a:gd name="T19" fmla="*/ 118 h 197"/>
                <a:gd name="T20" fmla="*/ 56 w 197"/>
                <a:gd name="T21" fmla="*/ 145 h 197"/>
                <a:gd name="T22" fmla="*/ 41 w 197"/>
                <a:gd name="T23" fmla="*/ 117 h 197"/>
                <a:gd name="T24" fmla="*/ 39 w 197"/>
                <a:gd name="T25" fmla="*/ 95 h 197"/>
                <a:gd name="T26" fmla="*/ 99 w 197"/>
                <a:gd name="T27" fmla="*/ 39 h 197"/>
                <a:gd name="T28" fmla="*/ 143 w 197"/>
                <a:gd name="T29" fmla="*/ 59 h 197"/>
                <a:gd name="T30" fmla="*/ 150 w 197"/>
                <a:gd name="T31" fmla="*/ 71 h 197"/>
                <a:gd name="T32" fmla="*/ 158 w 197"/>
                <a:gd name="T33" fmla="*/ 92 h 197"/>
                <a:gd name="T34" fmla="*/ 157 w 197"/>
                <a:gd name="T35" fmla="*/ 114 h 197"/>
                <a:gd name="T36" fmla="*/ 136 w 197"/>
                <a:gd name="T37" fmla="*/ 125 h 197"/>
                <a:gd name="T38" fmla="*/ 131 w 197"/>
                <a:gd name="T39" fmla="*/ 67 h 197"/>
                <a:gd name="T40" fmla="*/ 117 w 197"/>
                <a:gd name="T41" fmla="*/ 57 h 197"/>
                <a:gd name="T42" fmla="*/ 95 w 197"/>
                <a:gd name="T43" fmla="*/ 54 h 197"/>
                <a:gd name="T44" fmla="*/ 53 w 197"/>
                <a:gd name="T45" fmla="*/ 99 h 197"/>
                <a:gd name="T46" fmla="*/ 71 w 197"/>
                <a:gd name="T47" fmla="*/ 131 h 197"/>
                <a:gd name="T48" fmla="*/ 59 w 197"/>
                <a:gd name="T49" fmla="*/ 99 h 197"/>
                <a:gd name="T50" fmla="*/ 94 w 197"/>
                <a:gd name="T51" fmla="*/ 59 h 197"/>
                <a:gd name="T52" fmla="*/ 115 w 197"/>
                <a:gd name="T53" fmla="*/ 63 h 197"/>
                <a:gd name="T54" fmla="*/ 138 w 197"/>
                <a:gd name="T55" fmla="*/ 99 h 197"/>
                <a:gd name="T56" fmla="*/ 111 w 197"/>
                <a:gd name="T57" fmla="*/ 99 h 197"/>
                <a:gd name="T58" fmla="*/ 99 w 197"/>
                <a:gd name="T59" fmla="*/ 88 h 197"/>
                <a:gd name="T60" fmla="*/ 98 w 197"/>
                <a:gd name="T61" fmla="*/ 111 h 197"/>
                <a:gd name="T62" fmla="*/ 152 w 197"/>
                <a:gd name="T63" fmla="*/ 153 h 197"/>
                <a:gd name="T64" fmla="*/ 150 w 197"/>
                <a:gd name="T65" fmla="*/ 139 h 197"/>
                <a:gd name="T66" fmla="*/ 172 w 197"/>
                <a:gd name="T67" fmla="*/ 103 h 197"/>
                <a:gd name="T68" fmla="*/ 156 w 197"/>
                <a:gd name="T69" fmla="*/ 67 h 197"/>
                <a:gd name="T70" fmla="*/ 150 w 197"/>
                <a:gd name="T71" fmla="*/ 55 h 197"/>
                <a:gd name="T72" fmla="*/ 145 w 197"/>
                <a:gd name="T73" fmla="*/ 52 h 197"/>
                <a:gd name="T74" fmla="*/ 52 w 197"/>
                <a:gd name="T75" fmla="*/ 52 h 197"/>
                <a:gd name="T76" fmla="*/ 25 w 197"/>
                <a:gd name="T77" fmla="*/ 10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197">
                  <a:moveTo>
                    <a:pt x="29" y="169"/>
                  </a:moveTo>
                  <a:cubicBezTo>
                    <a:pt x="48" y="188"/>
                    <a:pt x="73" y="197"/>
                    <a:pt x="99" y="197"/>
                  </a:cubicBezTo>
                  <a:cubicBezTo>
                    <a:pt x="124" y="197"/>
                    <a:pt x="149" y="188"/>
                    <a:pt x="168" y="169"/>
                  </a:cubicBezTo>
                  <a:cubicBezTo>
                    <a:pt x="188" y="149"/>
                    <a:pt x="197" y="124"/>
                    <a:pt x="197" y="98"/>
                  </a:cubicBezTo>
                  <a:cubicBezTo>
                    <a:pt x="197" y="73"/>
                    <a:pt x="187" y="48"/>
                    <a:pt x="168" y="29"/>
                  </a:cubicBezTo>
                  <a:cubicBezTo>
                    <a:pt x="149" y="10"/>
                    <a:pt x="12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3" y="0"/>
                    <a:pt x="48" y="10"/>
                    <a:pt x="29" y="29"/>
                  </a:cubicBezTo>
                  <a:cubicBezTo>
                    <a:pt x="10" y="48"/>
                    <a:pt x="0" y="74"/>
                    <a:pt x="0" y="99"/>
                  </a:cubicBezTo>
                  <a:cubicBezTo>
                    <a:pt x="0" y="124"/>
                    <a:pt x="10" y="149"/>
                    <a:pt x="29" y="169"/>
                  </a:cubicBezTo>
                  <a:close/>
                  <a:moveTo>
                    <a:pt x="41" y="41"/>
                  </a:moveTo>
                  <a:cubicBezTo>
                    <a:pt x="57" y="25"/>
                    <a:pt x="78" y="17"/>
                    <a:pt x="99" y="17"/>
                  </a:cubicBezTo>
                  <a:cubicBezTo>
                    <a:pt x="120" y="17"/>
                    <a:pt x="140" y="25"/>
                    <a:pt x="156" y="41"/>
                  </a:cubicBezTo>
                  <a:cubicBezTo>
                    <a:pt x="172" y="57"/>
                    <a:pt x="180" y="78"/>
                    <a:pt x="180" y="98"/>
                  </a:cubicBezTo>
                  <a:cubicBezTo>
                    <a:pt x="180" y="119"/>
                    <a:pt x="173" y="141"/>
                    <a:pt x="156" y="157"/>
                  </a:cubicBezTo>
                  <a:cubicBezTo>
                    <a:pt x="140" y="173"/>
                    <a:pt x="120" y="181"/>
                    <a:pt x="99" y="181"/>
                  </a:cubicBezTo>
                  <a:cubicBezTo>
                    <a:pt x="78" y="181"/>
                    <a:pt x="57" y="173"/>
                    <a:pt x="41" y="157"/>
                  </a:cubicBezTo>
                  <a:cubicBezTo>
                    <a:pt x="25" y="141"/>
                    <a:pt x="17" y="120"/>
                    <a:pt x="17" y="99"/>
                  </a:cubicBezTo>
                  <a:cubicBezTo>
                    <a:pt x="17" y="78"/>
                    <a:pt x="25" y="57"/>
                    <a:pt x="41" y="41"/>
                  </a:cubicBezTo>
                  <a:close/>
                  <a:moveTo>
                    <a:pt x="36" y="118"/>
                  </a:moveTo>
                  <a:cubicBezTo>
                    <a:pt x="39" y="128"/>
                    <a:pt x="44" y="137"/>
                    <a:pt x="52" y="145"/>
                  </a:cubicBezTo>
                  <a:cubicBezTo>
                    <a:pt x="53" y="146"/>
                    <a:pt x="55" y="146"/>
                    <a:pt x="56" y="145"/>
                  </a:cubicBezTo>
                  <a:cubicBezTo>
                    <a:pt x="57" y="144"/>
                    <a:pt x="57" y="142"/>
                    <a:pt x="56" y="141"/>
                  </a:cubicBezTo>
                  <a:cubicBezTo>
                    <a:pt x="49" y="134"/>
                    <a:pt x="44" y="126"/>
                    <a:pt x="41" y="117"/>
                  </a:cubicBezTo>
                  <a:cubicBezTo>
                    <a:pt x="45" y="115"/>
                    <a:pt x="48" y="111"/>
                    <a:pt x="48" y="106"/>
                  </a:cubicBezTo>
                  <a:cubicBezTo>
                    <a:pt x="48" y="101"/>
                    <a:pt x="44" y="96"/>
                    <a:pt x="39" y="95"/>
                  </a:cubicBezTo>
                  <a:cubicBezTo>
                    <a:pt x="40" y="81"/>
                    <a:pt x="46" y="67"/>
                    <a:pt x="56" y="57"/>
                  </a:cubicBezTo>
                  <a:cubicBezTo>
                    <a:pt x="68" y="45"/>
                    <a:pt x="83" y="39"/>
                    <a:pt x="99" y="39"/>
                  </a:cubicBezTo>
                  <a:cubicBezTo>
                    <a:pt x="114" y="39"/>
                    <a:pt x="129" y="45"/>
                    <a:pt x="141" y="57"/>
                  </a:cubicBezTo>
                  <a:cubicBezTo>
                    <a:pt x="142" y="57"/>
                    <a:pt x="142" y="58"/>
                    <a:pt x="143" y="59"/>
                  </a:cubicBezTo>
                  <a:cubicBezTo>
                    <a:pt x="142" y="60"/>
                    <a:pt x="142" y="61"/>
                    <a:pt x="142" y="63"/>
                  </a:cubicBezTo>
                  <a:cubicBezTo>
                    <a:pt x="142" y="67"/>
                    <a:pt x="145" y="71"/>
                    <a:pt x="150" y="71"/>
                  </a:cubicBezTo>
                  <a:cubicBezTo>
                    <a:pt x="150" y="71"/>
                    <a:pt x="151" y="71"/>
                    <a:pt x="151" y="71"/>
                  </a:cubicBezTo>
                  <a:cubicBezTo>
                    <a:pt x="155" y="77"/>
                    <a:pt x="157" y="85"/>
                    <a:pt x="158" y="92"/>
                  </a:cubicBezTo>
                  <a:cubicBezTo>
                    <a:pt x="153" y="93"/>
                    <a:pt x="149" y="98"/>
                    <a:pt x="149" y="103"/>
                  </a:cubicBezTo>
                  <a:cubicBezTo>
                    <a:pt x="149" y="108"/>
                    <a:pt x="152" y="112"/>
                    <a:pt x="157" y="114"/>
                  </a:cubicBezTo>
                  <a:cubicBezTo>
                    <a:pt x="155" y="121"/>
                    <a:pt x="151" y="129"/>
                    <a:pt x="146" y="13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41" y="117"/>
                    <a:pt x="144" y="108"/>
                    <a:pt x="144" y="99"/>
                  </a:cubicBezTo>
                  <a:cubicBezTo>
                    <a:pt x="144" y="87"/>
                    <a:pt x="140" y="76"/>
                    <a:pt x="131" y="67"/>
                  </a:cubicBezTo>
                  <a:cubicBezTo>
                    <a:pt x="127" y="63"/>
                    <a:pt x="122" y="60"/>
                    <a:pt x="11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1"/>
                    <a:pt x="112" y="45"/>
                    <a:pt x="106" y="45"/>
                  </a:cubicBezTo>
                  <a:cubicBezTo>
                    <a:pt x="100" y="45"/>
                    <a:pt x="96" y="49"/>
                    <a:pt x="95" y="54"/>
                  </a:cubicBezTo>
                  <a:cubicBezTo>
                    <a:pt x="84" y="55"/>
                    <a:pt x="74" y="59"/>
                    <a:pt x="66" y="67"/>
                  </a:cubicBezTo>
                  <a:cubicBezTo>
                    <a:pt x="58" y="76"/>
                    <a:pt x="53" y="87"/>
                    <a:pt x="53" y="99"/>
                  </a:cubicBezTo>
                  <a:cubicBezTo>
                    <a:pt x="53" y="111"/>
                    <a:pt x="58" y="122"/>
                    <a:pt x="66" y="131"/>
                  </a:cubicBezTo>
                  <a:cubicBezTo>
                    <a:pt x="68" y="132"/>
                    <a:pt x="69" y="132"/>
                    <a:pt x="71" y="131"/>
                  </a:cubicBezTo>
                  <a:cubicBezTo>
                    <a:pt x="72" y="130"/>
                    <a:pt x="72" y="128"/>
                    <a:pt x="71" y="127"/>
                  </a:cubicBezTo>
                  <a:cubicBezTo>
                    <a:pt x="63" y="119"/>
                    <a:pt x="59" y="109"/>
                    <a:pt x="59" y="99"/>
                  </a:cubicBezTo>
                  <a:cubicBezTo>
                    <a:pt x="59" y="89"/>
                    <a:pt x="63" y="79"/>
                    <a:pt x="71" y="71"/>
                  </a:cubicBezTo>
                  <a:cubicBezTo>
                    <a:pt x="77" y="64"/>
                    <a:pt x="86" y="60"/>
                    <a:pt x="94" y="59"/>
                  </a:cubicBezTo>
                  <a:cubicBezTo>
                    <a:pt x="96" y="65"/>
                    <a:pt x="100" y="68"/>
                    <a:pt x="106" y="68"/>
                  </a:cubicBezTo>
                  <a:cubicBezTo>
                    <a:pt x="110" y="68"/>
                    <a:pt x="113" y="66"/>
                    <a:pt x="115" y="63"/>
                  </a:cubicBezTo>
                  <a:cubicBezTo>
                    <a:pt x="119" y="65"/>
                    <a:pt x="123" y="67"/>
                    <a:pt x="127" y="71"/>
                  </a:cubicBezTo>
                  <a:cubicBezTo>
                    <a:pt x="134" y="79"/>
                    <a:pt x="138" y="89"/>
                    <a:pt x="138" y="99"/>
                  </a:cubicBezTo>
                  <a:cubicBezTo>
                    <a:pt x="138" y="106"/>
                    <a:pt x="136" y="114"/>
                    <a:pt x="132" y="120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3"/>
                    <a:pt x="105" y="88"/>
                    <a:pt x="99" y="88"/>
                  </a:cubicBezTo>
                  <a:cubicBezTo>
                    <a:pt x="93" y="88"/>
                    <a:pt x="88" y="93"/>
                    <a:pt x="88" y="99"/>
                  </a:cubicBezTo>
                  <a:cubicBezTo>
                    <a:pt x="88" y="105"/>
                    <a:pt x="92" y="110"/>
                    <a:pt x="98" y="111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4" y="156"/>
                    <a:pt x="149" y="156"/>
                    <a:pt x="152" y="153"/>
                  </a:cubicBezTo>
                  <a:cubicBezTo>
                    <a:pt x="155" y="149"/>
                    <a:pt x="155" y="144"/>
                    <a:pt x="152" y="141"/>
                  </a:cubicBezTo>
                  <a:cubicBezTo>
                    <a:pt x="150" y="139"/>
                    <a:pt x="150" y="139"/>
                    <a:pt x="150" y="139"/>
                  </a:cubicBezTo>
                  <a:cubicBezTo>
                    <a:pt x="156" y="132"/>
                    <a:pt x="160" y="123"/>
                    <a:pt x="162" y="115"/>
                  </a:cubicBezTo>
                  <a:cubicBezTo>
                    <a:pt x="168" y="114"/>
                    <a:pt x="172" y="109"/>
                    <a:pt x="172" y="103"/>
                  </a:cubicBezTo>
                  <a:cubicBezTo>
                    <a:pt x="172" y="98"/>
                    <a:pt x="169" y="93"/>
                    <a:pt x="164" y="92"/>
                  </a:cubicBezTo>
                  <a:cubicBezTo>
                    <a:pt x="163" y="84"/>
                    <a:pt x="160" y="75"/>
                    <a:pt x="156" y="67"/>
                  </a:cubicBezTo>
                  <a:cubicBezTo>
                    <a:pt x="157" y="66"/>
                    <a:pt x="158" y="65"/>
                    <a:pt x="158" y="63"/>
                  </a:cubicBezTo>
                  <a:cubicBezTo>
                    <a:pt x="158" y="58"/>
                    <a:pt x="154" y="55"/>
                    <a:pt x="150" y="55"/>
                  </a:cubicBezTo>
                  <a:cubicBezTo>
                    <a:pt x="149" y="55"/>
                    <a:pt x="148" y="55"/>
                    <a:pt x="148" y="55"/>
                  </a:cubicBezTo>
                  <a:cubicBezTo>
                    <a:pt x="147" y="54"/>
                    <a:pt x="146" y="53"/>
                    <a:pt x="145" y="52"/>
                  </a:cubicBezTo>
                  <a:cubicBezTo>
                    <a:pt x="132" y="40"/>
                    <a:pt x="115" y="33"/>
                    <a:pt x="99" y="33"/>
                  </a:cubicBezTo>
                  <a:cubicBezTo>
                    <a:pt x="82" y="33"/>
                    <a:pt x="65" y="40"/>
                    <a:pt x="52" y="52"/>
                  </a:cubicBezTo>
                  <a:cubicBezTo>
                    <a:pt x="40" y="64"/>
                    <a:pt x="34" y="80"/>
                    <a:pt x="33" y="95"/>
                  </a:cubicBezTo>
                  <a:cubicBezTo>
                    <a:pt x="28" y="97"/>
                    <a:pt x="25" y="101"/>
                    <a:pt x="25" y="106"/>
                  </a:cubicBezTo>
                  <a:cubicBezTo>
                    <a:pt x="25" y="112"/>
                    <a:pt x="30" y="117"/>
                    <a:pt x="36" y="118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20"/>
            <p:cNvSpPr>
              <a:spLocks noEditPoints="1"/>
            </p:cNvSpPr>
            <p:nvPr userDrawn="1"/>
          </p:nvSpPr>
          <p:spPr bwMode="auto">
            <a:xfrm flipH="1" flipV="1">
              <a:off x="880933" y="2953806"/>
              <a:ext cx="731838" cy="730250"/>
            </a:xfrm>
            <a:custGeom>
              <a:avLst/>
              <a:gdLst>
                <a:gd name="T0" fmla="*/ 414 w 461"/>
                <a:gd name="T1" fmla="*/ 211 h 460"/>
                <a:gd name="T2" fmla="*/ 442 w 461"/>
                <a:gd name="T3" fmla="*/ 116 h 460"/>
                <a:gd name="T4" fmla="*/ 348 w 461"/>
                <a:gd name="T5" fmla="*/ 88 h 460"/>
                <a:gd name="T6" fmla="*/ 301 w 461"/>
                <a:gd name="T7" fmla="*/ 0 h 460"/>
                <a:gd name="T8" fmla="*/ 213 w 461"/>
                <a:gd name="T9" fmla="*/ 48 h 460"/>
                <a:gd name="T10" fmla="*/ 116 w 461"/>
                <a:gd name="T11" fmla="*/ 19 h 460"/>
                <a:gd name="T12" fmla="*/ 88 w 461"/>
                <a:gd name="T13" fmla="*/ 114 h 460"/>
                <a:gd name="T14" fmla="*/ 0 w 461"/>
                <a:gd name="T15" fmla="*/ 161 h 460"/>
                <a:gd name="T16" fmla="*/ 47 w 461"/>
                <a:gd name="T17" fmla="*/ 249 h 460"/>
                <a:gd name="T18" fmla="*/ 19 w 461"/>
                <a:gd name="T19" fmla="*/ 344 h 460"/>
                <a:gd name="T20" fmla="*/ 114 w 461"/>
                <a:gd name="T21" fmla="*/ 372 h 460"/>
                <a:gd name="T22" fmla="*/ 161 w 461"/>
                <a:gd name="T23" fmla="*/ 460 h 460"/>
                <a:gd name="T24" fmla="*/ 248 w 461"/>
                <a:gd name="T25" fmla="*/ 413 h 460"/>
                <a:gd name="T26" fmla="*/ 345 w 461"/>
                <a:gd name="T27" fmla="*/ 441 h 460"/>
                <a:gd name="T28" fmla="*/ 374 w 461"/>
                <a:gd name="T29" fmla="*/ 346 h 460"/>
                <a:gd name="T30" fmla="*/ 461 w 461"/>
                <a:gd name="T31" fmla="*/ 299 h 460"/>
                <a:gd name="T32" fmla="*/ 414 w 461"/>
                <a:gd name="T33" fmla="*/ 211 h 460"/>
                <a:gd name="T34" fmla="*/ 156 w 461"/>
                <a:gd name="T35" fmla="*/ 294 h 460"/>
                <a:gd name="T36" fmla="*/ 133 w 461"/>
                <a:gd name="T37" fmla="*/ 294 h 460"/>
                <a:gd name="T38" fmla="*/ 92 w 461"/>
                <a:gd name="T39" fmla="*/ 225 h 460"/>
                <a:gd name="T40" fmla="*/ 92 w 461"/>
                <a:gd name="T41" fmla="*/ 294 h 460"/>
                <a:gd name="T42" fmla="*/ 69 w 461"/>
                <a:gd name="T43" fmla="*/ 294 h 460"/>
                <a:gd name="T44" fmla="*/ 69 w 461"/>
                <a:gd name="T45" fmla="*/ 195 h 460"/>
                <a:gd name="T46" fmla="*/ 99 w 461"/>
                <a:gd name="T47" fmla="*/ 195 h 460"/>
                <a:gd name="T48" fmla="*/ 133 w 461"/>
                <a:gd name="T49" fmla="*/ 251 h 460"/>
                <a:gd name="T50" fmla="*/ 133 w 461"/>
                <a:gd name="T51" fmla="*/ 195 h 460"/>
                <a:gd name="T52" fmla="*/ 156 w 461"/>
                <a:gd name="T53" fmla="*/ 195 h 460"/>
                <a:gd name="T54" fmla="*/ 156 w 461"/>
                <a:gd name="T55" fmla="*/ 294 h 460"/>
                <a:gd name="T56" fmla="*/ 246 w 461"/>
                <a:gd name="T57" fmla="*/ 213 h 460"/>
                <a:gd name="T58" fmla="*/ 203 w 461"/>
                <a:gd name="T59" fmla="*/ 213 h 460"/>
                <a:gd name="T60" fmla="*/ 203 w 461"/>
                <a:gd name="T61" fmla="*/ 230 h 460"/>
                <a:gd name="T62" fmla="*/ 244 w 461"/>
                <a:gd name="T63" fmla="*/ 230 h 460"/>
                <a:gd name="T64" fmla="*/ 244 w 461"/>
                <a:gd name="T65" fmla="*/ 251 h 460"/>
                <a:gd name="T66" fmla="*/ 203 w 461"/>
                <a:gd name="T67" fmla="*/ 251 h 460"/>
                <a:gd name="T68" fmla="*/ 203 w 461"/>
                <a:gd name="T69" fmla="*/ 275 h 460"/>
                <a:gd name="T70" fmla="*/ 246 w 461"/>
                <a:gd name="T71" fmla="*/ 275 h 460"/>
                <a:gd name="T72" fmla="*/ 246 w 461"/>
                <a:gd name="T73" fmla="*/ 294 h 460"/>
                <a:gd name="T74" fmla="*/ 177 w 461"/>
                <a:gd name="T75" fmla="*/ 294 h 460"/>
                <a:gd name="T76" fmla="*/ 177 w 461"/>
                <a:gd name="T77" fmla="*/ 195 h 460"/>
                <a:gd name="T78" fmla="*/ 246 w 461"/>
                <a:gd name="T79" fmla="*/ 195 h 460"/>
                <a:gd name="T80" fmla="*/ 246 w 461"/>
                <a:gd name="T81" fmla="*/ 213 h 460"/>
                <a:gd name="T82" fmla="*/ 374 w 461"/>
                <a:gd name="T83" fmla="*/ 294 h 460"/>
                <a:gd name="T84" fmla="*/ 345 w 461"/>
                <a:gd name="T85" fmla="*/ 294 h 460"/>
                <a:gd name="T86" fmla="*/ 329 w 461"/>
                <a:gd name="T87" fmla="*/ 232 h 460"/>
                <a:gd name="T88" fmla="*/ 312 w 461"/>
                <a:gd name="T89" fmla="*/ 294 h 460"/>
                <a:gd name="T90" fmla="*/ 284 w 461"/>
                <a:gd name="T91" fmla="*/ 294 h 460"/>
                <a:gd name="T92" fmla="*/ 260 w 461"/>
                <a:gd name="T93" fmla="*/ 195 h 460"/>
                <a:gd name="T94" fmla="*/ 286 w 461"/>
                <a:gd name="T95" fmla="*/ 195 h 460"/>
                <a:gd name="T96" fmla="*/ 301 w 461"/>
                <a:gd name="T97" fmla="*/ 261 h 460"/>
                <a:gd name="T98" fmla="*/ 317 w 461"/>
                <a:gd name="T99" fmla="*/ 195 h 460"/>
                <a:gd name="T100" fmla="*/ 341 w 461"/>
                <a:gd name="T101" fmla="*/ 195 h 460"/>
                <a:gd name="T102" fmla="*/ 357 w 461"/>
                <a:gd name="T103" fmla="*/ 261 h 460"/>
                <a:gd name="T104" fmla="*/ 371 w 461"/>
                <a:gd name="T105" fmla="*/ 195 h 460"/>
                <a:gd name="T106" fmla="*/ 398 w 461"/>
                <a:gd name="T107" fmla="*/ 195 h 460"/>
                <a:gd name="T108" fmla="*/ 374 w 461"/>
                <a:gd name="T109" fmla="*/ 29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1" h="460">
                  <a:moveTo>
                    <a:pt x="414" y="211"/>
                  </a:moveTo>
                  <a:lnTo>
                    <a:pt x="442" y="116"/>
                  </a:lnTo>
                  <a:lnTo>
                    <a:pt x="348" y="88"/>
                  </a:lnTo>
                  <a:lnTo>
                    <a:pt x="301" y="0"/>
                  </a:lnTo>
                  <a:lnTo>
                    <a:pt x="213" y="48"/>
                  </a:lnTo>
                  <a:lnTo>
                    <a:pt x="116" y="19"/>
                  </a:lnTo>
                  <a:lnTo>
                    <a:pt x="88" y="114"/>
                  </a:lnTo>
                  <a:lnTo>
                    <a:pt x="0" y="161"/>
                  </a:lnTo>
                  <a:lnTo>
                    <a:pt x="47" y="249"/>
                  </a:lnTo>
                  <a:lnTo>
                    <a:pt x="19" y="344"/>
                  </a:lnTo>
                  <a:lnTo>
                    <a:pt x="114" y="372"/>
                  </a:lnTo>
                  <a:lnTo>
                    <a:pt x="161" y="460"/>
                  </a:lnTo>
                  <a:lnTo>
                    <a:pt x="248" y="413"/>
                  </a:lnTo>
                  <a:lnTo>
                    <a:pt x="345" y="441"/>
                  </a:lnTo>
                  <a:lnTo>
                    <a:pt x="374" y="346"/>
                  </a:lnTo>
                  <a:lnTo>
                    <a:pt x="461" y="299"/>
                  </a:lnTo>
                  <a:lnTo>
                    <a:pt x="414" y="211"/>
                  </a:lnTo>
                  <a:close/>
                  <a:moveTo>
                    <a:pt x="156" y="294"/>
                  </a:moveTo>
                  <a:lnTo>
                    <a:pt x="133" y="294"/>
                  </a:lnTo>
                  <a:lnTo>
                    <a:pt x="92" y="225"/>
                  </a:lnTo>
                  <a:lnTo>
                    <a:pt x="92" y="294"/>
                  </a:lnTo>
                  <a:lnTo>
                    <a:pt x="69" y="294"/>
                  </a:lnTo>
                  <a:lnTo>
                    <a:pt x="69" y="195"/>
                  </a:lnTo>
                  <a:lnTo>
                    <a:pt x="99" y="195"/>
                  </a:lnTo>
                  <a:lnTo>
                    <a:pt x="133" y="251"/>
                  </a:lnTo>
                  <a:lnTo>
                    <a:pt x="133" y="195"/>
                  </a:lnTo>
                  <a:lnTo>
                    <a:pt x="156" y="195"/>
                  </a:lnTo>
                  <a:lnTo>
                    <a:pt x="156" y="294"/>
                  </a:lnTo>
                  <a:close/>
                  <a:moveTo>
                    <a:pt x="246" y="213"/>
                  </a:moveTo>
                  <a:lnTo>
                    <a:pt x="203" y="213"/>
                  </a:lnTo>
                  <a:lnTo>
                    <a:pt x="203" y="230"/>
                  </a:lnTo>
                  <a:lnTo>
                    <a:pt x="244" y="230"/>
                  </a:lnTo>
                  <a:lnTo>
                    <a:pt x="244" y="251"/>
                  </a:lnTo>
                  <a:lnTo>
                    <a:pt x="203" y="251"/>
                  </a:lnTo>
                  <a:lnTo>
                    <a:pt x="203" y="275"/>
                  </a:lnTo>
                  <a:lnTo>
                    <a:pt x="246" y="275"/>
                  </a:lnTo>
                  <a:lnTo>
                    <a:pt x="246" y="294"/>
                  </a:lnTo>
                  <a:lnTo>
                    <a:pt x="177" y="294"/>
                  </a:lnTo>
                  <a:lnTo>
                    <a:pt x="177" y="195"/>
                  </a:lnTo>
                  <a:lnTo>
                    <a:pt x="246" y="195"/>
                  </a:lnTo>
                  <a:lnTo>
                    <a:pt x="246" y="213"/>
                  </a:lnTo>
                  <a:close/>
                  <a:moveTo>
                    <a:pt x="374" y="294"/>
                  </a:moveTo>
                  <a:lnTo>
                    <a:pt x="345" y="294"/>
                  </a:lnTo>
                  <a:lnTo>
                    <a:pt x="329" y="232"/>
                  </a:lnTo>
                  <a:lnTo>
                    <a:pt x="312" y="294"/>
                  </a:lnTo>
                  <a:lnTo>
                    <a:pt x="284" y="294"/>
                  </a:lnTo>
                  <a:lnTo>
                    <a:pt x="260" y="195"/>
                  </a:lnTo>
                  <a:lnTo>
                    <a:pt x="286" y="195"/>
                  </a:lnTo>
                  <a:lnTo>
                    <a:pt x="301" y="261"/>
                  </a:lnTo>
                  <a:lnTo>
                    <a:pt x="317" y="195"/>
                  </a:lnTo>
                  <a:lnTo>
                    <a:pt x="341" y="195"/>
                  </a:lnTo>
                  <a:lnTo>
                    <a:pt x="357" y="261"/>
                  </a:lnTo>
                  <a:lnTo>
                    <a:pt x="371" y="195"/>
                  </a:lnTo>
                  <a:lnTo>
                    <a:pt x="398" y="195"/>
                  </a:lnTo>
                  <a:lnTo>
                    <a:pt x="374" y="294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28"/>
            <p:cNvSpPr>
              <a:spLocks noEditPoints="1"/>
            </p:cNvSpPr>
            <p:nvPr userDrawn="1"/>
          </p:nvSpPr>
          <p:spPr bwMode="auto">
            <a:xfrm rot="1835288" flipH="1" flipV="1">
              <a:off x="254356" y="3351489"/>
              <a:ext cx="560269" cy="525991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43"/>
            <p:cNvSpPr>
              <a:spLocks/>
            </p:cNvSpPr>
            <p:nvPr userDrawn="1"/>
          </p:nvSpPr>
          <p:spPr bwMode="auto">
            <a:xfrm rot="5400000" flipH="1" flipV="1">
              <a:off x="1467246" y="213533"/>
              <a:ext cx="449186" cy="412150"/>
            </a:xfrm>
            <a:custGeom>
              <a:avLst/>
              <a:gdLst>
                <a:gd name="T0" fmla="*/ 253 w 473"/>
                <a:gd name="T1" fmla="*/ 0 h 434"/>
                <a:gd name="T2" fmla="*/ 0 w 473"/>
                <a:gd name="T3" fmla="*/ 218 h 434"/>
                <a:gd name="T4" fmla="*/ 253 w 473"/>
                <a:gd name="T5" fmla="*/ 434 h 434"/>
                <a:gd name="T6" fmla="*/ 253 w 473"/>
                <a:gd name="T7" fmla="*/ 303 h 434"/>
                <a:gd name="T8" fmla="*/ 473 w 473"/>
                <a:gd name="T9" fmla="*/ 303 h 434"/>
                <a:gd name="T10" fmla="*/ 473 w 473"/>
                <a:gd name="T11" fmla="*/ 133 h 434"/>
                <a:gd name="T12" fmla="*/ 253 w 473"/>
                <a:gd name="T13" fmla="*/ 133 h 434"/>
                <a:gd name="T14" fmla="*/ 253 w 473"/>
                <a:gd name="T1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434">
                  <a:moveTo>
                    <a:pt x="253" y="0"/>
                  </a:moveTo>
                  <a:lnTo>
                    <a:pt x="0" y="218"/>
                  </a:lnTo>
                  <a:lnTo>
                    <a:pt x="253" y="434"/>
                  </a:lnTo>
                  <a:lnTo>
                    <a:pt x="253" y="303"/>
                  </a:lnTo>
                  <a:lnTo>
                    <a:pt x="473" y="303"/>
                  </a:lnTo>
                  <a:lnTo>
                    <a:pt x="473" y="133"/>
                  </a:lnTo>
                  <a:lnTo>
                    <a:pt x="253" y="133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36"/>
            <p:cNvSpPr>
              <a:spLocks noEditPoints="1"/>
            </p:cNvSpPr>
            <p:nvPr userDrawn="1"/>
          </p:nvSpPr>
          <p:spPr bwMode="auto">
            <a:xfrm rot="16859567" flipH="1" flipV="1">
              <a:off x="131070" y="6484678"/>
              <a:ext cx="392613" cy="655277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04" name="Group 4"/>
            <p:cNvGrpSpPr>
              <a:grpSpLocks noChangeAspect="1"/>
            </p:cNvGrpSpPr>
            <p:nvPr userDrawn="1"/>
          </p:nvGrpSpPr>
          <p:grpSpPr bwMode="auto">
            <a:xfrm rot="2112827" flipH="1" flipV="1">
              <a:off x="1061815" y="1950659"/>
              <a:ext cx="542757" cy="1014719"/>
              <a:chOff x="2490" y="1429"/>
              <a:chExt cx="782" cy="1462"/>
            </a:xfrm>
            <a:solidFill>
              <a:schemeClr val="tx1">
                <a:alpha val="3000"/>
              </a:schemeClr>
            </a:solidFill>
          </p:grpSpPr>
          <p:sp>
            <p:nvSpPr>
              <p:cNvPr id="211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5" name="组合 204"/>
            <p:cNvGrpSpPr/>
            <p:nvPr userDrawn="1"/>
          </p:nvGrpSpPr>
          <p:grpSpPr>
            <a:xfrm rot="1588421" flipH="1" flipV="1">
              <a:off x="-273785" y="4150302"/>
              <a:ext cx="1240332" cy="634328"/>
              <a:chOff x="10078077" y="1730681"/>
              <a:chExt cx="695322" cy="355600"/>
            </a:xfrm>
            <a:solidFill>
              <a:schemeClr val="tx1">
                <a:alpha val="3000"/>
              </a:schemeClr>
            </a:solidFill>
          </p:grpSpPr>
          <p:sp>
            <p:nvSpPr>
              <p:cNvPr id="209" name="Oval 53"/>
              <p:cNvSpPr>
                <a:spLocks noChangeArrowheads="1"/>
              </p:cNvSpPr>
              <p:nvPr userDrawn="1"/>
            </p:nvSpPr>
            <p:spPr bwMode="auto">
              <a:xfrm>
                <a:off x="10078077" y="1730681"/>
                <a:ext cx="173038" cy="1714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54"/>
              <p:cNvSpPr>
                <a:spLocks/>
              </p:cNvSpPr>
              <p:nvPr userDrawn="1"/>
            </p:nvSpPr>
            <p:spPr bwMode="auto">
              <a:xfrm>
                <a:off x="10160624" y="1765606"/>
                <a:ext cx="612775" cy="320675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6" name="Group 65"/>
            <p:cNvGrpSpPr>
              <a:grpSpLocks noChangeAspect="1"/>
            </p:cNvGrpSpPr>
            <p:nvPr userDrawn="1"/>
          </p:nvGrpSpPr>
          <p:grpSpPr bwMode="auto">
            <a:xfrm flipH="1" flipV="1">
              <a:off x="263608" y="195813"/>
              <a:ext cx="1426490" cy="1396254"/>
              <a:chOff x="2208" y="1508"/>
              <a:chExt cx="1321" cy="1293"/>
            </a:xfrm>
            <a:solidFill>
              <a:schemeClr val="tx1">
                <a:alpha val="3000"/>
              </a:schemeClr>
            </a:solidFill>
          </p:grpSpPr>
          <p:sp>
            <p:nvSpPr>
              <p:cNvPr id="207" name="Freeform 66"/>
              <p:cNvSpPr>
                <a:spLocks noEditPoints="1"/>
              </p:cNvSpPr>
              <p:nvPr userDrawn="1"/>
            </p:nvSpPr>
            <p:spPr bwMode="auto">
              <a:xfrm>
                <a:off x="2949" y="1807"/>
                <a:ext cx="580" cy="823"/>
              </a:xfrm>
              <a:custGeom>
                <a:avLst/>
                <a:gdLst>
                  <a:gd name="T0" fmla="*/ 227 w 244"/>
                  <a:gd name="T1" fmla="*/ 217 h 346"/>
                  <a:gd name="T2" fmla="*/ 180 w 244"/>
                  <a:gd name="T3" fmla="*/ 125 h 346"/>
                  <a:gd name="T4" fmla="*/ 193 w 244"/>
                  <a:gd name="T5" fmla="*/ 83 h 346"/>
                  <a:gd name="T6" fmla="*/ 193 w 244"/>
                  <a:gd name="T7" fmla="*/ 77 h 346"/>
                  <a:gd name="T8" fmla="*/ 200 w 244"/>
                  <a:gd name="T9" fmla="*/ 7 h 346"/>
                  <a:gd name="T10" fmla="*/ 154 w 244"/>
                  <a:gd name="T11" fmla="*/ 19 h 346"/>
                  <a:gd name="T12" fmla="*/ 122 w 244"/>
                  <a:gd name="T13" fmla="*/ 12 h 346"/>
                  <a:gd name="T14" fmla="*/ 90 w 244"/>
                  <a:gd name="T15" fmla="*/ 19 h 346"/>
                  <a:gd name="T16" fmla="*/ 45 w 244"/>
                  <a:gd name="T17" fmla="*/ 7 h 346"/>
                  <a:gd name="T18" fmla="*/ 51 w 244"/>
                  <a:gd name="T19" fmla="*/ 77 h 346"/>
                  <a:gd name="T20" fmla="*/ 51 w 244"/>
                  <a:gd name="T21" fmla="*/ 83 h 346"/>
                  <a:gd name="T22" fmla="*/ 54 w 244"/>
                  <a:gd name="T23" fmla="*/ 105 h 346"/>
                  <a:gd name="T24" fmla="*/ 99 w 244"/>
                  <a:gd name="T25" fmla="*/ 172 h 346"/>
                  <a:gd name="T26" fmla="*/ 103 w 244"/>
                  <a:gd name="T27" fmla="*/ 336 h 346"/>
                  <a:gd name="T28" fmla="*/ 99 w 244"/>
                  <a:gd name="T29" fmla="*/ 344 h 346"/>
                  <a:gd name="T30" fmla="*/ 137 w 244"/>
                  <a:gd name="T31" fmla="*/ 345 h 346"/>
                  <a:gd name="T32" fmla="*/ 227 w 244"/>
                  <a:gd name="T33" fmla="*/ 217 h 346"/>
                  <a:gd name="T34" fmla="*/ 146 w 244"/>
                  <a:gd name="T35" fmla="*/ 58 h 346"/>
                  <a:gd name="T36" fmla="*/ 153 w 244"/>
                  <a:gd name="T37" fmla="*/ 65 h 346"/>
                  <a:gd name="T38" fmla="*/ 146 w 244"/>
                  <a:gd name="T39" fmla="*/ 72 h 346"/>
                  <a:gd name="T40" fmla="*/ 139 w 244"/>
                  <a:gd name="T41" fmla="*/ 65 h 346"/>
                  <a:gd name="T42" fmla="*/ 146 w 244"/>
                  <a:gd name="T43" fmla="*/ 58 h 346"/>
                  <a:gd name="T44" fmla="*/ 103 w 244"/>
                  <a:gd name="T45" fmla="*/ 65 h 346"/>
                  <a:gd name="T46" fmla="*/ 97 w 244"/>
                  <a:gd name="T47" fmla="*/ 72 h 346"/>
                  <a:gd name="T48" fmla="*/ 90 w 244"/>
                  <a:gd name="T49" fmla="*/ 65 h 346"/>
                  <a:gd name="T50" fmla="*/ 97 w 244"/>
                  <a:gd name="T51" fmla="*/ 58 h 346"/>
                  <a:gd name="T52" fmla="*/ 103 w 244"/>
                  <a:gd name="T53" fmla="*/ 65 h 346"/>
                  <a:gd name="T54" fmla="*/ 107 w 244"/>
                  <a:gd name="T55" fmla="*/ 93 h 346"/>
                  <a:gd name="T56" fmla="*/ 122 w 244"/>
                  <a:gd name="T57" fmla="*/ 78 h 346"/>
                  <a:gd name="T58" fmla="*/ 138 w 244"/>
                  <a:gd name="T59" fmla="*/ 93 h 346"/>
                  <a:gd name="T60" fmla="*/ 122 w 244"/>
                  <a:gd name="T61" fmla="*/ 117 h 346"/>
                  <a:gd name="T62" fmla="*/ 107 w 244"/>
                  <a:gd name="T63" fmla="*/ 93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4" h="346">
                    <a:moveTo>
                      <a:pt x="227" y="217"/>
                    </a:moveTo>
                    <a:cubicBezTo>
                      <a:pt x="224" y="175"/>
                      <a:pt x="207" y="143"/>
                      <a:pt x="180" y="125"/>
                    </a:cubicBezTo>
                    <a:cubicBezTo>
                      <a:pt x="188" y="113"/>
                      <a:pt x="193" y="99"/>
                      <a:pt x="193" y="83"/>
                    </a:cubicBezTo>
                    <a:cubicBezTo>
                      <a:pt x="193" y="81"/>
                      <a:pt x="193" y="79"/>
                      <a:pt x="193" y="77"/>
                    </a:cubicBezTo>
                    <a:cubicBezTo>
                      <a:pt x="244" y="61"/>
                      <a:pt x="229" y="17"/>
                      <a:pt x="200" y="7"/>
                    </a:cubicBezTo>
                    <a:cubicBezTo>
                      <a:pt x="178" y="0"/>
                      <a:pt x="161" y="12"/>
                      <a:pt x="154" y="19"/>
                    </a:cubicBezTo>
                    <a:cubicBezTo>
                      <a:pt x="144" y="14"/>
                      <a:pt x="133" y="12"/>
                      <a:pt x="122" y="12"/>
                    </a:cubicBezTo>
                    <a:cubicBezTo>
                      <a:pt x="111" y="12"/>
                      <a:pt x="100" y="14"/>
                      <a:pt x="90" y="19"/>
                    </a:cubicBezTo>
                    <a:cubicBezTo>
                      <a:pt x="83" y="12"/>
                      <a:pt x="66" y="0"/>
                      <a:pt x="45" y="7"/>
                    </a:cubicBezTo>
                    <a:cubicBezTo>
                      <a:pt x="15" y="17"/>
                      <a:pt x="0" y="61"/>
                      <a:pt x="51" y="77"/>
                    </a:cubicBezTo>
                    <a:cubicBezTo>
                      <a:pt x="51" y="79"/>
                      <a:pt x="51" y="81"/>
                      <a:pt x="51" y="83"/>
                    </a:cubicBezTo>
                    <a:cubicBezTo>
                      <a:pt x="51" y="91"/>
                      <a:pt x="52" y="98"/>
                      <a:pt x="54" y="105"/>
                    </a:cubicBezTo>
                    <a:cubicBezTo>
                      <a:pt x="71" y="124"/>
                      <a:pt x="87" y="147"/>
                      <a:pt x="99" y="172"/>
                    </a:cubicBezTo>
                    <a:cubicBezTo>
                      <a:pt x="119" y="212"/>
                      <a:pt x="135" y="273"/>
                      <a:pt x="103" y="336"/>
                    </a:cubicBezTo>
                    <a:cubicBezTo>
                      <a:pt x="102" y="339"/>
                      <a:pt x="100" y="341"/>
                      <a:pt x="99" y="344"/>
                    </a:cubicBezTo>
                    <a:cubicBezTo>
                      <a:pt x="113" y="346"/>
                      <a:pt x="126" y="346"/>
                      <a:pt x="137" y="345"/>
                    </a:cubicBezTo>
                    <a:cubicBezTo>
                      <a:pt x="213" y="340"/>
                      <a:pt x="231" y="275"/>
                      <a:pt x="227" y="217"/>
                    </a:cubicBezTo>
                    <a:close/>
                    <a:moveTo>
                      <a:pt x="146" y="58"/>
                    </a:moveTo>
                    <a:cubicBezTo>
                      <a:pt x="150" y="58"/>
                      <a:pt x="153" y="61"/>
                      <a:pt x="153" y="65"/>
                    </a:cubicBezTo>
                    <a:cubicBezTo>
                      <a:pt x="153" y="69"/>
                      <a:pt x="150" y="72"/>
                      <a:pt x="146" y="72"/>
                    </a:cubicBezTo>
                    <a:cubicBezTo>
                      <a:pt x="142" y="72"/>
                      <a:pt x="139" y="69"/>
                      <a:pt x="139" y="65"/>
                    </a:cubicBezTo>
                    <a:cubicBezTo>
                      <a:pt x="139" y="61"/>
                      <a:pt x="142" y="58"/>
                      <a:pt x="146" y="58"/>
                    </a:cubicBezTo>
                    <a:close/>
                    <a:moveTo>
                      <a:pt x="103" y="65"/>
                    </a:moveTo>
                    <a:cubicBezTo>
                      <a:pt x="103" y="69"/>
                      <a:pt x="100" y="72"/>
                      <a:pt x="97" y="72"/>
                    </a:cubicBezTo>
                    <a:cubicBezTo>
                      <a:pt x="93" y="72"/>
                      <a:pt x="90" y="69"/>
                      <a:pt x="90" y="65"/>
                    </a:cubicBezTo>
                    <a:cubicBezTo>
                      <a:pt x="90" y="61"/>
                      <a:pt x="93" y="58"/>
                      <a:pt x="97" y="58"/>
                    </a:cubicBezTo>
                    <a:cubicBezTo>
                      <a:pt x="100" y="58"/>
                      <a:pt x="103" y="61"/>
                      <a:pt x="103" y="65"/>
                    </a:cubicBezTo>
                    <a:close/>
                    <a:moveTo>
                      <a:pt x="107" y="93"/>
                    </a:moveTo>
                    <a:cubicBezTo>
                      <a:pt x="114" y="76"/>
                      <a:pt x="122" y="78"/>
                      <a:pt x="122" y="78"/>
                    </a:cubicBezTo>
                    <a:cubicBezTo>
                      <a:pt x="122" y="78"/>
                      <a:pt x="131" y="76"/>
                      <a:pt x="138" y="93"/>
                    </a:cubicBezTo>
                    <a:cubicBezTo>
                      <a:pt x="145" y="113"/>
                      <a:pt x="135" y="117"/>
                      <a:pt x="122" y="117"/>
                    </a:cubicBezTo>
                    <a:cubicBezTo>
                      <a:pt x="110" y="117"/>
                      <a:pt x="99" y="112"/>
                      <a:pt x="107" y="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67"/>
              <p:cNvSpPr>
                <a:spLocks noEditPoints="1"/>
              </p:cNvSpPr>
              <p:nvPr userDrawn="1"/>
            </p:nvSpPr>
            <p:spPr bwMode="auto">
              <a:xfrm>
                <a:off x="2208" y="1508"/>
                <a:ext cx="1031" cy="1293"/>
              </a:xfrm>
              <a:custGeom>
                <a:avLst/>
                <a:gdLst>
                  <a:gd name="T0" fmla="*/ 165 w 434"/>
                  <a:gd name="T1" fmla="*/ 244 h 544"/>
                  <a:gd name="T2" fmla="*/ 64 w 434"/>
                  <a:gd name="T3" fmla="*/ 333 h 544"/>
                  <a:gd name="T4" fmla="*/ 84 w 434"/>
                  <a:gd name="T5" fmla="*/ 380 h 544"/>
                  <a:gd name="T6" fmla="*/ 195 w 434"/>
                  <a:gd name="T7" fmla="*/ 346 h 544"/>
                  <a:gd name="T8" fmla="*/ 233 w 434"/>
                  <a:gd name="T9" fmla="*/ 435 h 544"/>
                  <a:gd name="T10" fmla="*/ 132 w 434"/>
                  <a:gd name="T11" fmla="*/ 489 h 544"/>
                  <a:gd name="T12" fmla="*/ 154 w 434"/>
                  <a:gd name="T13" fmla="*/ 539 h 544"/>
                  <a:gd name="T14" fmla="*/ 404 w 434"/>
                  <a:gd name="T15" fmla="*/ 457 h 544"/>
                  <a:gd name="T16" fmla="*/ 401 w 434"/>
                  <a:gd name="T17" fmla="*/ 303 h 544"/>
                  <a:gd name="T18" fmla="*/ 294 w 434"/>
                  <a:gd name="T19" fmla="*/ 191 h 544"/>
                  <a:gd name="T20" fmla="*/ 300 w 434"/>
                  <a:gd name="T21" fmla="*/ 180 h 544"/>
                  <a:gd name="T22" fmla="*/ 309 w 434"/>
                  <a:gd name="T23" fmla="*/ 134 h 544"/>
                  <a:gd name="T24" fmla="*/ 309 w 434"/>
                  <a:gd name="T25" fmla="*/ 124 h 544"/>
                  <a:gd name="T26" fmla="*/ 319 w 434"/>
                  <a:gd name="T27" fmla="*/ 12 h 544"/>
                  <a:gd name="T28" fmla="*/ 246 w 434"/>
                  <a:gd name="T29" fmla="*/ 31 h 544"/>
                  <a:gd name="T30" fmla="*/ 195 w 434"/>
                  <a:gd name="T31" fmla="*/ 19 h 544"/>
                  <a:gd name="T32" fmla="*/ 144 w 434"/>
                  <a:gd name="T33" fmla="*/ 31 h 544"/>
                  <a:gd name="T34" fmla="*/ 71 w 434"/>
                  <a:gd name="T35" fmla="*/ 12 h 544"/>
                  <a:gd name="T36" fmla="*/ 81 w 434"/>
                  <a:gd name="T37" fmla="*/ 124 h 544"/>
                  <a:gd name="T38" fmla="*/ 81 w 434"/>
                  <a:gd name="T39" fmla="*/ 134 h 544"/>
                  <a:gd name="T40" fmla="*/ 150 w 434"/>
                  <a:gd name="T41" fmla="*/ 239 h 544"/>
                  <a:gd name="T42" fmla="*/ 165 w 434"/>
                  <a:gd name="T43" fmla="*/ 244 h 544"/>
                  <a:gd name="T44" fmla="*/ 248 w 434"/>
                  <a:gd name="T45" fmla="*/ 112 h 544"/>
                  <a:gd name="T46" fmla="*/ 258 w 434"/>
                  <a:gd name="T47" fmla="*/ 123 h 544"/>
                  <a:gd name="T48" fmla="*/ 248 w 434"/>
                  <a:gd name="T49" fmla="*/ 133 h 544"/>
                  <a:gd name="T50" fmla="*/ 237 w 434"/>
                  <a:gd name="T51" fmla="*/ 123 h 544"/>
                  <a:gd name="T52" fmla="*/ 248 w 434"/>
                  <a:gd name="T53" fmla="*/ 112 h 544"/>
                  <a:gd name="T54" fmla="*/ 165 w 434"/>
                  <a:gd name="T55" fmla="*/ 149 h 544"/>
                  <a:gd name="T56" fmla="*/ 194 w 434"/>
                  <a:gd name="T57" fmla="*/ 118 h 544"/>
                  <a:gd name="T58" fmla="*/ 225 w 434"/>
                  <a:gd name="T59" fmla="*/ 149 h 544"/>
                  <a:gd name="T60" fmla="*/ 196 w 434"/>
                  <a:gd name="T61" fmla="*/ 195 h 544"/>
                  <a:gd name="T62" fmla="*/ 165 w 434"/>
                  <a:gd name="T63" fmla="*/ 149 h 544"/>
                  <a:gd name="T64" fmla="*/ 132 w 434"/>
                  <a:gd name="T65" fmla="*/ 123 h 544"/>
                  <a:gd name="T66" fmla="*/ 142 w 434"/>
                  <a:gd name="T67" fmla="*/ 112 h 544"/>
                  <a:gd name="T68" fmla="*/ 153 w 434"/>
                  <a:gd name="T69" fmla="*/ 123 h 544"/>
                  <a:gd name="T70" fmla="*/ 142 w 434"/>
                  <a:gd name="T71" fmla="*/ 133 h 544"/>
                  <a:gd name="T72" fmla="*/ 132 w 434"/>
                  <a:gd name="T73" fmla="*/ 123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34" h="544">
                    <a:moveTo>
                      <a:pt x="165" y="244"/>
                    </a:moveTo>
                    <a:cubicBezTo>
                      <a:pt x="143" y="257"/>
                      <a:pt x="106" y="284"/>
                      <a:pt x="64" y="333"/>
                    </a:cubicBezTo>
                    <a:cubicBezTo>
                      <a:pt x="84" y="380"/>
                      <a:pt x="84" y="380"/>
                      <a:pt x="84" y="380"/>
                    </a:cubicBezTo>
                    <a:cubicBezTo>
                      <a:pt x="94" y="377"/>
                      <a:pt x="195" y="346"/>
                      <a:pt x="195" y="346"/>
                    </a:cubicBezTo>
                    <a:cubicBezTo>
                      <a:pt x="233" y="435"/>
                      <a:pt x="233" y="435"/>
                      <a:pt x="233" y="435"/>
                    </a:cubicBezTo>
                    <a:cubicBezTo>
                      <a:pt x="233" y="435"/>
                      <a:pt x="142" y="484"/>
                      <a:pt x="132" y="489"/>
                    </a:cubicBezTo>
                    <a:cubicBezTo>
                      <a:pt x="154" y="539"/>
                      <a:pt x="154" y="539"/>
                      <a:pt x="154" y="539"/>
                    </a:cubicBezTo>
                    <a:cubicBezTo>
                      <a:pt x="188" y="541"/>
                      <a:pt x="360" y="544"/>
                      <a:pt x="404" y="457"/>
                    </a:cubicBezTo>
                    <a:cubicBezTo>
                      <a:pt x="434" y="398"/>
                      <a:pt x="419" y="341"/>
                      <a:pt x="401" y="303"/>
                    </a:cubicBezTo>
                    <a:cubicBezTo>
                      <a:pt x="374" y="249"/>
                      <a:pt x="328" y="204"/>
                      <a:pt x="294" y="191"/>
                    </a:cubicBezTo>
                    <a:cubicBezTo>
                      <a:pt x="296" y="187"/>
                      <a:pt x="298" y="184"/>
                      <a:pt x="300" y="180"/>
                    </a:cubicBezTo>
                    <a:cubicBezTo>
                      <a:pt x="306" y="166"/>
                      <a:pt x="309" y="150"/>
                      <a:pt x="309" y="134"/>
                    </a:cubicBezTo>
                    <a:cubicBezTo>
                      <a:pt x="309" y="131"/>
                      <a:pt x="309" y="127"/>
                      <a:pt x="309" y="124"/>
                    </a:cubicBezTo>
                    <a:cubicBezTo>
                      <a:pt x="390" y="99"/>
                      <a:pt x="366" y="28"/>
                      <a:pt x="319" y="12"/>
                    </a:cubicBezTo>
                    <a:cubicBezTo>
                      <a:pt x="285" y="0"/>
                      <a:pt x="258" y="19"/>
                      <a:pt x="246" y="31"/>
                    </a:cubicBezTo>
                    <a:cubicBezTo>
                      <a:pt x="230" y="24"/>
                      <a:pt x="213" y="19"/>
                      <a:pt x="195" y="19"/>
                    </a:cubicBezTo>
                    <a:cubicBezTo>
                      <a:pt x="177" y="19"/>
                      <a:pt x="160" y="24"/>
                      <a:pt x="144" y="31"/>
                    </a:cubicBezTo>
                    <a:cubicBezTo>
                      <a:pt x="132" y="19"/>
                      <a:pt x="105" y="0"/>
                      <a:pt x="71" y="12"/>
                    </a:cubicBezTo>
                    <a:cubicBezTo>
                      <a:pt x="24" y="28"/>
                      <a:pt x="0" y="99"/>
                      <a:pt x="81" y="124"/>
                    </a:cubicBezTo>
                    <a:cubicBezTo>
                      <a:pt x="81" y="127"/>
                      <a:pt x="81" y="131"/>
                      <a:pt x="81" y="134"/>
                    </a:cubicBezTo>
                    <a:cubicBezTo>
                      <a:pt x="81" y="181"/>
                      <a:pt x="109" y="221"/>
                      <a:pt x="150" y="239"/>
                    </a:cubicBezTo>
                    <a:cubicBezTo>
                      <a:pt x="155" y="241"/>
                      <a:pt x="160" y="243"/>
                      <a:pt x="165" y="244"/>
                    </a:cubicBezTo>
                    <a:close/>
                    <a:moveTo>
                      <a:pt x="248" y="112"/>
                    </a:moveTo>
                    <a:cubicBezTo>
                      <a:pt x="254" y="112"/>
                      <a:pt x="258" y="117"/>
                      <a:pt x="258" y="123"/>
                    </a:cubicBezTo>
                    <a:cubicBezTo>
                      <a:pt x="258" y="129"/>
                      <a:pt x="254" y="133"/>
                      <a:pt x="248" y="133"/>
                    </a:cubicBezTo>
                    <a:cubicBezTo>
                      <a:pt x="242" y="133"/>
                      <a:pt x="237" y="129"/>
                      <a:pt x="237" y="123"/>
                    </a:cubicBezTo>
                    <a:cubicBezTo>
                      <a:pt x="237" y="117"/>
                      <a:pt x="242" y="112"/>
                      <a:pt x="248" y="112"/>
                    </a:cubicBezTo>
                    <a:close/>
                    <a:moveTo>
                      <a:pt x="165" y="149"/>
                    </a:moveTo>
                    <a:cubicBezTo>
                      <a:pt x="179" y="114"/>
                      <a:pt x="194" y="118"/>
                      <a:pt x="194" y="118"/>
                    </a:cubicBezTo>
                    <a:cubicBezTo>
                      <a:pt x="194" y="118"/>
                      <a:pt x="212" y="115"/>
                      <a:pt x="225" y="149"/>
                    </a:cubicBezTo>
                    <a:cubicBezTo>
                      <a:pt x="239" y="186"/>
                      <a:pt x="220" y="195"/>
                      <a:pt x="196" y="195"/>
                    </a:cubicBezTo>
                    <a:cubicBezTo>
                      <a:pt x="171" y="195"/>
                      <a:pt x="150" y="186"/>
                      <a:pt x="165" y="149"/>
                    </a:cubicBezTo>
                    <a:close/>
                    <a:moveTo>
                      <a:pt x="132" y="123"/>
                    </a:moveTo>
                    <a:cubicBezTo>
                      <a:pt x="132" y="117"/>
                      <a:pt x="137" y="112"/>
                      <a:pt x="142" y="112"/>
                    </a:cubicBezTo>
                    <a:cubicBezTo>
                      <a:pt x="148" y="112"/>
                      <a:pt x="153" y="117"/>
                      <a:pt x="153" y="123"/>
                    </a:cubicBezTo>
                    <a:cubicBezTo>
                      <a:pt x="153" y="129"/>
                      <a:pt x="148" y="133"/>
                      <a:pt x="142" y="133"/>
                    </a:cubicBezTo>
                    <a:cubicBezTo>
                      <a:pt x="137" y="133"/>
                      <a:pt x="132" y="129"/>
                      <a:pt x="132" y="1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4635956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DDD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454736" y="-148526"/>
            <a:ext cx="13077883" cy="7155052"/>
            <a:chOff x="-273785" y="-144754"/>
            <a:chExt cx="13077883" cy="7155052"/>
          </a:xfrm>
          <a:solidFill>
            <a:schemeClr val="tx1">
              <a:alpha val="4000"/>
            </a:schemeClr>
          </a:solidFill>
        </p:grpSpPr>
        <p:grpSp>
          <p:nvGrpSpPr>
            <p:cNvPr id="8" name="组合 7"/>
            <p:cNvGrpSpPr/>
            <p:nvPr userDrawn="1"/>
          </p:nvGrpSpPr>
          <p:grpSpPr>
            <a:xfrm>
              <a:off x="1558759" y="-144754"/>
              <a:ext cx="9081151" cy="7155052"/>
              <a:chOff x="-6707" y="-13889"/>
              <a:chExt cx="9081150" cy="7155052"/>
            </a:xfrm>
            <a:grpFill/>
          </p:grpSpPr>
          <p:sp>
            <p:nvSpPr>
              <p:cNvPr id="59" name="Freeform 5"/>
              <p:cNvSpPr>
                <a:spLocks noEditPoints="1"/>
              </p:cNvSpPr>
              <p:nvPr userDrawn="1"/>
            </p:nvSpPr>
            <p:spPr bwMode="auto">
              <a:xfrm rot="2767775">
                <a:off x="281416" y="201212"/>
                <a:ext cx="752475" cy="655637"/>
              </a:xfrm>
              <a:custGeom>
                <a:avLst/>
                <a:gdLst>
                  <a:gd name="T0" fmla="*/ 60 w 200"/>
                  <a:gd name="T1" fmla="*/ 106 h 174"/>
                  <a:gd name="T2" fmla="*/ 62 w 200"/>
                  <a:gd name="T3" fmla="*/ 114 h 174"/>
                  <a:gd name="T4" fmla="*/ 192 w 200"/>
                  <a:gd name="T5" fmla="*/ 126 h 174"/>
                  <a:gd name="T6" fmla="*/ 53 w 200"/>
                  <a:gd name="T7" fmla="*/ 98 h 174"/>
                  <a:gd name="T8" fmla="*/ 20 w 200"/>
                  <a:gd name="T9" fmla="*/ 16 h 174"/>
                  <a:gd name="T10" fmla="*/ 10 w 200"/>
                  <a:gd name="T11" fmla="*/ 0 h 174"/>
                  <a:gd name="T12" fmla="*/ 33 w 200"/>
                  <a:gd name="T13" fmla="*/ 8 h 174"/>
                  <a:gd name="T14" fmla="*/ 191 w 200"/>
                  <a:gd name="T15" fmla="*/ 28 h 174"/>
                  <a:gd name="T16" fmla="*/ 191 w 200"/>
                  <a:gd name="T17" fmla="*/ 39 h 174"/>
                  <a:gd name="T18" fmla="*/ 191 w 200"/>
                  <a:gd name="T19" fmla="*/ 36 h 174"/>
                  <a:gd name="T20" fmla="*/ 191 w 200"/>
                  <a:gd name="T21" fmla="*/ 41 h 174"/>
                  <a:gd name="T22" fmla="*/ 200 w 200"/>
                  <a:gd name="T23" fmla="*/ 39 h 174"/>
                  <a:gd name="T24" fmla="*/ 200 w 200"/>
                  <a:gd name="T25" fmla="*/ 91 h 174"/>
                  <a:gd name="T26" fmla="*/ 76 w 200"/>
                  <a:gd name="T27" fmla="*/ 98 h 174"/>
                  <a:gd name="T28" fmla="*/ 62 w 200"/>
                  <a:gd name="T29" fmla="*/ 98 h 174"/>
                  <a:gd name="T30" fmla="*/ 72 w 200"/>
                  <a:gd name="T31" fmla="*/ 73 h 174"/>
                  <a:gd name="T32" fmla="*/ 65 w 200"/>
                  <a:gd name="T33" fmla="*/ 31 h 174"/>
                  <a:gd name="T34" fmla="*/ 66 w 200"/>
                  <a:gd name="T35" fmla="*/ 41 h 174"/>
                  <a:gd name="T36" fmla="*/ 47 w 200"/>
                  <a:gd name="T37" fmla="*/ 47 h 174"/>
                  <a:gd name="T38" fmla="*/ 67 w 200"/>
                  <a:gd name="T39" fmla="*/ 47 h 174"/>
                  <a:gd name="T40" fmla="*/ 53 w 200"/>
                  <a:gd name="T41" fmla="*/ 67 h 174"/>
                  <a:gd name="T42" fmla="*/ 96 w 200"/>
                  <a:gd name="T43" fmla="*/ 32 h 174"/>
                  <a:gd name="T44" fmla="*/ 96 w 200"/>
                  <a:gd name="T45" fmla="*/ 41 h 174"/>
                  <a:gd name="T46" fmla="*/ 74 w 200"/>
                  <a:gd name="T47" fmla="*/ 47 h 174"/>
                  <a:gd name="T48" fmla="*/ 97 w 200"/>
                  <a:gd name="T49" fmla="*/ 47 h 174"/>
                  <a:gd name="T50" fmla="*/ 77 w 200"/>
                  <a:gd name="T51" fmla="*/ 67 h 174"/>
                  <a:gd name="T52" fmla="*/ 98 w 200"/>
                  <a:gd name="T53" fmla="*/ 73 h 174"/>
                  <a:gd name="T54" fmla="*/ 99 w 200"/>
                  <a:gd name="T55" fmla="*/ 79 h 174"/>
                  <a:gd name="T56" fmla="*/ 80 w 200"/>
                  <a:gd name="T57" fmla="*/ 85 h 174"/>
                  <a:gd name="T58" fmla="*/ 99 w 200"/>
                  <a:gd name="T59" fmla="*/ 85 h 174"/>
                  <a:gd name="T60" fmla="*/ 103 w 200"/>
                  <a:gd name="T61" fmla="*/ 41 h 174"/>
                  <a:gd name="T62" fmla="*/ 129 w 200"/>
                  <a:gd name="T63" fmla="*/ 47 h 174"/>
                  <a:gd name="T64" fmla="*/ 129 w 200"/>
                  <a:gd name="T65" fmla="*/ 54 h 174"/>
                  <a:gd name="T66" fmla="*/ 104 w 200"/>
                  <a:gd name="T67" fmla="*/ 60 h 174"/>
                  <a:gd name="T68" fmla="*/ 129 w 200"/>
                  <a:gd name="T69" fmla="*/ 60 h 174"/>
                  <a:gd name="T70" fmla="*/ 105 w 200"/>
                  <a:gd name="T71" fmla="*/ 79 h 174"/>
                  <a:gd name="T72" fmla="*/ 131 w 200"/>
                  <a:gd name="T73" fmla="*/ 85 h 174"/>
                  <a:gd name="T74" fmla="*/ 131 w 200"/>
                  <a:gd name="T75" fmla="*/ 96 h 174"/>
                  <a:gd name="T76" fmla="*/ 134 w 200"/>
                  <a:gd name="T77" fmla="*/ 34 h 174"/>
                  <a:gd name="T78" fmla="*/ 163 w 200"/>
                  <a:gd name="T79" fmla="*/ 35 h 174"/>
                  <a:gd name="T80" fmla="*/ 135 w 200"/>
                  <a:gd name="T81" fmla="*/ 54 h 174"/>
                  <a:gd name="T82" fmla="*/ 163 w 200"/>
                  <a:gd name="T83" fmla="*/ 60 h 174"/>
                  <a:gd name="T84" fmla="*/ 163 w 200"/>
                  <a:gd name="T85" fmla="*/ 67 h 174"/>
                  <a:gd name="T86" fmla="*/ 136 w 200"/>
                  <a:gd name="T87" fmla="*/ 73 h 174"/>
                  <a:gd name="T88" fmla="*/ 163 w 200"/>
                  <a:gd name="T89" fmla="*/ 73 h 174"/>
                  <a:gd name="T90" fmla="*/ 137 w 200"/>
                  <a:gd name="T91" fmla="*/ 96 h 174"/>
                  <a:gd name="T92" fmla="*/ 191 w 200"/>
                  <a:gd name="T93" fmla="*/ 47 h 174"/>
                  <a:gd name="T94" fmla="*/ 191 w 200"/>
                  <a:gd name="T95" fmla="*/ 54 h 174"/>
                  <a:gd name="T96" fmla="*/ 169 w 200"/>
                  <a:gd name="T97" fmla="*/ 60 h 174"/>
                  <a:gd name="T98" fmla="*/ 191 w 200"/>
                  <a:gd name="T99" fmla="*/ 60 h 174"/>
                  <a:gd name="T100" fmla="*/ 169 w 200"/>
                  <a:gd name="T101" fmla="*/ 79 h 174"/>
                  <a:gd name="T102" fmla="*/ 191 w 200"/>
                  <a:gd name="T103" fmla="*/ 85 h 174"/>
                  <a:gd name="T104" fmla="*/ 191 w 200"/>
                  <a:gd name="T105" fmla="*/ 95 h 174"/>
                  <a:gd name="T106" fmla="*/ 191 w 200"/>
                  <a:gd name="T107" fmla="*/ 85 h 174"/>
                  <a:gd name="T108" fmla="*/ 85 w 200"/>
                  <a:gd name="T109" fmla="*/ 174 h 174"/>
                  <a:gd name="T110" fmla="*/ 85 w 200"/>
                  <a:gd name="T111" fmla="*/ 163 h 174"/>
                  <a:gd name="T112" fmla="*/ 76 w 200"/>
                  <a:gd name="T113" fmla="*/ 153 h 174"/>
                  <a:gd name="T114" fmla="*/ 191 w 200"/>
                  <a:gd name="T115" fmla="*/ 153 h 174"/>
                  <a:gd name="T116" fmla="*/ 171 w 200"/>
                  <a:gd name="T117" fmla="*/ 133 h 174"/>
                  <a:gd name="T118" fmla="*/ 171 w 200"/>
                  <a:gd name="T119" fmla="*/ 14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0" h="174">
                    <a:moveTo>
                      <a:pt x="191" y="102"/>
                    </a:moveTo>
                    <a:cubicBezTo>
                      <a:pt x="191" y="102"/>
                      <a:pt x="191" y="102"/>
                      <a:pt x="191" y="102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54" y="106"/>
                      <a:pt x="53" y="114"/>
                      <a:pt x="61" y="114"/>
                    </a:cubicBezTo>
                    <a:cubicBezTo>
                      <a:pt x="61" y="114"/>
                      <a:pt x="61" y="114"/>
                      <a:pt x="62" y="114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5" y="114"/>
                      <a:pt x="197" y="116"/>
                      <a:pt x="197" y="118"/>
                    </a:cubicBezTo>
                    <a:cubicBezTo>
                      <a:pt x="197" y="121"/>
                      <a:pt x="195" y="126"/>
                      <a:pt x="192" y="126"/>
                    </a:cubicBezTo>
                    <a:cubicBezTo>
                      <a:pt x="62" y="126"/>
                      <a:pt x="62" y="126"/>
                      <a:pt x="62" y="126"/>
                    </a:cubicBezTo>
                    <a:cubicBezTo>
                      <a:pt x="61" y="126"/>
                      <a:pt x="61" y="126"/>
                      <a:pt x="61" y="126"/>
                    </a:cubicBezTo>
                    <a:cubicBezTo>
                      <a:pt x="40" y="126"/>
                      <a:pt x="42" y="98"/>
                      <a:pt x="53" y="98"/>
                    </a:cubicBezTo>
                    <a:cubicBezTo>
                      <a:pt x="53" y="98"/>
                      <a:pt x="53" y="98"/>
                      <a:pt x="54" y="98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9"/>
                      <a:pt x="15" y="22"/>
                      <a:pt x="10" y="22"/>
                    </a:cubicBezTo>
                    <a:cubicBezTo>
                      <a:pt x="4" y="22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19" y="4"/>
                      <a:pt x="20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191" y="28"/>
                      <a:pt x="191" y="28"/>
                      <a:pt x="191" y="28"/>
                    </a:cubicBezTo>
                    <a:cubicBezTo>
                      <a:pt x="191" y="28"/>
                      <a:pt x="191" y="28"/>
                      <a:pt x="191" y="28"/>
                    </a:cubicBezTo>
                    <a:cubicBezTo>
                      <a:pt x="191" y="28"/>
                      <a:pt x="200" y="29"/>
                      <a:pt x="200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6"/>
                      <a:pt x="191" y="36"/>
                      <a:pt x="191" y="36"/>
                    </a:cubicBezTo>
                    <a:cubicBezTo>
                      <a:pt x="191" y="36"/>
                      <a:pt x="191" y="36"/>
                      <a:pt x="191" y="36"/>
                    </a:cubicBezTo>
                    <a:cubicBezTo>
                      <a:pt x="169" y="35"/>
                      <a:pt x="169" y="35"/>
                      <a:pt x="169" y="35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91" y="41"/>
                      <a:pt x="191" y="41"/>
                      <a:pt x="191" y="41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9" y="39"/>
                      <a:pt x="200" y="39"/>
                    </a:cubicBezTo>
                    <a:cubicBezTo>
                      <a:pt x="200" y="39"/>
                      <a:pt x="200" y="39"/>
                      <a:pt x="200" y="39"/>
                    </a:cubicBezTo>
                    <a:cubicBezTo>
                      <a:pt x="200" y="39"/>
                      <a:pt x="200" y="39"/>
                      <a:pt x="200" y="39"/>
                    </a:cubicBezTo>
                    <a:cubicBezTo>
                      <a:pt x="200" y="91"/>
                      <a:pt x="200" y="91"/>
                      <a:pt x="200" y="91"/>
                    </a:cubicBezTo>
                    <a:cubicBezTo>
                      <a:pt x="200" y="91"/>
                      <a:pt x="200" y="91"/>
                      <a:pt x="200" y="91"/>
                    </a:cubicBezTo>
                    <a:cubicBezTo>
                      <a:pt x="200" y="102"/>
                      <a:pt x="191" y="102"/>
                      <a:pt x="191" y="102"/>
                    </a:cubicBezTo>
                    <a:close/>
                    <a:moveTo>
                      <a:pt x="62" y="98"/>
                    </a:moveTo>
                    <a:cubicBezTo>
                      <a:pt x="76" y="98"/>
                      <a:pt x="76" y="98"/>
                      <a:pt x="76" y="98"/>
                    </a:cubicBezTo>
                    <a:cubicBezTo>
                      <a:pt x="74" y="85"/>
                      <a:pt x="74" y="85"/>
                      <a:pt x="74" y="85"/>
                    </a:cubicBezTo>
                    <a:cubicBezTo>
                      <a:pt x="58" y="85"/>
                      <a:pt x="58" y="85"/>
                      <a:pt x="58" y="85"/>
                    </a:cubicBezTo>
                    <a:lnTo>
                      <a:pt x="62" y="98"/>
                    </a:lnTo>
                    <a:close/>
                    <a:moveTo>
                      <a:pt x="57" y="79"/>
                    </a:moveTo>
                    <a:cubicBezTo>
                      <a:pt x="73" y="79"/>
                      <a:pt x="73" y="79"/>
                      <a:pt x="73" y="79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54" y="73"/>
                      <a:pt x="54" y="73"/>
                      <a:pt x="54" y="73"/>
                    </a:cubicBezTo>
                    <a:lnTo>
                      <a:pt x="57" y="79"/>
                    </a:lnTo>
                    <a:close/>
                    <a:moveTo>
                      <a:pt x="65" y="31"/>
                    </a:moveTo>
                    <a:cubicBezTo>
                      <a:pt x="42" y="30"/>
                      <a:pt x="42" y="30"/>
                      <a:pt x="42" y="30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66" y="41"/>
                      <a:pt x="66" y="41"/>
                      <a:pt x="66" y="41"/>
                    </a:cubicBezTo>
                    <a:lnTo>
                      <a:pt x="65" y="31"/>
                    </a:lnTo>
                    <a:close/>
                    <a:moveTo>
                      <a:pt x="67" y="47"/>
                    </a:moveTo>
                    <a:cubicBezTo>
                      <a:pt x="47" y="47"/>
                      <a:pt x="47" y="47"/>
                      <a:pt x="47" y="47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68" y="54"/>
                      <a:pt x="68" y="54"/>
                      <a:pt x="68" y="54"/>
                    </a:cubicBezTo>
                    <a:lnTo>
                      <a:pt x="67" y="47"/>
                    </a:lnTo>
                    <a:close/>
                    <a:moveTo>
                      <a:pt x="69" y="60"/>
                    </a:moveTo>
                    <a:cubicBezTo>
                      <a:pt x="50" y="60"/>
                      <a:pt x="50" y="60"/>
                      <a:pt x="50" y="60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71" y="67"/>
                      <a:pt x="71" y="67"/>
                      <a:pt x="71" y="67"/>
                    </a:cubicBezTo>
                    <a:lnTo>
                      <a:pt x="69" y="60"/>
                    </a:lnTo>
                    <a:close/>
                    <a:moveTo>
                      <a:pt x="96" y="32"/>
                    </a:moveTo>
                    <a:cubicBezTo>
                      <a:pt x="71" y="31"/>
                      <a:pt x="71" y="31"/>
                      <a:pt x="71" y="3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96" y="41"/>
                      <a:pt x="96" y="41"/>
                      <a:pt x="96" y="41"/>
                    </a:cubicBezTo>
                    <a:lnTo>
                      <a:pt x="96" y="32"/>
                    </a:lnTo>
                    <a:close/>
                    <a:moveTo>
                      <a:pt x="97" y="47"/>
                    </a:move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97" y="54"/>
                      <a:pt x="97" y="54"/>
                      <a:pt x="97" y="54"/>
                    </a:cubicBezTo>
                    <a:lnTo>
                      <a:pt x="97" y="47"/>
                    </a:lnTo>
                    <a:close/>
                    <a:moveTo>
                      <a:pt x="97" y="60"/>
                    </a:moveTo>
                    <a:cubicBezTo>
                      <a:pt x="76" y="60"/>
                      <a:pt x="76" y="60"/>
                      <a:pt x="76" y="60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98" y="67"/>
                      <a:pt x="98" y="67"/>
                      <a:pt x="98" y="67"/>
                    </a:cubicBezTo>
                    <a:lnTo>
                      <a:pt x="97" y="60"/>
                    </a:lnTo>
                    <a:close/>
                    <a:moveTo>
                      <a:pt x="98" y="73"/>
                    </a:moveTo>
                    <a:cubicBezTo>
                      <a:pt x="78" y="73"/>
                      <a:pt x="78" y="73"/>
                      <a:pt x="78" y="73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99" y="79"/>
                      <a:pt x="99" y="79"/>
                      <a:pt x="99" y="79"/>
                    </a:cubicBezTo>
                    <a:lnTo>
                      <a:pt x="98" y="73"/>
                    </a:lnTo>
                    <a:close/>
                    <a:moveTo>
                      <a:pt x="99" y="85"/>
                    </a:move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99" y="97"/>
                      <a:pt x="99" y="97"/>
                      <a:pt x="99" y="97"/>
                    </a:cubicBezTo>
                    <a:lnTo>
                      <a:pt x="99" y="85"/>
                    </a:lnTo>
                    <a:close/>
                    <a:moveTo>
                      <a:pt x="128" y="33"/>
                    </a:moveTo>
                    <a:cubicBezTo>
                      <a:pt x="102" y="32"/>
                      <a:pt x="102" y="32"/>
                      <a:pt x="102" y="32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29" y="41"/>
                      <a:pt x="129" y="41"/>
                      <a:pt x="129" y="41"/>
                    </a:cubicBezTo>
                    <a:lnTo>
                      <a:pt x="128" y="33"/>
                    </a:lnTo>
                    <a:close/>
                    <a:moveTo>
                      <a:pt x="129" y="47"/>
                    </a:moveTo>
                    <a:cubicBezTo>
                      <a:pt x="103" y="47"/>
                      <a:pt x="103" y="47"/>
                      <a:pt x="103" y="47"/>
                    </a:cubicBezTo>
                    <a:cubicBezTo>
                      <a:pt x="103" y="54"/>
                      <a:pt x="103" y="54"/>
                      <a:pt x="103" y="54"/>
                    </a:cubicBezTo>
                    <a:cubicBezTo>
                      <a:pt x="129" y="54"/>
                      <a:pt x="129" y="54"/>
                      <a:pt x="129" y="54"/>
                    </a:cubicBezTo>
                    <a:lnTo>
                      <a:pt x="129" y="47"/>
                    </a:lnTo>
                    <a:close/>
                    <a:moveTo>
                      <a:pt x="129" y="60"/>
                    </a:moveTo>
                    <a:cubicBezTo>
                      <a:pt x="104" y="60"/>
                      <a:pt x="104" y="60"/>
                      <a:pt x="104" y="60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30" y="67"/>
                      <a:pt x="130" y="67"/>
                      <a:pt x="130" y="67"/>
                    </a:cubicBezTo>
                    <a:lnTo>
                      <a:pt x="129" y="60"/>
                    </a:lnTo>
                    <a:close/>
                    <a:moveTo>
                      <a:pt x="130" y="73"/>
                    </a:moveTo>
                    <a:cubicBezTo>
                      <a:pt x="104" y="73"/>
                      <a:pt x="104" y="73"/>
                      <a:pt x="104" y="73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130" y="79"/>
                      <a:pt x="130" y="79"/>
                      <a:pt x="130" y="79"/>
                    </a:cubicBezTo>
                    <a:lnTo>
                      <a:pt x="130" y="73"/>
                    </a:lnTo>
                    <a:close/>
                    <a:moveTo>
                      <a:pt x="131" y="85"/>
                    </a:moveTo>
                    <a:cubicBezTo>
                      <a:pt x="105" y="85"/>
                      <a:pt x="105" y="85"/>
                      <a:pt x="105" y="85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31" y="96"/>
                      <a:pt x="131" y="96"/>
                      <a:pt x="131" y="96"/>
                    </a:cubicBezTo>
                    <a:lnTo>
                      <a:pt x="131" y="85"/>
                    </a:lnTo>
                    <a:close/>
                    <a:moveTo>
                      <a:pt x="163" y="35"/>
                    </a:moveTo>
                    <a:cubicBezTo>
                      <a:pt x="134" y="34"/>
                      <a:pt x="134" y="34"/>
                      <a:pt x="134" y="34"/>
                    </a:cubicBezTo>
                    <a:cubicBezTo>
                      <a:pt x="135" y="41"/>
                      <a:pt x="135" y="41"/>
                      <a:pt x="135" y="41"/>
                    </a:cubicBezTo>
                    <a:cubicBezTo>
                      <a:pt x="163" y="41"/>
                      <a:pt x="163" y="41"/>
                      <a:pt x="163" y="41"/>
                    </a:cubicBezTo>
                    <a:lnTo>
                      <a:pt x="163" y="35"/>
                    </a:lnTo>
                    <a:close/>
                    <a:moveTo>
                      <a:pt x="163" y="47"/>
                    </a:moveTo>
                    <a:cubicBezTo>
                      <a:pt x="135" y="47"/>
                      <a:pt x="135" y="47"/>
                      <a:pt x="135" y="47"/>
                    </a:cubicBezTo>
                    <a:cubicBezTo>
                      <a:pt x="135" y="54"/>
                      <a:pt x="135" y="54"/>
                      <a:pt x="135" y="54"/>
                    </a:cubicBezTo>
                    <a:cubicBezTo>
                      <a:pt x="163" y="54"/>
                      <a:pt x="163" y="54"/>
                      <a:pt x="163" y="54"/>
                    </a:cubicBezTo>
                    <a:lnTo>
                      <a:pt x="163" y="47"/>
                    </a:lnTo>
                    <a:close/>
                    <a:moveTo>
                      <a:pt x="163" y="60"/>
                    </a:moveTo>
                    <a:cubicBezTo>
                      <a:pt x="136" y="60"/>
                      <a:pt x="136" y="60"/>
                      <a:pt x="136" y="60"/>
                    </a:cubicBezTo>
                    <a:cubicBezTo>
                      <a:pt x="136" y="67"/>
                      <a:pt x="136" y="67"/>
                      <a:pt x="136" y="67"/>
                    </a:cubicBezTo>
                    <a:cubicBezTo>
                      <a:pt x="163" y="67"/>
                      <a:pt x="163" y="67"/>
                      <a:pt x="163" y="67"/>
                    </a:cubicBezTo>
                    <a:lnTo>
                      <a:pt x="163" y="60"/>
                    </a:lnTo>
                    <a:close/>
                    <a:moveTo>
                      <a:pt x="163" y="73"/>
                    </a:moveTo>
                    <a:cubicBezTo>
                      <a:pt x="136" y="73"/>
                      <a:pt x="136" y="73"/>
                      <a:pt x="136" y="73"/>
                    </a:cubicBezTo>
                    <a:cubicBezTo>
                      <a:pt x="137" y="79"/>
                      <a:pt x="137" y="79"/>
                      <a:pt x="137" y="79"/>
                    </a:cubicBezTo>
                    <a:cubicBezTo>
                      <a:pt x="163" y="79"/>
                      <a:pt x="163" y="79"/>
                      <a:pt x="163" y="79"/>
                    </a:cubicBezTo>
                    <a:lnTo>
                      <a:pt x="163" y="73"/>
                    </a:lnTo>
                    <a:close/>
                    <a:moveTo>
                      <a:pt x="163" y="85"/>
                    </a:moveTo>
                    <a:cubicBezTo>
                      <a:pt x="137" y="85"/>
                      <a:pt x="137" y="85"/>
                      <a:pt x="137" y="85"/>
                    </a:cubicBezTo>
                    <a:cubicBezTo>
                      <a:pt x="137" y="96"/>
                      <a:pt x="137" y="96"/>
                      <a:pt x="137" y="96"/>
                    </a:cubicBezTo>
                    <a:cubicBezTo>
                      <a:pt x="163" y="96"/>
                      <a:pt x="163" y="96"/>
                      <a:pt x="163" y="96"/>
                    </a:cubicBezTo>
                    <a:lnTo>
                      <a:pt x="163" y="85"/>
                    </a:lnTo>
                    <a:close/>
                    <a:moveTo>
                      <a:pt x="191" y="47"/>
                    </a:moveTo>
                    <a:cubicBezTo>
                      <a:pt x="169" y="47"/>
                      <a:pt x="169" y="47"/>
                      <a:pt x="169" y="47"/>
                    </a:cubicBezTo>
                    <a:cubicBezTo>
                      <a:pt x="169" y="54"/>
                      <a:pt x="169" y="54"/>
                      <a:pt x="169" y="54"/>
                    </a:cubicBezTo>
                    <a:cubicBezTo>
                      <a:pt x="191" y="54"/>
                      <a:pt x="191" y="54"/>
                      <a:pt x="191" y="54"/>
                    </a:cubicBezTo>
                    <a:lnTo>
                      <a:pt x="191" y="47"/>
                    </a:lnTo>
                    <a:close/>
                    <a:moveTo>
                      <a:pt x="191" y="60"/>
                    </a:moveTo>
                    <a:cubicBezTo>
                      <a:pt x="169" y="60"/>
                      <a:pt x="169" y="60"/>
                      <a:pt x="169" y="60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91" y="67"/>
                      <a:pt x="191" y="67"/>
                      <a:pt x="191" y="67"/>
                    </a:cubicBezTo>
                    <a:lnTo>
                      <a:pt x="191" y="60"/>
                    </a:lnTo>
                    <a:close/>
                    <a:moveTo>
                      <a:pt x="191" y="73"/>
                    </a:move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9"/>
                      <a:pt x="169" y="79"/>
                      <a:pt x="169" y="79"/>
                    </a:cubicBezTo>
                    <a:cubicBezTo>
                      <a:pt x="191" y="79"/>
                      <a:pt x="191" y="79"/>
                      <a:pt x="191" y="79"/>
                    </a:cubicBezTo>
                    <a:lnTo>
                      <a:pt x="191" y="73"/>
                    </a:lnTo>
                    <a:close/>
                    <a:moveTo>
                      <a:pt x="191" y="85"/>
                    </a:moveTo>
                    <a:cubicBezTo>
                      <a:pt x="169" y="85"/>
                      <a:pt x="169" y="85"/>
                      <a:pt x="169" y="85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1"/>
                      <a:pt x="191" y="91"/>
                      <a:pt x="191" y="91"/>
                    </a:cubicBezTo>
                    <a:lnTo>
                      <a:pt x="191" y="85"/>
                    </a:lnTo>
                    <a:close/>
                    <a:moveTo>
                      <a:pt x="85" y="133"/>
                    </a:moveTo>
                    <a:cubicBezTo>
                      <a:pt x="97" y="133"/>
                      <a:pt x="106" y="142"/>
                      <a:pt x="106" y="153"/>
                    </a:cubicBezTo>
                    <a:cubicBezTo>
                      <a:pt x="106" y="164"/>
                      <a:pt x="97" y="174"/>
                      <a:pt x="85" y="174"/>
                    </a:cubicBezTo>
                    <a:cubicBezTo>
                      <a:pt x="74" y="174"/>
                      <a:pt x="65" y="164"/>
                      <a:pt x="65" y="153"/>
                    </a:cubicBezTo>
                    <a:cubicBezTo>
                      <a:pt x="65" y="142"/>
                      <a:pt x="74" y="133"/>
                      <a:pt x="85" y="133"/>
                    </a:cubicBezTo>
                    <a:close/>
                    <a:moveTo>
                      <a:pt x="85" y="163"/>
                    </a:moveTo>
                    <a:cubicBezTo>
                      <a:pt x="90" y="163"/>
                      <a:pt x="95" y="158"/>
                      <a:pt x="95" y="153"/>
                    </a:cubicBezTo>
                    <a:cubicBezTo>
                      <a:pt x="95" y="148"/>
                      <a:pt x="90" y="144"/>
                      <a:pt x="85" y="144"/>
                    </a:cubicBezTo>
                    <a:cubicBezTo>
                      <a:pt x="80" y="144"/>
                      <a:pt x="76" y="148"/>
                      <a:pt x="76" y="153"/>
                    </a:cubicBezTo>
                    <a:cubicBezTo>
                      <a:pt x="76" y="158"/>
                      <a:pt x="80" y="163"/>
                      <a:pt x="85" y="163"/>
                    </a:cubicBezTo>
                    <a:close/>
                    <a:moveTo>
                      <a:pt x="171" y="133"/>
                    </a:moveTo>
                    <a:cubicBezTo>
                      <a:pt x="182" y="133"/>
                      <a:pt x="191" y="142"/>
                      <a:pt x="191" y="153"/>
                    </a:cubicBezTo>
                    <a:cubicBezTo>
                      <a:pt x="191" y="164"/>
                      <a:pt x="182" y="174"/>
                      <a:pt x="171" y="174"/>
                    </a:cubicBezTo>
                    <a:cubicBezTo>
                      <a:pt x="159" y="174"/>
                      <a:pt x="150" y="164"/>
                      <a:pt x="150" y="153"/>
                    </a:cubicBezTo>
                    <a:cubicBezTo>
                      <a:pt x="150" y="142"/>
                      <a:pt x="159" y="133"/>
                      <a:pt x="171" y="133"/>
                    </a:cubicBezTo>
                    <a:close/>
                    <a:moveTo>
                      <a:pt x="171" y="163"/>
                    </a:moveTo>
                    <a:cubicBezTo>
                      <a:pt x="176" y="163"/>
                      <a:pt x="180" y="158"/>
                      <a:pt x="180" y="153"/>
                    </a:cubicBezTo>
                    <a:cubicBezTo>
                      <a:pt x="180" y="148"/>
                      <a:pt x="176" y="144"/>
                      <a:pt x="171" y="144"/>
                    </a:cubicBezTo>
                    <a:cubicBezTo>
                      <a:pt x="165" y="144"/>
                      <a:pt x="161" y="148"/>
                      <a:pt x="161" y="153"/>
                    </a:cubicBezTo>
                    <a:cubicBezTo>
                      <a:pt x="161" y="158"/>
                      <a:pt x="165" y="163"/>
                      <a:pt x="171" y="16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6"/>
              <p:cNvSpPr>
                <a:spLocks noEditPoints="1"/>
              </p:cNvSpPr>
              <p:nvPr userDrawn="1"/>
            </p:nvSpPr>
            <p:spPr bwMode="auto">
              <a:xfrm rot="5145695">
                <a:off x="1164150" y="620258"/>
                <a:ext cx="739775" cy="606425"/>
              </a:xfrm>
              <a:custGeom>
                <a:avLst/>
                <a:gdLst>
                  <a:gd name="T0" fmla="*/ 186 w 197"/>
                  <a:gd name="T1" fmla="*/ 92 h 161"/>
                  <a:gd name="T2" fmla="*/ 185 w 197"/>
                  <a:gd name="T3" fmla="*/ 98 h 161"/>
                  <a:gd name="T4" fmla="*/ 173 w 197"/>
                  <a:gd name="T5" fmla="*/ 141 h 161"/>
                  <a:gd name="T6" fmla="*/ 144 w 197"/>
                  <a:gd name="T7" fmla="*/ 161 h 161"/>
                  <a:gd name="T8" fmla="*/ 55 w 197"/>
                  <a:gd name="T9" fmla="*/ 161 h 161"/>
                  <a:gd name="T10" fmla="*/ 26 w 197"/>
                  <a:gd name="T11" fmla="*/ 141 h 161"/>
                  <a:gd name="T12" fmla="*/ 15 w 197"/>
                  <a:gd name="T13" fmla="*/ 98 h 161"/>
                  <a:gd name="T14" fmla="*/ 14 w 197"/>
                  <a:gd name="T15" fmla="*/ 93 h 161"/>
                  <a:gd name="T16" fmla="*/ 0 w 197"/>
                  <a:gd name="T17" fmla="*/ 76 h 161"/>
                  <a:gd name="T18" fmla="*/ 16 w 197"/>
                  <a:gd name="T19" fmla="*/ 61 h 161"/>
                  <a:gd name="T20" fmla="*/ 38 w 197"/>
                  <a:gd name="T21" fmla="*/ 61 h 161"/>
                  <a:gd name="T22" fmla="*/ 38 w 197"/>
                  <a:gd name="T23" fmla="*/ 60 h 161"/>
                  <a:gd name="T24" fmla="*/ 68 w 197"/>
                  <a:gd name="T25" fmla="*/ 7 h 161"/>
                  <a:gd name="T26" fmla="*/ 83 w 197"/>
                  <a:gd name="T27" fmla="*/ 3 h 161"/>
                  <a:gd name="T28" fmla="*/ 87 w 197"/>
                  <a:gd name="T29" fmla="*/ 17 h 161"/>
                  <a:gd name="T30" fmla="*/ 63 w 197"/>
                  <a:gd name="T31" fmla="*/ 61 h 161"/>
                  <a:gd name="T32" fmla="*/ 132 w 197"/>
                  <a:gd name="T33" fmla="*/ 61 h 161"/>
                  <a:gd name="T34" fmla="*/ 108 w 197"/>
                  <a:gd name="T35" fmla="*/ 17 h 161"/>
                  <a:gd name="T36" fmla="*/ 112 w 197"/>
                  <a:gd name="T37" fmla="*/ 3 h 161"/>
                  <a:gd name="T38" fmla="*/ 126 w 197"/>
                  <a:gd name="T39" fmla="*/ 7 h 161"/>
                  <a:gd name="T40" fmla="*/ 156 w 197"/>
                  <a:gd name="T41" fmla="*/ 60 h 161"/>
                  <a:gd name="T42" fmla="*/ 157 w 197"/>
                  <a:gd name="T43" fmla="*/ 61 h 161"/>
                  <a:gd name="T44" fmla="*/ 181 w 197"/>
                  <a:gd name="T45" fmla="*/ 61 h 161"/>
                  <a:gd name="T46" fmla="*/ 197 w 197"/>
                  <a:gd name="T47" fmla="*/ 76 h 161"/>
                  <a:gd name="T48" fmla="*/ 186 w 197"/>
                  <a:gd name="T49" fmla="*/ 92 h 161"/>
                  <a:gd name="T50" fmla="*/ 69 w 197"/>
                  <a:gd name="T51" fmla="*/ 133 h 161"/>
                  <a:gd name="T52" fmla="*/ 60 w 197"/>
                  <a:gd name="T53" fmla="*/ 98 h 161"/>
                  <a:gd name="T54" fmla="*/ 49 w 197"/>
                  <a:gd name="T55" fmla="*/ 92 h 161"/>
                  <a:gd name="T56" fmla="*/ 43 w 197"/>
                  <a:gd name="T57" fmla="*/ 102 h 161"/>
                  <a:gd name="T58" fmla="*/ 53 w 197"/>
                  <a:gd name="T59" fmla="*/ 137 h 161"/>
                  <a:gd name="T60" fmla="*/ 63 w 197"/>
                  <a:gd name="T61" fmla="*/ 143 h 161"/>
                  <a:gd name="T62" fmla="*/ 69 w 197"/>
                  <a:gd name="T63" fmla="*/ 133 h 161"/>
                  <a:gd name="T64" fmla="*/ 107 w 197"/>
                  <a:gd name="T65" fmla="*/ 99 h 161"/>
                  <a:gd name="T66" fmla="*/ 99 w 197"/>
                  <a:gd name="T67" fmla="*/ 91 h 161"/>
                  <a:gd name="T68" fmla="*/ 90 w 197"/>
                  <a:gd name="T69" fmla="*/ 99 h 161"/>
                  <a:gd name="T70" fmla="*/ 90 w 197"/>
                  <a:gd name="T71" fmla="*/ 135 h 161"/>
                  <a:gd name="T72" fmla="*/ 99 w 197"/>
                  <a:gd name="T73" fmla="*/ 143 h 161"/>
                  <a:gd name="T74" fmla="*/ 107 w 197"/>
                  <a:gd name="T75" fmla="*/ 135 h 161"/>
                  <a:gd name="T76" fmla="*/ 107 w 197"/>
                  <a:gd name="T77" fmla="*/ 99 h 161"/>
                  <a:gd name="T78" fmla="*/ 135 w 197"/>
                  <a:gd name="T79" fmla="*/ 143 h 161"/>
                  <a:gd name="T80" fmla="*/ 145 w 197"/>
                  <a:gd name="T81" fmla="*/ 137 h 161"/>
                  <a:gd name="T82" fmla="*/ 155 w 197"/>
                  <a:gd name="T83" fmla="*/ 102 h 161"/>
                  <a:gd name="T84" fmla="*/ 149 w 197"/>
                  <a:gd name="T85" fmla="*/ 92 h 161"/>
                  <a:gd name="T86" fmla="*/ 138 w 197"/>
                  <a:gd name="T87" fmla="*/ 98 h 161"/>
                  <a:gd name="T88" fmla="*/ 128 w 197"/>
                  <a:gd name="T89" fmla="*/ 133 h 161"/>
                  <a:gd name="T90" fmla="*/ 135 w 197"/>
                  <a:gd name="T91" fmla="*/ 14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7" h="161">
                    <a:moveTo>
                      <a:pt x="186" y="92"/>
                    </a:moveTo>
                    <a:cubicBezTo>
                      <a:pt x="186" y="94"/>
                      <a:pt x="186" y="96"/>
                      <a:pt x="185" y="98"/>
                    </a:cubicBezTo>
                    <a:cubicBezTo>
                      <a:pt x="173" y="141"/>
                      <a:pt x="173" y="141"/>
                      <a:pt x="173" y="141"/>
                    </a:cubicBezTo>
                    <a:cubicBezTo>
                      <a:pt x="170" y="153"/>
                      <a:pt x="157" y="161"/>
                      <a:pt x="144" y="161"/>
                    </a:cubicBezTo>
                    <a:cubicBezTo>
                      <a:pt x="55" y="161"/>
                      <a:pt x="55" y="161"/>
                      <a:pt x="55" y="161"/>
                    </a:cubicBezTo>
                    <a:cubicBezTo>
                      <a:pt x="42" y="161"/>
                      <a:pt x="29" y="153"/>
                      <a:pt x="26" y="141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6"/>
                      <a:pt x="14" y="95"/>
                      <a:pt x="14" y="93"/>
                    </a:cubicBezTo>
                    <a:cubicBezTo>
                      <a:pt x="6" y="92"/>
                      <a:pt x="0" y="85"/>
                      <a:pt x="0" y="76"/>
                    </a:cubicBezTo>
                    <a:cubicBezTo>
                      <a:pt x="0" y="67"/>
                      <a:pt x="8" y="61"/>
                      <a:pt x="16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0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71" y="2"/>
                      <a:pt x="78" y="0"/>
                      <a:pt x="83" y="3"/>
                    </a:cubicBezTo>
                    <a:cubicBezTo>
                      <a:pt x="88" y="6"/>
                      <a:pt x="90" y="12"/>
                      <a:pt x="87" y="17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132" y="61"/>
                      <a:pt x="132" y="61"/>
                      <a:pt x="132" y="61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5" y="12"/>
                      <a:pt x="107" y="6"/>
                      <a:pt x="112" y="3"/>
                    </a:cubicBezTo>
                    <a:cubicBezTo>
                      <a:pt x="117" y="0"/>
                      <a:pt x="123" y="2"/>
                      <a:pt x="126" y="7"/>
                    </a:cubicBezTo>
                    <a:cubicBezTo>
                      <a:pt x="156" y="60"/>
                      <a:pt x="156" y="60"/>
                      <a:pt x="156" y="60"/>
                    </a:cubicBezTo>
                    <a:cubicBezTo>
                      <a:pt x="156" y="61"/>
                      <a:pt x="156" y="61"/>
                      <a:pt x="157" y="61"/>
                    </a:cubicBezTo>
                    <a:cubicBezTo>
                      <a:pt x="181" y="61"/>
                      <a:pt x="181" y="61"/>
                      <a:pt x="181" y="61"/>
                    </a:cubicBezTo>
                    <a:cubicBezTo>
                      <a:pt x="190" y="61"/>
                      <a:pt x="197" y="67"/>
                      <a:pt x="197" y="76"/>
                    </a:cubicBezTo>
                    <a:cubicBezTo>
                      <a:pt x="197" y="84"/>
                      <a:pt x="192" y="90"/>
                      <a:pt x="186" y="92"/>
                    </a:cubicBezTo>
                    <a:close/>
                    <a:moveTo>
                      <a:pt x="69" y="133"/>
                    </a:moveTo>
                    <a:cubicBezTo>
                      <a:pt x="60" y="98"/>
                      <a:pt x="60" y="98"/>
                      <a:pt x="60" y="98"/>
                    </a:cubicBezTo>
                    <a:cubicBezTo>
                      <a:pt x="58" y="94"/>
                      <a:pt x="54" y="91"/>
                      <a:pt x="49" y="92"/>
                    </a:cubicBezTo>
                    <a:cubicBezTo>
                      <a:pt x="44" y="93"/>
                      <a:pt x="42" y="98"/>
                      <a:pt x="43" y="102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54" y="141"/>
                      <a:pt x="59" y="144"/>
                      <a:pt x="63" y="143"/>
                    </a:cubicBezTo>
                    <a:cubicBezTo>
                      <a:pt x="68" y="141"/>
                      <a:pt x="71" y="137"/>
                      <a:pt x="69" y="133"/>
                    </a:cubicBezTo>
                    <a:close/>
                    <a:moveTo>
                      <a:pt x="107" y="99"/>
                    </a:moveTo>
                    <a:cubicBezTo>
                      <a:pt x="107" y="95"/>
                      <a:pt x="103" y="91"/>
                      <a:pt x="99" y="91"/>
                    </a:cubicBezTo>
                    <a:cubicBezTo>
                      <a:pt x="94" y="91"/>
                      <a:pt x="90" y="95"/>
                      <a:pt x="90" y="99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0" y="140"/>
                      <a:pt x="94" y="143"/>
                      <a:pt x="99" y="143"/>
                    </a:cubicBezTo>
                    <a:cubicBezTo>
                      <a:pt x="103" y="143"/>
                      <a:pt x="107" y="140"/>
                      <a:pt x="107" y="135"/>
                    </a:cubicBezTo>
                    <a:lnTo>
                      <a:pt x="107" y="99"/>
                    </a:lnTo>
                    <a:close/>
                    <a:moveTo>
                      <a:pt x="135" y="143"/>
                    </a:moveTo>
                    <a:cubicBezTo>
                      <a:pt x="139" y="144"/>
                      <a:pt x="144" y="141"/>
                      <a:pt x="145" y="137"/>
                    </a:cubicBezTo>
                    <a:cubicBezTo>
                      <a:pt x="155" y="102"/>
                      <a:pt x="155" y="102"/>
                      <a:pt x="155" y="102"/>
                    </a:cubicBezTo>
                    <a:cubicBezTo>
                      <a:pt x="156" y="98"/>
                      <a:pt x="154" y="93"/>
                      <a:pt x="149" y="92"/>
                    </a:cubicBezTo>
                    <a:cubicBezTo>
                      <a:pt x="144" y="91"/>
                      <a:pt x="140" y="94"/>
                      <a:pt x="138" y="98"/>
                    </a:cubicBezTo>
                    <a:cubicBezTo>
                      <a:pt x="128" y="133"/>
                      <a:pt x="128" y="133"/>
                      <a:pt x="128" y="133"/>
                    </a:cubicBezTo>
                    <a:cubicBezTo>
                      <a:pt x="127" y="137"/>
                      <a:pt x="130" y="141"/>
                      <a:pt x="135" y="1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7"/>
              <p:cNvSpPr>
                <a:spLocks noEditPoints="1"/>
              </p:cNvSpPr>
              <p:nvPr userDrawn="1"/>
            </p:nvSpPr>
            <p:spPr bwMode="auto">
              <a:xfrm rot="20058153">
                <a:off x="211755" y="2353941"/>
                <a:ext cx="687388" cy="722312"/>
              </a:xfrm>
              <a:custGeom>
                <a:avLst/>
                <a:gdLst>
                  <a:gd name="T0" fmla="*/ 164 w 183"/>
                  <a:gd name="T1" fmla="*/ 192 h 192"/>
                  <a:gd name="T2" fmla="*/ 19 w 183"/>
                  <a:gd name="T3" fmla="*/ 192 h 192"/>
                  <a:gd name="T4" fmla="*/ 2 w 183"/>
                  <a:gd name="T5" fmla="*/ 170 h 192"/>
                  <a:gd name="T6" fmla="*/ 18 w 183"/>
                  <a:gd name="T7" fmla="*/ 58 h 192"/>
                  <a:gd name="T8" fmla="*/ 36 w 183"/>
                  <a:gd name="T9" fmla="*/ 44 h 192"/>
                  <a:gd name="T10" fmla="*/ 45 w 183"/>
                  <a:gd name="T11" fmla="*/ 44 h 192"/>
                  <a:gd name="T12" fmla="*/ 91 w 183"/>
                  <a:gd name="T13" fmla="*/ 0 h 192"/>
                  <a:gd name="T14" fmla="*/ 137 w 183"/>
                  <a:gd name="T15" fmla="*/ 44 h 192"/>
                  <a:gd name="T16" fmla="*/ 147 w 183"/>
                  <a:gd name="T17" fmla="*/ 44 h 192"/>
                  <a:gd name="T18" fmla="*/ 165 w 183"/>
                  <a:gd name="T19" fmla="*/ 58 h 192"/>
                  <a:gd name="T20" fmla="*/ 181 w 183"/>
                  <a:gd name="T21" fmla="*/ 170 h 192"/>
                  <a:gd name="T22" fmla="*/ 164 w 183"/>
                  <a:gd name="T23" fmla="*/ 192 h 192"/>
                  <a:gd name="T24" fmla="*/ 39 w 183"/>
                  <a:gd name="T25" fmla="*/ 76 h 192"/>
                  <a:gd name="T26" fmla="*/ 50 w 183"/>
                  <a:gd name="T27" fmla="*/ 88 h 192"/>
                  <a:gd name="T28" fmla="*/ 61 w 183"/>
                  <a:gd name="T29" fmla="*/ 76 h 192"/>
                  <a:gd name="T30" fmla="*/ 50 w 183"/>
                  <a:gd name="T31" fmla="*/ 65 h 192"/>
                  <a:gd name="T32" fmla="*/ 39 w 183"/>
                  <a:gd name="T33" fmla="*/ 76 h 192"/>
                  <a:gd name="T34" fmla="*/ 91 w 183"/>
                  <a:gd name="T35" fmla="*/ 8 h 192"/>
                  <a:gd name="T36" fmla="*/ 52 w 183"/>
                  <a:gd name="T37" fmla="*/ 44 h 192"/>
                  <a:gd name="T38" fmla="*/ 130 w 183"/>
                  <a:gd name="T39" fmla="*/ 44 h 192"/>
                  <a:gd name="T40" fmla="*/ 91 w 183"/>
                  <a:gd name="T41" fmla="*/ 8 h 192"/>
                  <a:gd name="T42" fmla="*/ 134 w 183"/>
                  <a:gd name="T43" fmla="*/ 65 h 192"/>
                  <a:gd name="T44" fmla="*/ 122 w 183"/>
                  <a:gd name="T45" fmla="*/ 76 h 192"/>
                  <a:gd name="T46" fmla="*/ 134 w 183"/>
                  <a:gd name="T47" fmla="*/ 88 h 192"/>
                  <a:gd name="T48" fmla="*/ 145 w 183"/>
                  <a:gd name="T49" fmla="*/ 76 h 192"/>
                  <a:gd name="T50" fmla="*/ 134 w 183"/>
                  <a:gd name="T51" fmla="*/ 6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3" h="192">
                    <a:moveTo>
                      <a:pt x="164" y="192"/>
                    </a:moveTo>
                    <a:cubicBezTo>
                      <a:pt x="19" y="192"/>
                      <a:pt x="19" y="192"/>
                      <a:pt x="19" y="192"/>
                    </a:cubicBezTo>
                    <a:cubicBezTo>
                      <a:pt x="8" y="192"/>
                      <a:pt x="0" y="182"/>
                      <a:pt x="2" y="170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0"/>
                      <a:pt x="27" y="44"/>
                      <a:pt x="36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6" y="15"/>
                      <a:pt x="66" y="0"/>
                      <a:pt x="91" y="0"/>
                    </a:cubicBezTo>
                    <a:cubicBezTo>
                      <a:pt x="116" y="0"/>
                      <a:pt x="136" y="15"/>
                      <a:pt x="137" y="44"/>
                    </a:cubicBezTo>
                    <a:cubicBezTo>
                      <a:pt x="147" y="44"/>
                      <a:pt x="147" y="44"/>
                      <a:pt x="147" y="44"/>
                    </a:cubicBezTo>
                    <a:cubicBezTo>
                      <a:pt x="156" y="44"/>
                      <a:pt x="164" y="50"/>
                      <a:pt x="165" y="58"/>
                    </a:cubicBezTo>
                    <a:cubicBezTo>
                      <a:pt x="181" y="170"/>
                      <a:pt x="181" y="170"/>
                      <a:pt x="181" y="170"/>
                    </a:cubicBezTo>
                    <a:cubicBezTo>
                      <a:pt x="183" y="182"/>
                      <a:pt x="175" y="192"/>
                      <a:pt x="164" y="192"/>
                    </a:cubicBezTo>
                    <a:close/>
                    <a:moveTo>
                      <a:pt x="39" y="76"/>
                    </a:moveTo>
                    <a:cubicBezTo>
                      <a:pt x="39" y="82"/>
                      <a:pt x="44" y="88"/>
                      <a:pt x="50" y="88"/>
                    </a:cubicBezTo>
                    <a:cubicBezTo>
                      <a:pt x="56" y="88"/>
                      <a:pt x="61" y="82"/>
                      <a:pt x="61" y="76"/>
                    </a:cubicBezTo>
                    <a:cubicBezTo>
                      <a:pt x="61" y="70"/>
                      <a:pt x="56" y="65"/>
                      <a:pt x="50" y="65"/>
                    </a:cubicBezTo>
                    <a:cubicBezTo>
                      <a:pt x="44" y="65"/>
                      <a:pt x="39" y="70"/>
                      <a:pt x="39" y="76"/>
                    </a:cubicBezTo>
                    <a:close/>
                    <a:moveTo>
                      <a:pt x="91" y="8"/>
                    </a:moveTo>
                    <a:cubicBezTo>
                      <a:pt x="70" y="8"/>
                      <a:pt x="54" y="20"/>
                      <a:pt x="52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29" y="20"/>
                      <a:pt x="112" y="8"/>
                      <a:pt x="91" y="8"/>
                    </a:cubicBezTo>
                    <a:close/>
                    <a:moveTo>
                      <a:pt x="134" y="65"/>
                    </a:moveTo>
                    <a:cubicBezTo>
                      <a:pt x="128" y="65"/>
                      <a:pt x="122" y="70"/>
                      <a:pt x="122" y="76"/>
                    </a:cubicBezTo>
                    <a:cubicBezTo>
                      <a:pt x="122" y="82"/>
                      <a:pt x="128" y="88"/>
                      <a:pt x="134" y="88"/>
                    </a:cubicBezTo>
                    <a:cubicBezTo>
                      <a:pt x="140" y="88"/>
                      <a:pt x="145" y="82"/>
                      <a:pt x="145" y="76"/>
                    </a:cubicBezTo>
                    <a:cubicBezTo>
                      <a:pt x="145" y="70"/>
                      <a:pt x="140" y="65"/>
                      <a:pt x="134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8"/>
              <p:cNvSpPr>
                <a:spLocks noEditPoints="1"/>
              </p:cNvSpPr>
              <p:nvPr userDrawn="1"/>
            </p:nvSpPr>
            <p:spPr bwMode="auto">
              <a:xfrm rot="1164480">
                <a:off x="2102295" y="215951"/>
                <a:ext cx="720725" cy="695325"/>
              </a:xfrm>
              <a:custGeom>
                <a:avLst/>
                <a:gdLst>
                  <a:gd name="T0" fmla="*/ 165 w 192"/>
                  <a:gd name="T1" fmla="*/ 65 h 185"/>
                  <a:gd name="T2" fmla="*/ 192 w 192"/>
                  <a:gd name="T3" fmla="*/ 137 h 185"/>
                  <a:gd name="T4" fmla="*/ 0 w 192"/>
                  <a:gd name="T5" fmla="*/ 185 h 185"/>
                  <a:gd name="T6" fmla="*/ 11 w 192"/>
                  <a:gd name="T7" fmla="*/ 137 h 185"/>
                  <a:gd name="T8" fmla="*/ 43 w 192"/>
                  <a:gd name="T9" fmla="*/ 49 h 185"/>
                  <a:gd name="T10" fmla="*/ 105 w 192"/>
                  <a:gd name="T11" fmla="*/ 49 h 185"/>
                  <a:gd name="T12" fmla="*/ 112 w 192"/>
                  <a:gd name="T13" fmla="*/ 36 h 185"/>
                  <a:gd name="T14" fmla="*/ 83 w 192"/>
                  <a:gd name="T15" fmla="*/ 0 h 185"/>
                  <a:gd name="T16" fmla="*/ 164 w 192"/>
                  <a:gd name="T17" fmla="*/ 36 h 185"/>
                  <a:gd name="T18" fmla="*/ 136 w 192"/>
                  <a:gd name="T19" fmla="*/ 49 h 185"/>
                  <a:gd name="T20" fmla="*/ 148 w 192"/>
                  <a:gd name="T21" fmla="*/ 28 h 185"/>
                  <a:gd name="T22" fmla="*/ 100 w 192"/>
                  <a:gd name="T23" fmla="*/ 9 h 185"/>
                  <a:gd name="T24" fmla="*/ 148 w 192"/>
                  <a:gd name="T25" fmla="*/ 28 h 185"/>
                  <a:gd name="T26" fmla="*/ 148 w 192"/>
                  <a:gd name="T27" fmla="*/ 104 h 185"/>
                  <a:gd name="T28" fmla="*/ 136 w 192"/>
                  <a:gd name="T29" fmla="*/ 92 h 185"/>
                  <a:gd name="T30" fmla="*/ 136 w 192"/>
                  <a:gd name="T31" fmla="*/ 116 h 185"/>
                  <a:gd name="T32" fmla="*/ 148 w 192"/>
                  <a:gd name="T33" fmla="*/ 128 h 185"/>
                  <a:gd name="T34" fmla="*/ 136 w 192"/>
                  <a:gd name="T35" fmla="*/ 116 h 185"/>
                  <a:gd name="T36" fmla="*/ 124 w 192"/>
                  <a:gd name="T37" fmla="*/ 104 h 185"/>
                  <a:gd name="T38" fmla="*/ 112 w 192"/>
                  <a:gd name="T39" fmla="*/ 92 h 185"/>
                  <a:gd name="T40" fmla="*/ 112 w 192"/>
                  <a:gd name="T41" fmla="*/ 116 h 185"/>
                  <a:gd name="T42" fmla="*/ 124 w 192"/>
                  <a:gd name="T43" fmla="*/ 128 h 185"/>
                  <a:gd name="T44" fmla="*/ 112 w 192"/>
                  <a:gd name="T45" fmla="*/ 116 h 185"/>
                  <a:gd name="T46" fmla="*/ 124 w 192"/>
                  <a:gd name="T47" fmla="*/ 80 h 185"/>
                  <a:gd name="T48" fmla="*/ 112 w 192"/>
                  <a:gd name="T49" fmla="*/ 68 h 185"/>
                  <a:gd name="T50" fmla="*/ 136 w 192"/>
                  <a:gd name="T51" fmla="*/ 68 h 185"/>
                  <a:gd name="T52" fmla="*/ 148 w 192"/>
                  <a:gd name="T53" fmla="*/ 80 h 185"/>
                  <a:gd name="T54" fmla="*/ 136 w 192"/>
                  <a:gd name="T55" fmla="*/ 68 h 185"/>
                  <a:gd name="T56" fmla="*/ 12 w 192"/>
                  <a:gd name="T57" fmla="*/ 168 h 185"/>
                  <a:gd name="T58" fmla="*/ 179 w 192"/>
                  <a:gd name="T59" fmla="*/ 148 h 185"/>
                  <a:gd name="T60" fmla="*/ 96 w 192"/>
                  <a:gd name="T61" fmla="*/ 68 h 185"/>
                  <a:gd name="T62" fmla="*/ 36 w 192"/>
                  <a:gd name="T63" fmla="*/ 96 h 185"/>
                  <a:gd name="T64" fmla="*/ 96 w 192"/>
                  <a:gd name="T65" fmla="*/ 6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2" h="185">
                    <a:moveTo>
                      <a:pt x="147" y="49"/>
                    </a:moveTo>
                    <a:cubicBezTo>
                      <a:pt x="157" y="49"/>
                      <a:pt x="165" y="57"/>
                      <a:pt x="165" y="65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92" y="137"/>
                      <a:pt x="192" y="137"/>
                      <a:pt x="192" y="137"/>
                    </a:cubicBezTo>
                    <a:cubicBezTo>
                      <a:pt x="192" y="185"/>
                      <a:pt x="192" y="185"/>
                      <a:pt x="192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57"/>
                      <a:pt x="33" y="49"/>
                      <a:pt x="43" y="49"/>
                    </a:cubicBezTo>
                    <a:cubicBezTo>
                      <a:pt x="43" y="49"/>
                      <a:pt x="70" y="49"/>
                      <a:pt x="95" y="49"/>
                    </a:cubicBezTo>
                    <a:cubicBezTo>
                      <a:pt x="98" y="49"/>
                      <a:pt x="101" y="49"/>
                      <a:pt x="105" y="49"/>
                    </a:cubicBezTo>
                    <a:cubicBezTo>
                      <a:pt x="107" y="49"/>
                      <a:pt x="110" y="49"/>
                      <a:pt x="112" y="49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83" y="36"/>
                      <a:pt x="83" y="36"/>
                      <a:pt x="83" y="3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36"/>
                      <a:pt x="164" y="36"/>
                      <a:pt x="164" y="36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42" y="49"/>
                      <a:pt x="147" y="49"/>
                      <a:pt x="147" y="49"/>
                    </a:cubicBezTo>
                    <a:close/>
                    <a:moveTo>
                      <a:pt x="148" y="28"/>
                    </a:moveTo>
                    <a:cubicBezTo>
                      <a:pt x="148" y="9"/>
                      <a:pt x="148" y="9"/>
                      <a:pt x="148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28"/>
                      <a:pt x="100" y="28"/>
                      <a:pt x="100" y="28"/>
                    </a:cubicBezTo>
                    <a:lnTo>
                      <a:pt x="148" y="28"/>
                    </a:lnTo>
                    <a:close/>
                    <a:moveTo>
                      <a:pt x="136" y="104"/>
                    </a:move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36" y="92"/>
                      <a:pt x="136" y="92"/>
                      <a:pt x="136" y="92"/>
                    </a:cubicBezTo>
                    <a:lnTo>
                      <a:pt x="136" y="104"/>
                    </a:lnTo>
                    <a:close/>
                    <a:moveTo>
                      <a:pt x="136" y="116"/>
                    </a:move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40" y="128"/>
                      <a:pt x="142" y="128"/>
                      <a:pt x="148" y="128"/>
                    </a:cubicBezTo>
                    <a:cubicBezTo>
                      <a:pt x="148" y="116"/>
                      <a:pt x="148" y="116"/>
                      <a:pt x="148" y="116"/>
                    </a:cubicBezTo>
                    <a:lnTo>
                      <a:pt x="136" y="116"/>
                    </a:lnTo>
                    <a:close/>
                    <a:moveTo>
                      <a:pt x="112" y="104"/>
                    </a:move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92"/>
                      <a:pt x="124" y="92"/>
                      <a:pt x="124" y="92"/>
                    </a:cubicBezTo>
                    <a:cubicBezTo>
                      <a:pt x="112" y="92"/>
                      <a:pt x="112" y="92"/>
                      <a:pt x="112" y="92"/>
                    </a:cubicBezTo>
                    <a:lnTo>
                      <a:pt x="112" y="104"/>
                    </a:lnTo>
                    <a:close/>
                    <a:moveTo>
                      <a:pt x="112" y="116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7" y="128"/>
                      <a:pt x="120" y="128"/>
                      <a:pt x="124" y="128"/>
                    </a:cubicBezTo>
                    <a:cubicBezTo>
                      <a:pt x="124" y="116"/>
                      <a:pt x="124" y="116"/>
                      <a:pt x="124" y="116"/>
                    </a:cubicBezTo>
                    <a:lnTo>
                      <a:pt x="112" y="116"/>
                    </a:lnTo>
                    <a:close/>
                    <a:moveTo>
                      <a:pt x="112" y="80"/>
                    </a:move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68"/>
                      <a:pt x="124" y="68"/>
                      <a:pt x="124" y="68"/>
                    </a:cubicBezTo>
                    <a:cubicBezTo>
                      <a:pt x="120" y="68"/>
                      <a:pt x="117" y="68"/>
                      <a:pt x="112" y="68"/>
                    </a:cubicBezTo>
                    <a:lnTo>
                      <a:pt x="112" y="80"/>
                    </a:lnTo>
                    <a:close/>
                    <a:moveTo>
                      <a:pt x="136" y="68"/>
                    </a:moveTo>
                    <a:cubicBezTo>
                      <a:pt x="136" y="80"/>
                      <a:pt x="136" y="80"/>
                      <a:pt x="136" y="80"/>
                    </a:cubicBezTo>
                    <a:cubicBezTo>
                      <a:pt x="148" y="80"/>
                      <a:pt x="148" y="80"/>
                      <a:pt x="148" y="80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38" y="68"/>
                      <a:pt x="142" y="68"/>
                      <a:pt x="136" y="68"/>
                    </a:cubicBezTo>
                    <a:close/>
                    <a:moveTo>
                      <a:pt x="12" y="148"/>
                    </a:moveTo>
                    <a:cubicBezTo>
                      <a:pt x="12" y="168"/>
                      <a:pt x="12" y="168"/>
                      <a:pt x="12" y="168"/>
                    </a:cubicBezTo>
                    <a:cubicBezTo>
                      <a:pt x="179" y="168"/>
                      <a:pt x="179" y="168"/>
                      <a:pt x="179" y="168"/>
                    </a:cubicBezTo>
                    <a:cubicBezTo>
                      <a:pt x="179" y="148"/>
                      <a:pt x="179" y="148"/>
                      <a:pt x="179" y="148"/>
                    </a:cubicBezTo>
                    <a:lnTo>
                      <a:pt x="12" y="148"/>
                    </a:lnTo>
                    <a:close/>
                    <a:moveTo>
                      <a:pt x="96" y="68"/>
                    </a:moveTo>
                    <a:cubicBezTo>
                      <a:pt x="57" y="68"/>
                      <a:pt x="52" y="68"/>
                      <a:pt x="36" y="68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51" y="96"/>
                      <a:pt x="75" y="96"/>
                      <a:pt x="96" y="96"/>
                    </a:cubicBezTo>
                    <a:lnTo>
                      <a:pt x="96" y="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10"/>
              <p:cNvSpPr>
                <a:spLocks noEditPoints="1"/>
              </p:cNvSpPr>
              <p:nvPr userDrawn="1"/>
            </p:nvSpPr>
            <p:spPr bwMode="auto">
              <a:xfrm rot="18356885">
                <a:off x="1052002" y="4785985"/>
                <a:ext cx="566738" cy="752475"/>
              </a:xfrm>
              <a:custGeom>
                <a:avLst/>
                <a:gdLst>
                  <a:gd name="T0" fmla="*/ 9 w 151"/>
                  <a:gd name="T1" fmla="*/ 0 h 200"/>
                  <a:gd name="T2" fmla="*/ 0 w 151"/>
                  <a:gd name="T3" fmla="*/ 191 h 200"/>
                  <a:gd name="T4" fmla="*/ 142 w 151"/>
                  <a:gd name="T5" fmla="*/ 200 h 200"/>
                  <a:gd name="T6" fmla="*/ 151 w 151"/>
                  <a:gd name="T7" fmla="*/ 10 h 200"/>
                  <a:gd name="T8" fmla="*/ 50 w 151"/>
                  <a:gd name="T9" fmla="*/ 161 h 200"/>
                  <a:gd name="T10" fmla="*/ 29 w 151"/>
                  <a:gd name="T11" fmla="*/ 165 h 200"/>
                  <a:gd name="T12" fmla="*/ 24 w 151"/>
                  <a:gd name="T13" fmla="*/ 152 h 200"/>
                  <a:gd name="T14" fmla="*/ 46 w 151"/>
                  <a:gd name="T15" fmla="*/ 148 h 200"/>
                  <a:gd name="T16" fmla="*/ 50 w 151"/>
                  <a:gd name="T17" fmla="*/ 161 h 200"/>
                  <a:gd name="T18" fmla="*/ 46 w 151"/>
                  <a:gd name="T19" fmla="*/ 137 h 200"/>
                  <a:gd name="T20" fmla="*/ 24 w 151"/>
                  <a:gd name="T21" fmla="*/ 133 h 200"/>
                  <a:gd name="T22" fmla="*/ 29 w 151"/>
                  <a:gd name="T23" fmla="*/ 120 h 200"/>
                  <a:gd name="T24" fmla="*/ 50 w 151"/>
                  <a:gd name="T25" fmla="*/ 124 h 200"/>
                  <a:gd name="T26" fmla="*/ 50 w 151"/>
                  <a:gd name="T27" fmla="*/ 105 h 200"/>
                  <a:gd name="T28" fmla="*/ 29 w 151"/>
                  <a:gd name="T29" fmla="*/ 109 h 200"/>
                  <a:gd name="T30" fmla="*/ 24 w 151"/>
                  <a:gd name="T31" fmla="*/ 96 h 200"/>
                  <a:gd name="T32" fmla="*/ 46 w 151"/>
                  <a:gd name="T33" fmla="*/ 92 h 200"/>
                  <a:gd name="T34" fmla="*/ 50 w 151"/>
                  <a:gd name="T35" fmla="*/ 105 h 200"/>
                  <a:gd name="T36" fmla="*/ 83 w 151"/>
                  <a:gd name="T37" fmla="*/ 165 h 200"/>
                  <a:gd name="T38" fmla="*/ 63 w 151"/>
                  <a:gd name="T39" fmla="*/ 161 h 200"/>
                  <a:gd name="T40" fmla="*/ 67 w 151"/>
                  <a:gd name="T41" fmla="*/ 148 h 200"/>
                  <a:gd name="T42" fmla="*/ 88 w 151"/>
                  <a:gd name="T43" fmla="*/ 152 h 200"/>
                  <a:gd name="T44" fmla="*/ 88 w 151"/>
                  <a:gd name="T45" fmla="*/ 133 h 200"/>
                  <a:gd name="T46" fmla="*/ 67 w 151"/>
                  <a:gd name="T47" fmla="*/ 137 h 200"/>
                  <a:gd name="T48" fmla="*/ 63 w 151"/>
                  <a:gd name="T49" fmla="*/ 124 h 200"/>
                  <a:gd name="T50" fmla="*/ 83 w 151"/>
                  <a:gd name="T51" fmla="*/ 120 h 200"/>
                  <a:gd name="T52" fmla="*/ 88 w 151"/>
                  <a:gd name="T53" fmla="*/ 133 h 200"/>
                  <a:gd name="T54" fmla="*/ 83 w 151"/>
                  <a:gd name="T55" fmla="*/ 109 h 200"/>
                  <a:gd name="T56" fmla="*/ 63 w 151"/>
                  <a:gd name="T57" fmla="*/ 105 h 200"/>
                  <a:gd name="T58" fmla="*/ 67 w 151"/>
                  <a:gd name="T59" fmla="*/ 92 h 200"/>
                  <a:gd name="T60" fmla="*/ 88 w 151"/>
                  <a:gd name="T61" fmla="*/ 96 h 200"/>
                  <a:gd name="T62" fmla="*/ 128 w 151"/>
                  <a:gd name="T63" fmla="*/ 161 h 200"/>
                  <a:gd name="T64" fmla="*/ 104 w 151"/>
                  <a:gd name="T65" fmla="*/ 164 h 200"/>
                  <a:gd name="T66" fmla="*/ 99 w 151"/>
                  <a:gd name="T67" fmla="*/ 152 h 200"/>
                  <a:gd name="T68" fmla="*/ 123 w 151"/>
                  <a:gd name="T69" fmla="*/ 148 h 200"/>
                  <a:gd name="T70" fmla="*/ 128 w 151"/>
                  <a:gd name="T71" fmla="*/ 161 h 200"/>
                  <a:gd name="T72" fmla="*/ 123 w 151"/>
                  <a:gd name="T73" fmla="*/ 136 h 200"/>
                  <a:gd name="T74" fmla="*/ 99 w 151"/>
                  <a:gd name="T75" fmla="*/ 133 h 200"/>
                  <a:gd name="T76" fmla="*/ 104 w 151"/>
                  <a:gd name="T77" fmla="*/ 120 h 200"/>
                  <a:gd name="T78" fmla="*/ 128 w 151"/>
                  <a:gd name="T79" fmla="*/ 124 h 200"/>
                  <a:gd name="T80" fmla="*/ 128 w 151"/>
                  <a:gd name="T81" fmla="*/ 105 h 200"/>
                  <a:gd name="T82" fmla="*/ 104 w 151"/>
                  <a:gd name="T83" fmla="*/ 108 h 200"/>
                  <a:gd name="T84" fmla="*/ 99 w 151"/>
                  <a:gd name="T85" fmla="*/ 96 h 200"/>
                  <a:gd name="T86" fmla="*/ 123 w 151"/>
                  <a:gd name="T87" fmla="*/ 92 h 200"/>
                  <a:gd name="T88" fmla="*/ 128 w 151"/>
                  <a:gd name="T89" fmla="*/ 105 h 200"/>
                  <a:gd name="T90" fmla="*/ 103 w 151"/>
                  <a:gd name="T91" fmla="*/ 72 h 200"/>
                  <a:gd name="T92" fmla="*/ 103 w 151"/>
                  <a:gd name="T93" fmla="*/ 56 h 200"/>
                  <a:gd name="T94" fmla="*/ 130 w 151"/>
                  <a:gd name="T95" fmla="*/ 63 h 200"/>
                  <a:gd name="T96" fmla="*/ 136 w 151"/>
                  <a:gd name="T97" fmla="*/ 42 h 200"/>
                  <a:gd name="T98" fmla="*/ 22 w 151"/>
                  <a:gd name="T99" fmla="*/ 48 h 200"/>
                  <a:gd name="T100" fmla="*/ 16 w 151"/>
                  <a:gd name="T101" fmla="*/ 23 h 200"/>
                  <a:gd name="T102" fmla="*/ 129 w 151"/>
                  <a:gd name="T103" fmla="*/ 16 h 200"/>
                  <a:gd name="T104" fmla="*/ 136 w 151"/>
                  <a:gd name="T105" fmla="*/ 42 h 200"/>
                  <a:gd name="T106" fmla="*/ 120 w 151"/>
                  <a:gd name="T107" fmla="*/ 23 h 200"/>
                  <a:gd name="T108" fmla="*/ 124 w 151"/>
                  <a:gd name="T109" fmla="*/ 45 h 200"/>
                  <a:gd name="T110" fmla="*/ 127 w 151"/>
                  <a:gd name="T111" fmla="*/ 2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1" h="200">
                    <a:moveTo>
                      <a:pt x="14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6"/>
                      <a:pt x="4" y="200"/>
                      <a:pt x="9" y="200"/>
                    </a:cubicBezTo>
                    <a:cubicBezTo>
                      <a:pt x="142" y="200"/>
                      <a:pt x="142" y="200"/>
                      <a:pt x="142" y="200"/>
                    </a:cubicBezTo>
                    <a:cubicBezTo>
                      <a:pt x="147" y="200"/>
                      <a:pt x="151" y="196"/>
                      <a:pt x="151" y="191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1" y="4"/>
                      <a:pt x="147" y="0"/>
                      <a:pt x="142" y="0"/>
                    </a:cubicBezTo>
                    <a:close/>
                    <a:moveTo>
                      <a:pt x="50" y="161"/>
                    </a:moveTo>
                    <a:cubicBezTo>
                      <a:pt x="50" y="163"/>
                      <a:pt x="48" y="165"/>
                      <a:pt x="46" y="165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26" y="165"/>
                      <a:pt x="24" y="163"/>
                      <a:pt x="24" y="161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24" y="150"/>
                      <a:pt x="26" y="148"/>
                      <a:pt x="29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8" y="148"/>
                      <a:pt x="50" y="150"/>
                      <a:pt x="50" y="152"/>
                    </a:cubicBezTo>
                    <a:lnTo>
                      <a:pt x="50" y="161"/>
                    </a:lnTo>
                    <a:close/>
                    <a:moveTo>
                      <a:pt x="50" y="133"/>
                    </a:moveTo>
                    <a:cubicBezTo>
                      <a:pt x="50" y="135"/>
                      <a:pt x="48" y="137"/>
                      <a:pt x="46" y="137"/>
                    </a:cubicBezTo>
                    <a:cubicBezTo>
                      <a:pt x="29" y="137"/>
                      <a:pt x="29" y="137"/>
                      <a:pt x="29" y="137"/>
                    </a:cubicBezTo>
                    <a:cubicBezTo>
                      <a:pt x="26" y="137"/>
                      <a:pt x="24" y="135"/>
                      <a:pt x="24" y="133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2"/>
                      <a:pt x="26" y="120"/>
                      <a:pt x="29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8" y="120"/>
                      <a:pt x="50" y="122"/>
                      <a:pt x="50" y="124"/>
                    </a:cubicBezTo>
                    <a:lnTo>
                      <a:pt x="50" y="133"/>
                    </a:lnTo>
                    <a:close/>
                    <a:moveTo>
                      <a:pt x="50" y="105"/>
                    </a:moveTo>
                    <a:cubicBezTo>
                      <a:pt x="50" y="107"/>
                      <a:pt x="48" y="109"/>
                      <a:pt x="46" y="10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6" y="109"/>
                      <a:pt x="24" y="107"/>
                      <a:pt x="24" y="105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24" y="94"/>
                      <a:pt x="26" y="92"/>
                      <a:pt x="29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8" y="92"/>
                      <a:pt x="50" y="94"/>
                      <a:pt x="50" y="96"/>
                    </a:cubicBezTo>
                    <a:lnTo>
                      <a:pt x="50" y="105"/>
                    </a:lnTo>
                    <a:close/>
                    <a:moveTo>
                      <a:pt x="88" y="161"/>
                    </a:moveTo>
                    <a:cubicBezTo>
                      <a:pt x="88" y="163"/>
                      <a:pt x="86" y="165"/>
                      <a:pt x="83" y="165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65" y="165"/>
                      <a:pt x="63" y="163"/>
                      <a:pt x="63" y="161"/>
                    </a:cubicBezTo>
                    <a:cubicBezTo>
                      <a:pt x="63" y="152"/>
                      <a:pt x="63" y="152"/>
                      <a:pt x="63" y="152"/>
                    </a:cubicBezTo>
                    <a:cubicBezTo>
                      <a:pt x="63" y="150"/>
                      <a:pt x="65" y="148"/>
                      <a:pt x="67" y="14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86" y="148"/>
                      <a:pt x="88" y="150"/>
                      <a:pt x="88" y="152"/>
                    </a:cubicBezTo>
                    <a:lnTo>
                      <a:pt x="88" y="161"/>
                    </a:lnTo>
                    <a:close/>
                    <a:moveTo>
                      <a:pt x="88" y="133"/>
                    </a:moveTo>
                    <a:cubicBezTo>
                      <a:pt x="88" y="135"/>
                      <a:pt x="86" y="137"/>
                      <a:pt x="83" y="137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65" y="137"/>
                      <a:pt x="63" y="135"/>
                      <a:pt x="63" y="133"/>
                    </a:cubicBezTo>
                    <a:cubicBezTo>
                      <a:pt x="63" y="124"/>
                      <a:pt x="63" y="124"/>
                      <a:pt x="63" y="124"/>
                    </a:cubicBezTo>
                    <a:cubicBezTo>
                      <a:pt x="63" y="122"/>
                      <a:pt x="65" y="120"/>
                      <a:pt x="67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6" y="120"/>
                      <a:pt x="88" y="122"/>
                      <a:pt x="88" y="124"/>
                    </a:cubicBezTo>
                    <a:lnTo>
                      <a:pt x="88" y="133"/>
                    </a:lnTo>
                    <a:close/>
                    <a:moveTo>
                      <a:pt x="88" y="105"/>
                    </a:moveTo>
                    <a:cubicBezTo>
                      <a:pt x="88" y="107"/>
                      <a:pt x="86" y="109"/>
                      <a:pt x="83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5" y="109"/>
                      <a:pt x="63" y="107"/>
                      <a:pt x="63" y="105"/>
                    </a:cubicBezTo>
                    <a:cubicBezTo>
                      <a:pt x="63" y="96"/>
                      <a:pt x="63" y="96"/>
                      <a:pt x="63" y="96"/>
                    </a:cubicBezTo>
                    <a:cubicBezTo>
                      <a:pt x="63" y="94"/>
                      <a:pt x="65" y="92"/>
                      <a:pt x="67" y="92"/>
                    </a:cubicBezTo>
                    <a:cubicBezTo>
                      <a:pt x="83" y="92"/>
                      <a:pt x="83" y="92"/>
                      <a:pt x="83" y="92"/>
                    </a:cubicBezTo>
                    <a:cubicBezTo>
                      <a:pt x="86" y="92"/>
                      <a:pt x="88" y="94"/>
                      <a:pt x="88" y="96"/>
                    </a:cubicBezTo>
                    <a:lnTo>
                      <a:pt x="88" y="105"/>
                    </a:lnTo>
                    <a:close/>
                    <a:moveTo>
                      <a:pt x="128" y="161"/>
                    </a:moveTo>
                    <a:cubicBezTo>
                      <a:pt x="128" y="163"/>
                      <a:pt x="125" y="164"/>
                      <a:pt x="123" y="164"/>
                    </a:cubicBezTo>
                    <a:cubicBezTo>
                      <a:pt x="104" y="164"/>
                      <a:pt x="104" y="164"/>
                      <a:pt x="104" y="164"/>
                    </a:cubicBezTo>
                    <a:cubicBezTo>
                      <a:pt x="102" y="164"/>
                      <a:pt x="99" y="163"/>
                      <a:pt x="99" y="161"/>
                    </a:cubicBezTo>
                    <a:cubicBezTo>
                      <a:pt x="99" y="152"/>
                      <a:pt x="99" y="152"/>
                      <a:pt x="99" y="152"/>
                    </a:cubicBezTo>
                    <a:cubicBezTo>
                      <a:pt x="99" y="150"/>
                      <a:pt x="102" y="148"/>
                      <a:pt x="104" y="148"/>
                    </a:cubicBezTo>
                    <a:cubicBezTo>
                      <a:pt x="123" y="148"/>
                      <a:pt x="123" y="148"/>
                      <a:pt x="123" y="148"/>
                    </a:cubicBezTo>
                    <a:cubicBezTo>
                      <a:pt x="125" y="148"/>
                      <a:pt x="128" y="150"/>
                      <a:pt x="128" y="152"/>
                    </a:cubicBezTo>
                    <a:lnTo>
                      <a:pt x="128" y="161"/>
                    </a:lnTo>
                    <a:close/>
                    <a:moveTo>
                      <a:pt x="128" y="133"/>
                    </a:moveTo>
                    <a:cubicBezTo>
                      <a:pt x="128" y="135"/>
                      <a:pt x="125" y="136"/>
                      <a:pt x="123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2" y="136"/>
                      <a:pt x="99" y="135"/>
                      <a:pt x="99" y="133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9" y="122"/>
                      <a:pt x="102" y="120"/>
                      <a:pt x="104" y="120"/>
                    </a:cubicBezTo>
                    <a:cubicBezTo>
                      <a:pt x="123" y="120"/>
                      <a:pt x="123" y="120"/>
                      <a:pt x="123" y="120"/>
                    </a:cubicBezTo>
                    <a:cubicBezTo>
                      <a:pt x="125" y="120"/>
                      <a:pt x="128" y="122"/>
                      <a:pt x="128" y="124"/>
                    </a:cubicBezTo>
                    <a:lnTo>
                      <a:pt x="128" y="133"/>
                    </a:lnTo>
                    <a:close/>
                    <a:moveTo>
                      <a:pt x="128" y="105"/>
                    </a:moveTo>
                    <a:cubicBezTo>
                      <a:pt x="128" y="107"/>
                      <a:pt x="125" y="108"/>
                      <a:pt x="123" y="108"/>
                    </a:cubicBezTo>
                    <a:cubicBezTo>
                      <a:pt x="104" y="108"/>
                      <a:pt x="104" y="108"/>
                      <a:pt x="104" y="108"/>
                    </a:cubicBezTo>
                    <a:cubicBezTo>
                      <a:pt x="102" y="108"/>
                      <a:pt x="99" y="107"/>
                      <a:pt x="99" y="105"/>
                    </a:cubicBezTo>
                    <a:cubicBezTo>
                      <a:pt x="99" y="96"/>
                      <a:pt x="99" y="96"/>
                      <a:pt x="99" y="96"/>
                    </a:cubicBezTo>
                    <a:cubicBezTo>
                      <a:pt x="99" y="94"/>
                      <a:pt x="102" y="92"/>
                      <a:pt x="104" y="92"/>
                    </a:cubicBezTo>
                    <a:cubicBezTo>
                      <a:pt x="123" y="92"/>
                      <a:pt x="123" y="92"/>
                      <a:pt x="123" y="92"/>
                    </a:cubicBezTo>
                    <a:cubicBezTo>
                      <a:pt x="125" y="92"/>
                      <a:pt x="128" y="94"/>
                      <a:pt x="128" y="96"/>
                    </a:cubicBezTo>
                    <a:lnTo>
                      <a:pt x="128" y="105"/>
                    </a:lnTo>
                    <a:close/>
                    <a:moveTo>
                      <a:pt x="126" y="72"/>
                    </a:moveTo>
                    <a:cubicBezTo>
                      <a:pt x="103" y="72"/>
                      <a:pt x="103" y="72"/>
                      <a:pt x="103" y="72"/>
                    </a:cubicBezTo>
                    <a:cubicBezTo>
                      <a:pt x="100" y="72"/>
                      <a:pt x="99" y="67"/>
                      <a:pt x="99" y="63"/>
                    </a:cubicBezTo>
                    <a:cubicBezTo>
                      <a:pt x="99" y="60"/>
                      <a:pt x="100" y="56"/>
                      <a:pt x="103" y="56"/>
                    </a:cubicBezTo>
                    <a:cubicBezTo>
                      <a:pt x="126" y="56"/>
                      <a:pt x="126" y="56"/>
                      <a:pt x="126" y="56"/>
                    </a:cubicBezTo>
                    <a:cubicBezTo>
                      <a:pt x="128" y="56"/>
                      <a:pt x="130" y="60"/>
                      <a:pt x="130" y="63"/>
                    </a:cubicBezTo>
                    <a:cubicBezTo>
                      <a:pt x="130" y="67"/>
                      <a:pt x="128" y="72"/>
                      <a:pt x="126" y="72"/>
                    </a:cubicBezTo>
                    <a:close/>
                    <a:moveTo>
                      <a:pt x="136" y="42"/>
                    </a:moveTo>
                    <a:cubicBezTo>
                      <a:pt x="136" y="45"/>
                      <a:pt x="133" y="48"/>
                      <a:pt x="129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19" y="48"/>
                      <a:pt x="16" y="45"/>
                      <a:pt x="16" y="42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19"/>
                      <a:pt x="19" y="16"/>
                      <a:pt x="22" y="16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33" y="16"/>
                      <a:pt x="136" y="19"/>
                      <a:pt x="136" y="23"/>
                    </a:cubicBezTo>
                    <a:lnTo>
                      <a:pt x="136" y="42"/>
                    </a:lnTo>
                    <a:close/>
                    <a:moveTo>
                      <a:pt x="124" y="20"/>
                    </a:moveTo>
                    <a:cubicBezTo>
                      <a:pt x="122" y="20"/>
                      <a:pt x="120" y="21"/>
                      <a:pt x="120" y="23"/>
                    </a:cubicBezTo>
                    <a:cubicBezTo>
                      <a:pt x="120" y="42"/>
                      <a:pt x="120" y="42"/>
                      <a:pt x="120" y="42"/>
                    </a:cubicBezTo>
                    <a:cubicBezTo>
                      <a:pt x="120" y="44"/>
                      <a:pt x="122" y="45"/>
                      <a:pt x="124" y="45"/>
                    </a:cubicBezTo>
                    <a:cubicBezTo>
                      <a:pt x="126" y="45"/>
                      <a:pt x="127" y="44"/>
                      <a:pt x="127" y="42"/>
                    </a:cubicBezTo>
                    <a:cubicBezTo>
                      <a:pt x="127" y="23"/>
                      <a:pt x="127" y="23"/>
                      <a:pt x="127" y="23"/>
                    </a:cubicBezTo>
                    <a:cubicBezTo>
                      <a:pt x="127" y="21"/>
                      <a:pt x="126" y="20"/>
                      <a:pt x="124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11"/>
              <p:cNvSpPr>
                <a:spLocks noEditPoints="1"/>
              </p:cNvSpPr>
              <p:nvPr userDrawn="1"/>
            </p:nvSpPr>
            <p:spPr bwMode="auto">
              <a:xfrm rot="20567118">
                <a:off x="1675593" y="5327216"/>
                <a:ext cx="750888" cy="752475"/>
              </a:xfrm>
              <a:custGeom>
                <a:avLst/>
                <a:gdLst>
                  <a:gd name="T0" fmla="*/ 193 w 200"/>
                  <a:gd name="T1" fmla="*/ 148 h 200"/>
                  <a:gd name="T2" fmla="*/ 158 w 200"/>
                  <a:gd name="T3" fmla="*/ 148 h 200"/>
                  <a:gd name="T4" fmla="*/ 134 w 200"/>
                  <a:gd name="T5" fmla="*/ 126 h 200"/>
                  <a:gd name="T6" fmla="*/ 159 w 200"/>
                  <a:gd name="T7" fmla="*/ 104 h 200"/>
                  <a:gd name="T8" fmla="*/ 193 w 200"/>
                  <a:gd name="T9" fmla="*/ 104 h 200"/>
                  <a:gd name="T10" fmla="*/ 200 w 200"/>
                  <a:gd name="T11" fmla="*/ 110 h 200"/>
                  <a:gd name="T12" fmla="*/ 200 w 200"/>
                  <a:gd name="T13" fmla="*/ 141 h 200"/>
                  <a:gd name="T14" fmla="*/ 193 w 200"/>
                  <a:gd name="T15" fmla="*/ 148 h 200"/>
                  <a:gd name="T16" fmla="*/ 152 w 200"/>
                  <a:gd name="T17" fmla="*/ 117 h 200"/>
                  <a:gd name="T18" fmla="*/ 143 w 200"/>
                  <a:gd name="T19" fmla="*/ 126 h 200"/>
                  <a:gd name="T20" fmla="*/ 152 w 200"/>
                  <a:gd name="T21" fmla="*/ 136 h 200"/>
                  <a:gd name="T22" fmla="*/ 162 w 200"/>
                  <a:gd name="T23" fmla="*/ 126 h 200"/>
                  <a:gd name="T24" fmla="*/ 152 w 200"/>
                  <a:gd name="T25" fmla="*/ 117 h 200"/>
                  <a:gd name="T26" fmla="*/ 134 w 200"/>
                  <a:gd name="T27" fmla="*/ 152 h 200"/>
                  <a:gd name="T28" fmla="*/ 192 w 200"/>
                  <a:gd name="T29" fmla="*/ 152 h 200"/>
                  <a:gd name="T30" fmla="*/ 192 w 200"/>
                  <a:gd name="T31" fmla="*/ 166 h 200"/>
                  <a:gd name="T32" fmla="*/ 160 w 200"/>
                  <a:gd name="T33" fmla="*/ 200 h 200"/>
                  <a:gd name="T34" fmla="*/ 33 w 200"/>
                  <a:gd name="T35" fmla="*/ 200 h 200"/>
                  <a:gd name="T36" fmla="*/ 0 w 200"/>
                  <a:gd name="T37" fmla="*/ 166 h 200"/>
                  <a:gd name="T38" fmla="*/ 0 w 200"/>
                  <a:gd name="T39" fmla="*/ 87 h 200"/>
                  <a:gd name="T40" fmla="*/ 33 w 200"/>
                  <a:gd name="T41" fmla="*/ 52 h 200"/>
                  <a:gd name="T42" fmla="*/ 160 w 200"/>
                  <a:gd name="T43" fmla="*/ 52 h 200"/>
                  <a:gd name="T44" fmla="*/ 192 w 200"/>
                  <a:gd name="T45" fmla="*/ 87 h 200"/>
                  <a:gd name="T46" fmla="*/ 192 w 200"/>
                  <a:gd name="T47" fmla="*/ 100 h 200"/>
                  <a:gd name="T48" fmla="*/ 133 w 200"/>
                  <a:gd name="T49" fmla="*/ 100 h 200"/>
                  <a:gd name="T50" fmla="*/ 134 w 200"/>
                  <a:gd name="T51" fmla="*/ 152 h 200"/>
                  <a:gd name="T52" fmla="*/ 117 w 200"/>
                  <a:gd name="T53" fmla="*/ 21 h 200"/>
                  <a:gd name="T54" fmla="*/ 60 w 200"/>
                  <a:gd name="T55" fmla="*/ 44 h 200"/>
                  <a:gd name="T56" fmla="*/ 27 w 200"/>
                  <a:gd name="T57" fmla="*/ 44 h 200"/>
                  <a:gd name="T58" fmla="*/ 121 w 200"/>
                  <a:gd name="T59" fmla="*/ 0 h 200"/>
                  <a:gd name="T60" fmla="*/ 155 w 200"/>
                  <a:gd name="T61" fmla="*/ 44 h 200"/>
                  <a:gd name="T62" fmla="*/ 134 w 200"/>
                  <a:gd name="T63" fmla="*/ 44 h 200"/>
                  <a:gd name="T64" fmla="*/ 117 w 200"/>
                  <a:gd name="T65" fmla="*/ 2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" h="200">
                    <a:moveTo>
                      <a:pt x="193" y="148"/>
                    </a:moveTo>
                    <a:cubicBezTo>
                      <a:pt x="193" y="148"/>
                      <a:pt x="177" y="148"/>
                      <a:pt x="158" y="148"/>
                    </a:cubicBezTo>
                    <a:cubicBezTo>
                      <a:pt x="144" y="148"/>
                      <a:pt x="134" y="144"/>
                      <a:pt x="134" y="126"/>
                    </a:cubicBezTo>
                    <a:cubicBezTo>
                      <a:pt x="134" y="110"/>
                      <a:pt x="144" y="104"/>
                      <a:pt x="159" y="104"/>
                    </a:cubicBezTo>
                    <a:cubicBezTo>
                      <a:pt x="193" y="104"/>
                      <a:pt x="193" y="104"/>
                      <a:pt x="193" y="104"/>
                    </a:cubicBezTo>
                    <a:cubicBezTo>
                      <a:pt x="197" y="104"/>
                      <a:pt x="200" y="107"/>
                      <a:pt x="200" y="110"/>
                    </a:cubicBezTo>
                    <a:cubicBezTo>
                      <a:pt x="200" y="141"/>
                      <a:pt x="200" y="141"/>
                      <a:pt x="200" y="141"/>
                    </a:cubicBezTo>
                    <a:cubicBezTo>
                      <a:pt x="200" y="145"/>
                      <a:pt x="197" y="148"/>
                      <a:pt x="193" y="148"/>
                    </a:cubicBezTo>
                    <a:close/>
                    <a:moveTo>
                      <a:pt x="152" y="117"/>
                    </a:moveTo>
                    <a:cubicBezTo>
                      <a:pt x="147" y="117"/>
                      <a:pt x="143" y="121"/>
                      <a:pt x="143" y="126"/>
                    </a:cubicBezTo>
                    <a:cubicBezTo>
                      <a:pt x="143" y="132"/>
                      <a:pt x="147" y="136"/>
                      <a:pt x="152" y="136"/>
                    </a:cubicBezTo>
                    <a:cubicBezTo>
                      <a:pt x="158" y="136"/>
                      <a:pt x="162" y="132"/>
                      <a:pt x="162" y="126"/>
                    </a:cubicBezTo>
                    <a:cubicBezTo>
                      <a:pt x="162" y="121"/>
                      <a:pt x="158" y="117"/>
                      <a:pt x="152" y="117"/>
                    </a:cubicBezTo>
                    <a:close/>
                    <a:moveTo>
                      <a:pt x="134" y="152"/>
                    </a:moveTo>
                    <a:cubicBezTo>
                      <a:pt x="135" y="152"/>
                      <a:pt x="180" y="152"/>
                      <a:pt x="192" y="152"/>
                    </a:cubicBezTo>
                    <a:cubicBezTo>
                      <a:pt x="192" y="160"/>
                      <a:pt x="192" y="166"/>
                      <a:pt x="192" y="166"/>
                    </a:cubicBezTo>
                    <a:cubicBezTo>
                      <a:pt x="192" y="185"/>
                      <a:pt x="178" y="200"/>
                      <a:pt x="160" y="200"/>
                    </a:cubicBezTo>
                    <a:cubicBezTo>
                      <a:pt x="33" y="200"/>
                      <a:pt x="33" y="200"/>
                      <a:pt x="33" y="200"/>
                    </a:cubicBezTo>
                    <a:cubicBezTo>
                      <a:pt x="15" y="200"/>
                      <a:pt x="0" y="185"/>
                      <a:pt x="0" y="16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68"/>
                      <a:pt x="15" y="52"/>
                      <a:pt x="33" y="52"/>
                    </a:cubicBezTo>
                    <a:cubicBezTo>
                      <a:pt x="160" y="52"/>
                      <a:pt x="160" y="52"/>
                      <a:pt x="160" y="52"/>
                    </a:cubicBezTo>
                    <a:cubicBezTo>
                      <a:pt x="178" y="52"/>
                      <a:pt x="192" y="68"/>
                      <a:pt x="192" y="87"/>
                    </a:cubicBezTo>
                    <a:cubicBezTo>
                      <a:pt x="192" y="87"/>
                      <a:pt x="192" y="92"/>
                      <a:pt x="192" y="100"/>
                    </a:cubicBezTo>
                    <a:cubicBezTo>
                      <a:pt x="179" y="100"/>
                      <a:pt x="150" y="100"/>
                      <a:pt x="133" y="100"/>
                    </a:cubicBezTo>
                    <a:cubicBezTo>
                      <a:pt x="120" y="100"/>
                      <a:pt x="120" y="152"/>
                      <a:pt x="134" y="152"/>
                    </a:cubicBezTo>
                    <a:close/>
                    <a:moveTo>
                      <a:pt x="117" y="21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55" y="44"/>
                      <a:pt x="155" y="44"/>
                      <a:pt x="155" y="44"/>
                    </a:cubicBezTo>
                    <a:cubicBezTo>
                      <a:pt x="134" y="44"/>
                      <a:pt x="134" y="44"/>
                      <a:pt x="134" y="44"/>
                    </a:cubicBezTo>
                    <a:lnTo>
                      <a:pt x="117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12"/>
              <p:cNvSpPr>
                <a:spLocks noEditPoints="1"/>
              </p:cNvSpPr>
              <p:nvPr userDrawn="1"/>
            </p:nvSpPr>
            <p:spPr bwMode="auto">
              <a:xfrm rot="19786341">
                <a:off x="310857" y="1207731"/>
                <a:ext cx="946467" cy="852618"/>
              </a:xfrm>
              <a:custGeom>
                <a:avLst/>
                <a:gdLst>
                  <a:gd name="T0" fmla="*/ 8 w 200"/>
                  <a:gd name="T1" fmla="*/ 180 h 180"/>
                  <a:gd name="T2" fmla="*/ 8 w 200"/>
                  <a:gd name="T3" fmla="*/ 164 h 180"/>
                  <a:gd name="T4" fmla="*/ 20 w 200"/>
                  <a:gd name="T5" fmla="*/ 100 h 180"/>
                  <a:gd name="T6" fmla="*/ 32 w 200"/>
                  <a:gd name="T7" fmla="*/ 164 h 180"/>
                  <a:gd name="T8" fmla="*/ 80 w 200"/>
                  <a:gd name="T9" fmla="*/ 96 h 180"/>
                  <a:gd name="T10" fmla="*/ 88 w 200"/>
                  <a:gd name="T11" fmla="*/ 164 h 180"/>
                  <a:gd name="T12" fmla="*/ 172 w 200"/>
                  <a:gd name="T13" fmla="*/ 100 h 180"/>
                  <a:gd name="T14" fmla="*/ 184 w 200"/>
                  <a:gd name="T15" fmla="*/ 164 h 180"/>
                  <a:gd name="T16" fmla="*/ 200 w 200"/>
                  <a:gd name="T17" fmla="*/ 172 h 180"/>
                  <a:gd name="T18" fmla="*/ 96 w 200"/>
                  <a:gd name="T19" fmla="*/ 129 h 180"/>
                  <a:gd name="T20" fmla="*/ 129 w 200"/>
                  <a:gd name="T21" fmla="*/ 102 h 180"/>
                  <a:gd name="T22" fmla="*/ 96 w 200"/>
                  <a:gd name="T23" fmla="*/ 129 h 180"/>
                  <a:gd name="T24" fmla="*/ 131 w 200"/>
                  <a:gd name="T25" fmla="*/ 152 h 180"/>
                  <a:gd name="T26" fmla="*/ 158 w 200"/>
                  <a:gd name="T27" fmla="*/ 119 h 180"/>
                  <a:gd name="T28" fmla="*/ 100 w 200"/>
                  <a:gd name="T29" fmla="*/ 149 h 180"/>
                  <a:gd name="T30" fmla="*/ 151 w 200"/>
                  <a:gd name="T31" fmla="*/ 104 h 180"/>
                  <a:gd name="T32" fmla="*/ 100 w 200"/>
                  <a:gd name="T33" fmla="*/ 149 h 180"/>
                  <a:gd name="T34" fmla="*/ 64 w 200"/>
                  <a:gd name="T35" fmla="*/ 102 h 180"/>
                  <a:gd name="T36" fmla="*/ 68 w 200"/>
                  <a:gd name="T37" fmla="*/ 116 h 180"/>
                  <a:gd name="T38" fmla="*/ 71 w 200"/>
                  <a:gd name="T39" fmla="*/ 146 h 180"/>
                  <a:gd name="T40" fmla="*/ 57 w 200"/>
                  <a:gd name="T41" fmla="*/ 146 h 180"/>
                  <a:gd name="T42" fmla="*/ 60 w 200"/>
                  <a:gd name="T43" fmla="*/ 115 h 180"/>
                  <a:gd name="T44" fmla="*/ 181 w 200"/>
                  <a:gd name="T45" fmla="*/ 92 h 180"/>
                  <a:gd name="T46" fmla="*/ 163 w 200"/>
                  <a:gd name="T47" fmla="*/ 76 h 180"/>
                  <a:gd name="T48" fmla="*/ 134 w 200"/>
                  <a:gd name="T49" fmla="*/ 76 h 180"/>
                  <a:gd name="T50" fmla="*/ 116 w 200"/>
                  <a:gd name="T51" fmla="*/ 92 h 180"/>
                  <a:gd name="T52" fmla="*/ 99 w 200"/>
                  <a:gd name="T53" fmla="*/ 76 h 180"/>
                  <a:gd name="T54" fmla="*/ 69 w 200"/>
                  <a:gd name="T55" fmla="*/ 76 h 180"/>
                  <a:gd name="T56" fmla="*/ 51 w 200"/>
                  <a:gd name="T57" fmla="*/ 92 h 180"/>
                  <a:gd name="T58" fmla="*/ 34 w 200"/>
                  <a:gd name="T59" fmla="*/ 76 h 180"/>
                  <a:gd name="T60" fmla="*/ 4 w 200"/>
                  <a:gd name="T61" fmla="*/ 76 h 180"/>
                  <a:gd name="T62" fmla="*/ 4 w 200"/>
                  <a:gd name="T63" fmla="*/ 72 h 180"/>
                  <a:gd name="T64" fmla="*/ 196 w 200"/>
                  <a:gd name="T65" fmla="*/ 76 h 180"/>
                  <a:gd name="T66" fmla="*/ 181 w 200"/>
                  <a:gd name="T67" fmla="*/ 92 h 180"/>
                  <a:gd name="T68" fmla="*/ 177 w 200"/>
                  <a:gd name="T69" fmla="*/ 12 h 180"/>
                  <a:gd name="T70" fmla="*/ 4 w 200"/>
                  <a:gd name="T71" fmla="*/ 68 h 180"/>
                  <a:gd name="T72" fmla="*/ 164 w 200"/>
                  <a:gd name="T73" fmla="*/ 64 h 180"/>
                  <a:gd name="T74" fmla="*/ 160 w 200"/>
                  <a:gd name="T75" fmla="*/ 16 h 180"/>
                  <a:gd name="T76" fmla="*/ 164 w 200"/>
                  <a:gd name="T77" fmla="*/ 64 h 180"/>
                  <a:gd name="T78" fmla="*/ 140 w 200"/>
                  <a:gd name="T79" fmla="*/ 64 h 180"/>
                  <a:gd name="T80" fmla="*/ 124 w 200"/>
                  <a:gd name="T81" fmla="*/ 16 h 180"/>
                  <a:gd name="T82" fmla="*/ 96 w 200"/>
                  <a:gd name="T83" fmla="*/ 64 h 180"/>
                  <a:gd name="T84" fmla="*/ 104 w 200"/>
                  <a:gd name="T85" fmla="*/ 16 h 180"/>
                  <a:gd name="T86" fmla="*/ 96 w 200"/>
                  <a:gd name="T87" fmla="*/ 64 h 180"/>
                  <a:gd name="T88" fmla="*/ 76 w 200"/>
                  <a:gd name="T89" fmla="*/ 16 h 180"/>
                  <a:gd name="T90" fmla="*/ 60 w 200"/>
                  <a:gd name="T91" fmla="*/ 64 h 180"/>
                  <a:gd name="T92" fmla="*/ 36 w 200"/>
                  <a:gd name="T93" fmla="*/ 64 h 180"/>
                  <a:gd name="T94" fmla="*/ 40 w 200"/>
                  <a:gd name="T95" fmla="*/ 16 h 180"/>
                  <a:gd name="T96" fmla="*/ 36 w 200"/>
                  <a:gd name="T97" fmla="*/ 64 h 180"/>
                  <a:gd name="T98" fmla="*/ 180 w 200"/>
                  <a:gd name="T99" fmla="*/ 0 h 180"/>
                  <a:gd name="T100" fmla="*/ 20 w 200"/>
                  <a:gd name="T101" fmla="*/ 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0" h="180">
                    <a:moveTo>
                      <a:pt x="192" y="180"/>
                    </a:moveTo>
                    <a:cubicBezTo>
                      <a:pt x="8" y="180"/>
                      <a:pt x="8" y="180"/>
                      <a:pt x="8" y="180"/>
                    </a:cubicBezTo>
                    <a:cubicBezTo>
                      <a:pt x="3" y="180"/>
                      <a:pt x="0" y="177"/>
                      <a:pt x="0" y="172"/>
                    </a:cubicBezTo>
                    <a:cubicBezTo>
                      <a:pt x="0" y="168"/>
                      <a:pt x="3" y="164"/>
                      <a:pt x="8" y="164"/>
                    </a:cubicBezTo>
                    <a:cubicBezTo>
                      <a:pt x="20" y="164"/>
                      <a:pt x="20" y="164"/>
                      <a:pt x="20" y="164"/>
                    </a:cubicBezTo>
                    <a:cubicBezTo>
                      <a:pt x="20" y="100"/>
                      <a:pt x="20" y="100"/>
                      <a:pt x="20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80" y="164"/>
                      <a:pt x="80" y="164"/>
                      <a:pt x="80" y="164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8" y="96"/>
                      <a:pt x="88" y="96"/>
                      <a:pt x="88" y="96"/>
                    </a:cubicBezTo>
                    <a:cubicBezTo>
                      <a:pt x="88" y="164"/>
                      <a:pt x="88" y="164"/>
                      <a:pt x="88" y="164"/>
                    </a:cubicBezTo>
                    <a:cubicBezTo>
                      <a:pt x="172" y="164"/>
                      <a:pt x="172" y="164"/>
                      <a:pt x="172" y="164"/>
                    </a:cubicBezTo>
                    <a:cubicBezTo>
                      <a:pt x="172" y="100"/>
                      <a:pt x="172" y="100"/>
                      <a:pt x="172" y="100"/>
                    </a:cubicBezTo>
                    <a:cubicBezTo>
                      <a:pt x="184" y="100"/>
                      <a:pt x="184" y="100"/>
                      <a:pt x="184" y="100"/>
                    </a:cubicBezTo>
                    <a:cubicBezTo>
                      <a:pt x="184" y="164"/>
                      <a:pt x="184" y="164"/>
                      <a:pt x="184" y="164"/>
                    </a:cubicBezTo>
                    <a:cubicBezTo>
                      <a:pt x="192" y="164"/>
                      <a:pt x="192" y="164"/>
                      <a:pt x="192" y="164"/>
                    </a:cubicBezTo>
                    <a:cubicBezTo>
                      <a:pt x="196" y="164"/>
                      <a:pt x="200" y="168"/>
                      <a:pt x="200" y="172"/>
                    </a:cubicBezTo>
                    <a:cubicBezTo>
                      <a:pt x="200" y="177"/>
                      <a:pt x="196" y="180"/>
                      <a:pt x="192" y="180"/>
                    </a:cubicBezTo>
                    <a:close/>
                    <a:moveTo>
                      <a:pt x="96" y="129"/>
                    </a:moveTo>
                    <a:cubicBezTo>
                      <a:pt x="126" y="99"/>
                      <a:pt x="126" y="99"/>
                      <a:pt x="126" y="99"/>
                    </a:cubicBezTo>
                    <a:cubicBezTo>
                      <a:pt x="129" y="102"/>
                      <a:pt x="129" y="102"/>
                      <a:pt x="129" y="102"/>
                    </a:cubicBezTo>
                    <a:cubicBezTo>
                      <a:pt x="99" y="132"/>
                      <a:pt x="99" y="132"/>
                      <a:pt x="99" y="132"/>
                    </a:cubicBezTo>
                    <a:lnTo>
                      <a:pt x="96" y="129"/>
                    </a:lnTo>
                    <a:close/>
                    <a:moveTo>
                      <a:pt x="161" y="122"/>
                    </a:moveTo>
                    <a:cubicBezTo>
                      <a:pt x="131" y="152"/>
                      <a:pt x="131" y="152"/>
                      <a:pt x="131" y="152"/>
                    </a:cubicBezTo>
                    <a:cubicBezTo>
                      <a:pt x="128" y="149"/>
                      <a:pt x="128" y="149"/>
                      <a:pt x="128" y="14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61" y="122"/>
                    </a:lnTo>
                    <a:close/>
                    <a:moveTo>
                      <a:pt x="100" y="149"/>
                    </a:moveTo>
                    <a:cubicBezTo>
                      <a:pt x="148" y="101"/>
                      <a:pt x="148" y="101"/>
                      <a:pt x="148" y="101"/>
                    </a:cubicBezTo>
                    <a:cubicBezTo>
                      <a:pt x="151" y="104"/>
                      <a:pt x="151" y="104"/>
                      <a:pt x="151" y="104"/>
                    </a:cubicBezTo>
                    <a:cubicBezTo>
                      <a:pt x="103" y="152"/>
                      <a:pt x="103" y="152"/>
                      <a:pt x="103" y="152"/>
                    </a:cubicBezTo>
                    <a:lnTo>
                      <a:pt x="100" y="149"/>
                    </a:lnTo>
                    <a:close/>
                    <a:moveTo>
                      <a:pt x="57" y="110"/>
                    </a:moveTo>
                    <a:cubicBezTo>
                      <a:pt x="57" y="106"/>
                      <a:pt x="60" y="102"/>
                      <a:pt x="64" y="102"/>
                    </a:cubicBezTo>
                    <a:cubicBezTo>
                      <a:pt x="68" y="102"/>
                      <a:pt x="71" y="106"/>
                      <a:pt x="71" y="110"/>
                    </a:cubicBezTo>
                    <a:cubicBezTo>
                      <a:pt x="71" y="112"/>
                      <a:pt x="70" y="114"/>
                      <a:pt x="68" y="116"/>
                    </a:cubicBezTo>
                    <a:cubicBezTo>
                      <a:pt x="68" y="140"/>
                      <a:pt x="68" y="140"/>
                      <a:pt x="68" y="140"/>
                    </a:cubicBezTo>
                    <a:cubicBezTo>
                      <a:pt x="70" y="141"/>
                      <a:pt x="71" y="143"/>
                      <a:pt x="71" y="146"/>
                    </a:cubicBezTo>
                    <a:cubicBezTo>
                      <a:pt x="71" y="150"/>
                      <a:pt x="68" y="153"/>
                      <a:pt x="64" y="153"/>
                    </a:cubicBezTo>
                    <a:cubicBezTo>
                      <a:pt x="60" y="153"/>
                      <a:pt x="57" y="150"/>
                      <a:pt x="57" y="146"/>
                    </a:cubicBezTo>
                    <a:cubicBezTo>
                      <a:pt x="57" y="143"/>
                      <a:pt x="58" y="141"/>
                      <a:pt x="60" y="140"/>
                    </a:cubicBezTo>
                    <a:cubicBezTo>
                      <a:pt x="60" y="115"/>
                      <a:pt x="60" y="115"/>
                      <a:pt x="60" y="115"/>
                    </a:cubicBezTo>
                    <a:cubicBezTo>
                      <a:pt x="58" y="114"/>
                      <a:pt x="57" y="112"/>
                      <a:pt x="57" y="110"/>
                    </a:cubicBezTo>
                    <a:close/>
                    <a:moveTo>
                      <a:pt x="181" y="92"/>
                    </a:moveTo>
                    <a:cubicBezTo>
                      <a:pt x="173" y="92"/>
                      <a:pt x="167" y="85"/>
                      <a:pt x="166" y="76"/>
                    </a:cubicBezTo>
                    <a:cubicBezTo>
                      <a:pt x="163" y="76"/>
                      <a:pt x="163" y="76"/>
                      <a:pt x="163" y="76"/>
                    </a:cubicBezTo>
                    <a:cubicBezTo>
                      <a:pt x="163" y="85"/>
                      <a:pt x="156" y="92"/>
                      <a:pt x="148" y="92"/>
                    </a:cubicBezTo>
                    <a:cubicBezTo>
                      <a:pt x="141" y="92"/>
                      <a:pt x="134" y="85"/>
                      <a:pt x="134" y="76"/>
                    </a:cubicBezTo>
                    <a:cubicBezTo>
                      <a:pt x="131" y="76"/>
                      <a:pt x="131" y="76"/>
                      <a:pt x="131" y="76"/>
                    </a:cubicBezTo>
                    <a:cubicBezTo>
                      <a:pt x="130" y="85"/>
                      <a:pt x="124" y="92"/>
                      <a:pt x="116" y="92"/>
                    </a:cubicBezTo>
                    <a:cubicBezTo>
                      <a:pt x="108" y="92"/>
                      <a:pt x="102" y="85"/>
                      <a:pt x="101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8" y="85"/>
                      <a:pt x="92" y="92"/>
                      <a:pt x="84" y="92"/>
                    </a:cubicBezTo>
                    <a:cubicBezTo>
                      <a:pt x="76" y="92"/>
                      <a:pt x="69" y="85"/>
                      <a:pt x="69" y="76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85"/>
                      <a:pt x="59" y="92"/>
                      <a:pt x="51" y="92"/>
                    </a:cubicBezTo>
                    <a:cubicBezTo>
                      <a:pt x="44" y="92"/>
                      <a:pt x="37" y="85"/>
                      <a:pt x="37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3" y="85"/>
                      <a:pt x="27" y="92"/>
                      <a:pt x="19" y="92"/>
                    </a:cubicBezTo>
                    <a:cubicBezTo>
                      <a:pt x="11" y="92"/>
                      <a:pt x="5" y="85"/>
                      <a:pt x="4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6"/>
                      <a:pt x="196" y="76"/>
                      <a:pt x="196" y="76"/>
                    </a:cubicBezTo>
                    <a:cubicBezTo>
                      <a:pt x="196" y="76"/>
                      <a:pt x="196" y="76"/>
                      <a:pt x="196" y="76"/>
                    </a:cubicBezTo>
                    <a:cubicBezTo>
                      <a:pt x="195" y="85"/>
                      <a:pt x="189" y="92"/>
                      <a:pt x="181" y="92"/>
                    </a:cubicBezTo>
                    <a:close/>
                    <a:moveTo>
                      <a:pt x="22" y="12"/>
                    </a:moveTo>
                    <a:cubicBezTo>
                      <a:pt x="177" y="12"/>
                      <a:pt x="177" y="12"/>
                      <a:pt x="177" y="12"/>
                    </a:cubicBezTo>
                    <a:cubicBezTo>
                      <a:pt x="196" y="68"/>
                      <a:pt x="196" y="68"/>
                      <a:pt x="196" y="68"/>
                    </a:cubicBezTo>
                    <a:cubicBezTo>
                      <a:pt x="4" y="68"/>
                      <a:pt x="4" y="68"/>
                      <a:pt x="4" y="68"/>
                    </a:cubicBezTo>
                    <a:lnTo>
                      <a:pt x="22" y="12"/>
                    </a:lnTo>
                    <a:close/>
                    <a:moveTo>
                      <a:pt x="164" y="64"/>
                    </a:moveTo>
                    <a:cubicBezTo>
                      <a:pt x="172" y="64"/>
                      <a:pt x="172" y="64"/>
                      <a:pt x="172" y="64"/>
                    </a:cubicBezTo>
                    <a:cubicBezTo>
                      <a:pt x="160" y="16"/>
                      <a:pt x="160" y="16"/>
                      <a:pt x="160" y="16"/>
                    </a:cubicBezTo>
                    <a:cubicBezTo>
                      <a:pt x="152" y="16"/>
                      <a:pt x="152" y="16"/>
                      <a:pt x="152" y="16"/>
                    </a:cubicBezTo>
                    <a:lnTo>
                      <a:pt x="164" y="64"/>
                    </a:lnTo>
                    <a:close/>
                    <a:moveTo>
                      <a:pt x="132" y="64"/>
                    </a:moveTo>
                    <a:cubicBezTo>
                      <a:pt x="140" y="64"/>
                      <a:pt x="140" y="64"/>
                      <a:pt x="140" y="64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24" y="16"/>
                      <a:pt x="124" y="16"/>
                      <a:pt x="124" y="16"/>
                    </a:cubicBezTo>
                    <a:lnTo>
                      <a:pt x="132" y="64"/>
                    </a:lnTo>
                    <a:close/>
                    <a:moveTo>
                      <a:pt x="96" y="64"/>
                    </a:moveTo>
                    <a:cubicBezTo>
                      <a:pt x="104" y="64"/>
                      <a:pt x="104" y="64"/>
                      <a:pt x="104" y="6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64"/>
                    </a:lnTo>
                    <a:close/>
                    <a:moveTo>
                      <a:pt x="68" y="64"/>
                    </a:moveTo>
                    <a:cubicBezTo>
                      <a:pt x="76" y="16"/>
                      <a:pt x="76" y="16"/>
                      <a:pt x="76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8" y="64"/>
                    </a:lnTo>
                    <a:close/>
                    <a:moveTo>
                      <a:pt x="36" y="64"/>
                    </a:moveTo>
                    <a:cubicBezTo>
                      <a:pt x="48" y="16"/>
                      <a:pt x="48" y="16"/>
                      <a:pt x="48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28" y="64"/>
                      <a:pt x="28" y="64"/>
                      <a:pt x="28" y="64"/>
                    </a:cubicBezTo>
                    <a:lnTo>
                      <a:pt x="36" y="64"/>
                    </a:lnTo>
                    <a:close/>
                    <a:moveTo>
                      <a:pt x="20" y="0"/>
                    </a:move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8"/>
                      <a:pt x="180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14"/>
              <p:cNvSpPr>
                <a:spLocks noEditPoints="1"/>
              </p:cNvSpPr>
              <p:nvPr userDrawn="1"/>
            </p:nvSpPr>
            <p:spPr bwMode="auto">
              <a:xfrm>
                <a:off x="1010274" y="3791781"/>
                <a:ext cx="825242" cy="825242"/>
              </a:xfrm>
              <a:custGeom>
                <a:avLst/>
                <a:gdLst>
                  <a:gd name="T0" fmla="*/ 99 w 197"/>
                  <a:gd name="T1" fmla="*/ 197 h 197"/>
                  <a:gd name="T2" fmla="*/ 197 w 197"/>
                  <a:gd name="T3" fmla="*/ 98 h 197"/>
                  <a:gd name="T4" fmla="*/ 99 w 197"/>
                  <a:gd name="T5" fmla="*/ 0 h 197"/>
                  <a:gd name="T6" fmla="*/ 29 w 197"/>
                  <a:gd name="T7" fmla="*/ 29 h 197"/>
                  <a:gd name="T8" fmla="*/ 29 w 197"/>
                  <a:gd name="T9" fmla="*/ 169 h 197"/>
                  <a:gd name="T10" fmla="*/ 99 w 197"/>
                  <a:gd name="T11" fmla="*/ 17 h 197"/>
                  <a:gd name="T12" fmla="*/ 180 w 197"/>
                  <a:gd name="T13" fmla="*/ 98 h 197"/>
                  <a:gd name="T14" fmla="*/ 99 w 197"/>
                  <a:gd name="T15" fmla="*/ 181 h 197"/>
                  <a:gd name="T16" fmla="*/ 17 w 197"/>
                  <a:gd name="T17" fmla="*/ 99 h 197"/>
                  <a:gd name="T18" fmla="*/ 36 w 197"/>
                  <a:gd name="T19" fmla="*/ 118 h 197"/>
                  <a:gd name="T20" fmla="*/ 56 w 197"/>
                  <a:gd name="T21" fmla="*/ 145 h 197"/>
                  <a:gd name="T22" fmla="*/ 41 w 197"/>
                  <a:gd name="T23" fmla="*/ 117 h 197"/>
                  <a:gd name="T24" fmla="*/ 39 w 197"/>
                  <a:gd name="T25" fmla="*/ 95 h 197"/>
                  <a:gd name="T26" fmla="*/ 99 w 197"/>
                  <a:gd name="T27" fmla="*/ 39 h 197"/>
                  <a:gd name="T28" fmla="*/ 143 w 197"/>
                  <a:gd name="T29" fmla="*/ 59 h 197"/>
                  <a:gd name="T30" fmla="*/ 150 w 197"/>
                  <a:gd name="T31" fmla="*/ 71 h 197"/>
                  <a:gd name="T32" fmla="*/ 158 w 197"/>
                  <a:gd name="T33" fmla="*/ 92 h 197"/>
                  <a:gd name="T34" fmla="*/ 157 w 197"/>
                  <a:gd name="T35" fmla="*/ 114 h 197"/>
                  <a:gd name="T36" fmla="*/ 136 w 197"/>
                  <a:gd name="T37" fmla="*/ 125 h 197"/>
                  <a:gd name="T38" fmla="*/ 131 w 197"/>
                  <a:gd name="T39" fmla="*/ 67 h 197"/>
                  <a:gd name="T40" fmla="*/ 117 w 197"/>
                  <a:gd name="T41" fmla="*/ 57 h 197"/>
                  <a:gd name="T42" fmla="*/ 95 w 197"/>
                  <a:gd name="T43" fmla="*/ 54 h 197"/>
                  <a:gd name="T44" fmla="*/ 53 w 197"/>
                  <a:gd name="T45" fmla="*/ 99 h 197"/>
                  <a:gd name="T46" fmla="*/ 71 w 197"/>
                  <a:gd name="T47" fmla="*/ 131 h 197"/>
                  <a:gd name="T48" fmla="*/ 59 w 197"/>
                  <a:gd name="T49" fmla="*/ 99 h 197"/>
                  <a:gd name="T50" fmla="*/ 94 w 197"/>
                  <a:gd name="T51" fmla="*/ 59 h 197"/>
                  <a:gd name="T52" fmla="*/ 115 w 197"/>
                  <a:gd name="T53" fmla="*/ 63 h 197"/>
                  <a:gd name="T54" fmla="*/ 138 w 197"/>
                  <a:gd name="T55" fmla="*/ 99 h 197"/>
                  <a:gd name="T56" fmla="*/ 111 w 197"/>
                  <a:gd name="T57" fmla="*/ 99 h 197"/>
                  <a:gd name="T58" fmla="*/ 99 w 197"/>
                  <a:gd name="T59" fmla="*/ 88 h 197"/>
                  <a:gd name="T60" fmla="*/ 98 w 197"/>
                  <a:gd name="T61" fmla="*/ 111 h 197"/>
                  <a:gd name="T62" fmla="*/ 152 w 197"/>
                  <a:gd name="T63" fmla="*/ 153 h 197"/>
                  <a:gd name="T64" fmla="*/ 150 w 197"/>
                  <a:gd name="T65" fmla="*/ 139 h 197"/>
                  <a:gd name="T66" fmla="*/ 172 w 197"/>
                  <a:gd name="T67" fmla="*/ 103 h 197"/>
                  <a:gd name="T68" fmla="*/ 156 w 197"/>
                  <a:gd name="T69" fmla="*/ 67 h 197"/>
                  <a:gd name="T70" fmla="*/ 150 w 197"/>
                  <a:gd name="T71" fmla="*/ 55 h 197"/>
                  <a:gd name="T72" fmla="*/ 145 w 197"/>
                  <a:gd name="T73" fmla="*/ 52 h 197"/>
                  <a:gd name="T74" fmla="*/ 52 w 197"/>
                  <a:gd name="T75" fmla="*/ 52 h 197"/>
                  <a:gd name="T76" fmla="*/ 25 w 197"/>
                  <a:gd name="T77" fmla="*/ 10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7" h="197">
                    <a:moveTo>
                      <a:pt x="29" y="169"/>
                    </a:moveTo>
                    <a:cubicBezTo>
                      <a:pt x="48" y="188"/>
                      <a:pt x="73" y="197"/>
                      <a:pt x="99" y="197"/>
                    </a:cubicBezTo>
                    <a:cubicBezTo>
                      <a:pt x="124" y="197"/>
                      <a:pt x="149" y="188"/>
                      <a:pt x="168" y="169"/>
                    </a:cubicBezTo>
                    <a:cubicBezTo>
                      <a:pt x="188" y="149"/>
                      <a:pt x="197" y="124"/>
                      <a:pt x="197" y="98"/>
                    </a:cubicBezTo>
                    <a:cubicBezTo>
                      <a:pt x="197" y="73"/>
                      <a:pt x="187" y="48"/>
                      <a:pt x="168" y="29"/>
                    </a:cubicBezTo>
                    <a:cubicBezTo>
                      <a:pt x="149" y="10"/>
                      <a:pt x="124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73" y="0"/>
                      <a:pt x="48" y="10"/>
                      <a:pt x="29" y="29"/>
                    </a:cubicBezTo>
                    <a:cubicBezTo>
                      <a:pt x="10" y="48"/>
                      <a:pt x="0" y="74"/>
                      <a:pt x="0" y="99"/>
                    </a:cubicBezTo>
                    <a:cubicBezTo>
                      <a:pt x="0" y="124"/>
                      <a:pt x="10" y="149"/>
                      <a:pt x="29" y="169"/>
                    </a:cubicBezTo>
                    <a:close/>
                    <a:moveTo>
                      <a:pt x="41" y="41"/>
                    </a:moveTo>
                    <a:cubicBezTo>
                      <a:pt x="57" y="25"/>
                      <a:pt x="78" y="17"/>
                      <a:pt x="99" y="17"/>
                    </a:cubicBezTo>
                    <a:cubicBezTo>
                      <a:pt x="120" y="17"/>
                      <a:pt x="140" y="25"/>
                      <a:pt x="156" y="41"/>
                    </a:cubicBezTo>
                    <a:cubicBezTo>
                      <a:pt x="172" y="57"/>
                      <a:pt x="180" y="78"/>
                      <a:pt x="180" y="98"/>
                    </a:cubicBezTo>
                    <a:cubicBezTo>
                      <a:pt x="180" y="119"/>
                      <a:pt x="173" y="141"/>
                      <a:pt x="156" y="157"/>
                    </a:cubicBezTo>
                    <a:cubicBezTo>
                      <a:pt x="140" y="173"/>
                      <a:pt x="120" y="181"/>
                      <a:pt x="99" y="181"/>
                    </a:cubicBezTo>
                    <a:cubicBezTo>
                      <a:pt x="78" y="181"/>
                      <a:pt x="57" y="173"/>
                      <a:pt x="41" y="157"/>
                    </a:cubicBezTo>
                    <a:cubicBezTo>
                      <a:pt x="25" y="141"/>
                      <a:pt x="17" y="120"/>
                      <a:pt x="17" y="99"/>
                    </a:cubicBezTo>
                    <a:cubicBezTo>
                      <a:pt x="17" y="78"/>
                      <a:pt x="25" y="57"/>
                      <a:pt x="41" y="41"/>
                    </a:cubicBezTo>
                    <a:close/>
                    <a:moveTo>
                      <a:pt x="36" y="118"/>
                    </a:moveTo>
                    <a:cubicBezTo>
                      <a:pt x="39" y="128"/>
                      <a:pt x="44" y="137"/>
                      <a:pt x="52" y="145"/>
                    </a:cubicBezTo>
                    <a:cubicBezTo>
                      <a:pt x="53" y="146"/>
                      <a:pt x="55" y="146"/>
                      <a:pt x="56" y="145"/>
                    </a:cubicBezTo>
                    <a:cubicBezTo>
                      <a:pt x="57" y="144"/>
                      <a:pt x="57" y="142"/>
                      <a:pt x="56" y="141"/>
                    </a:cubicBezTo>
                    <a:cubicBezTo>
                      <a:pt x="49" y="134"/>
                      <a:pt x="44" y="126"/>
                      <a:pt x="41" y="117"/>
                    </a:cubicBezTo>
                    <a:cubicBezTo>
                      <a:pt x="45" y="115"/>
                      <a:pt x="48" y="111"/>
                      <a:pt x="48" y="106"/>
                    </a:cubicBezTo>
                    <a:cubicBezTo>
                      <a:pt x="48" y="101"/>
                      <a:pt x="44" y="96"/>
                      <a:pt x="39" y="95"/>
                    </a:cubicBezTo>
                    <a:cubicBezTo>
                      <a:pt x="40" y="81"/>
                      <a:pt x="46" y="67"/>
                      <a:pt x="56" y="57"/>
                    </a:cubicBezTo>
                    <a:cubicBezTo>
                      <a:pt x="68" y="45"/>
                      <a:pt x="83" y="39"/>
                      <a:pt x="99" y="39"/>
                    </a:cubicBezTo>
                    <a:cubicBezTo>
                      <a:pt x="114" y="39"/>
                      <a:pt x="129" y="45"/>
                      <a:pt x="141" y="57"/>
                    </a:cubicBezTo>
                    <a:cubicBezTo>
                      <a:pt x="142" y="57"/>
                      <a:pt x="142" y="58"/>
                      <a:pt x="143" y="59"/>
                    </a:cubicBezTo>
                    <a:cubicBezTo>
                      <a:pt x="142" y="60"/>
                      <a:pt x="142" y="61"/>
                      <a:pt x="142" y="63"/>
                    </a:cubicBezTo>
                    <a:cubicBezTo>
                      <a:pt x="142" y="67"/>
                      <a:pt x="145" y="71"/>
                      <a:pt x="150" y="71"/>
                    </a:cubicBezTo>
                    <a:cubicBezTo>
                      <a:pt x="150" y="71"/>
                      <a:pt x="151" y="71"/>
                      <a:pt x="151" y="71"/>
                    </a:cubicBezTo>
                    <a:cubicBezTo>
                      <a:pt x="155" y="77"/>
                      <a:pt x="157" y="85"/>
                      <a:pt x="158" y="92"/>
                    </a:cubicBezTo>
                    <a:cubicBezTo>
                      <a:pt x="153" y="93"/>
                      <a:pt x="149" y="98"/>
                      <a:pt x="149" y="103"/>
                    </a:cubicBezTo>
                    <a:cubicBezTo>
                      <a:pt x="149" y="108"/>
                      <a:pt x="152" y="112"/>
                      <a:pt x="157" y="114"/>
                    </a:cubicBezTo>
                    <a:cubicBezTo>
                      <a:pt x="155" y="121"/>
                      <a:pt x="151" y="129"/>
                      <a:pt x="146" y="135"/>
                    </a:cubicBezTo>
                    <a:cubicBezTo>
                      <a:pt x="136" y="125"/>
                      <a:pt x="136" y="125"/>
                      <a:pt x="136" y="125"/>
                    </a:cubicBezTo>
                    <a:cubicBezTo>
                      <a:pt x="141" y="117"/>
                      <a:pt x="144" y="108"/>
                      <a:pt x="144" y="99"/>
                    </a:cubicBezTo>
                    <a:cubicBezTo>
                      <a:pt x="144" y="87"/>
                      <a:pt x="140" y="76"/>
                      <a:pt x="131" y="67"/>
                    </a:cubicBezTo>
                    <a:cubicBezTo>
                      <a:pt x="127" y="63"/>
                      <a:pt x="122" y="60"/>
                      <a:pt x="117" y="57"/>
                    </a:cubicBezTo>
                    <a:cubicBezTo>
                      <a:pt x="117" y="57"/>
                      <a:pt x="117" y="57"/>
                      <a:pt x="117" y="57"/>
                    </a:cubicBezTo>
                    <a:cubicBezTo>
                      <a:pt x="117" y="51"/>
                      <a:pt x="112" y="45"/>
                      <a:pt x="106" y="45"/>
                    </a:cubicBezTo>
                    <a:cubicBezTo>
                      <a:pt x="100" y="45"/>
                      <a:pt x="96" y="49"/>
                      <a:pt x="95" y="54"/>
                    </a:cubicBezTo>
                    <a:cubicBezTo>
                      <a:pt x="84" y="55"/>
                      <a:pt x="74" y="59"/>
                      <a:pt x="66" y="67"/>
                    </a:cubicBezTo>
                    <a:cubicBezTo>
                      <a:pt x="58" y="76"/>
                      <a:pt x="53" y="87"/>
                      <a:pt x="53" y="99"/>
                    </a:cubicBezTo>
                    <a:cubicBezTo>
                      <a:pt x="53" y="111"/>
                      <a:pt x="58" y="122"/>
                      <a:pt x="66" y="131"/>
                    </a:cubicBezTo>
                    <a:cubicBezTo>
                      <a:pt x="68" y="132"/>
                      <a:pt x="69" y="132"/>
                      <a:pt x="71" y="131"/>
                    </a:cubicBezTo>
                    <a:cubicBezTo>
                      <a:pt x="72" y="130"/>
                      <a:pt x="72" y="128"/>
                      <a:pt x="71" y="127"/>
                    </a:cubicBezTo>
                    <a:cubicBezTo>
                      <a:pt x="63" y="119"/>
                      <a:pt x="59" y="109"/>
                      <a:pt x="59" y="99"/>
                    </a:cubicBezTo>
                    <a:cubicBezTo>
                      <a:pt x="59" y="89"/>
                      <a:pt x="63" y="79"/>
                      <a:pt x="71" y="71"/>
                    </a:cubicBezTo>
                    <a:cubicBezTo>
                      <a:pt x="77" y="64"/>
                      <a:pt x="86" y="60"/>
                      <a:pt x="94" y="59"/>
                    </a:cubicBezTo>
                    <a:cubicBezTo>
                      <a:pt x="96" y="65"/>
                      <a:pt x="100" y="68"/>
                      <a:pt x="106" y="68"/>
                    </a:cubicBezTo>
                    <a:cubicBezTo>
                      <a:pt x="110" y="68"/>
                      <a:pt x="113" y="66"/>
                      <a:pt x="115" y="63"/>
                    </a:cubicBezTo>
                    <a:cubicBezTo>
                      <a:pt x="119" y="65"/>
                      <a:pt x="123" y="67"/>
                      <a:pt x="127" y="71"/>
                    </a:cubicBezTo>
                    <a:cubicBezTo>
                      <a:pt x="134" y="79"/>
                      <a:pt x="138" y="89"/>
                      <a:pt x="138" y="99"/>
                    </a:cubicBezTo>
                    <a:cubicBezTo>
                      <a:pt x="138" y="106"/>
                      <a:pt x="136" y="114"/>
                      <a:pt x="132" y="120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1" y="93"/>
                      <a:pt x="105" y="88"/>
                      <a:pt x="99" y="88"/>
                    </a:cubicBezTo>
                    <a:cubicBezTo>
                      <a:pt x="93" y="88"/>
                      <a:pt x="88" y="93"/>
                      <a:pt x="88" y="99"/>
                    </a:cubicBezTo>
                    <a:cubicBezTo>
                      <a:pt x="88" y="105"/>
                      <a:pt x="92" y="110"/>
                      <a:pt x="98" y="111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4" y="156"/>
                      <a:pt x="149" y="156"/>
                      <a:pt x="152" y="153"/>
                    </a:cubicBezTo>
                    <a:cubicBezTo>
                      <a:pt x="155" y="149"/>
                      <a:pt x="155" y="144"/>
                      <a:pt x="152" y="141"/>
                    </a:cubicBezTo>
                    <a:cubicBezTo>
                      <a:pt x="150" y="139"/>
                      <a:pt x="150" y="139"/>
                      <a:pt x="150" y="139"/>
                    </a:cubicBezTo>
                    <a:cubicBezTo>
                      <a:pt x="156" y="132"/>
                      <a:pt x="160" y="123"/>
                      <a:pt x="162" y="115"/>
                    </a:cubicBezTo>
                    <a:cubicBezTo>
                      <a:pt x="168" y="114"/>
                      <a:pt x="172" y="109"/>
                      <a:pt x="172" y="103"/>
                    </a:cubicBezTo>
                    <a:cubicBezTo>
                      <a:pt x="172" y="98"/>
                      <a:pt x="169" y="93"/>
                      <a:pt x="164" y="92"/>
                    </a:cubicBezTo>
                    <a:cubicBezTo>
                      <a:pt x="163" y="84"/>
                      <a:pt x="160" y="75"/>
                      <a:pt x="156" y="67"/>
                    </a:cubicBezTo>
                    <a:cubicBezTo>
                      <a:pt x="157" y="66"/>
                      <a:pt x="158" y="65"/>
                      <a:pt x="158" y="63"/>
                    </a:cubicBezTo>
                    <a:cubicBezTo>
                      <a:pt x="158" y="58"/>
                      <a:pt x="154" y="55"/>
                      <a:pt x="150" y="55"/>
                    </a:cubicBezTo>
                    <a:cubicBezTo>
                      <a:pt x="149" y="55"/>
                      <a:pt x="148" y="55"/>
                      <a:pt x="148" y="55"/>
                    </a:cubicBezTo>
                    <a:cubicBezTo>
                      <a:pt x="147" y="54"/>
                      <a:pt x="146" y="53"/>
                      <a:pt x="145" y="52"/>
                    </a:cubicBezTo>
                    <a:cubicBezTo>
                      <a:pt x="132" y="40"/>
                      <a:pt x="115" y="33"/>
                      <a:pt x="99" y="33"/>
                    </a:cubicBezTo>
                    <a:cubicBezTo>
                      <a:pt x="82" y="33"/>
                      <a:pt x="65" y="40"/>
                      <a:pt x="52" y="52"/>
                    </a:cubicBezTo>
                    <a:cubicBezTo>
                      <a:pt x="40" y="64"/>
                      <a:pt x="34" y="80"/>
                      <a:pt x="33" y="95"/>
                    </a:cubicBezTo>
                    <a:cubicBezTo>
                      <a:pt x="28" y="97"/>
                      <a:pt x="25" y="101"/>
                      <a:pt x="25" y="106"/>
                    </a:cubicBezTo>
                    <a:cubicBezTo>
                      <a:pt x="25" y="112"/>
                      <a:pt x="30" y="117"/>
                      <a:pt x="36" y="1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17"/>
              <p:cNvSpPr>
                <a:spLocks noEditPoints="1"/>
              </p:cNvSpPr>
              <p:nvPr userDrawn="1"/>
            </p:nvSpPr>
            <p:spPr bwMode="auto">
              <a:xfrm rot="2491482">
                <a:off x="1675593" y="6241699"/>
                <a:ext cx="892239" cy="899464"/>
              </a:xfrm>
              <a:custGeom>
                <a:avLst/>
                <a:gdLst>
                  <a:gd name="T0" fmla="*/ 172 w 209"/>
                  <a:gd name="T1" fmla="*/ 37 h 210"/>
                  <a:gd name="T2" fmla="*/ 37 w 209"/>
                  <a:gd name="T3" fmla="*/ 37 h 210"/>
                  <a:gd name="T4" fmla="*/ 37 w 209"/>
                  <a:gd name="T5" fmla="*/ 172 h 210"/>
                  <a:gd name="T6" fmla="*/ 172 w 209"/>
                  <a:gd name="T7" fmla="*/ 172 h 210"/>
                  <a:gd name="T8" fmla="*/ 172 w 209"/>
                  <a:gd name="T9" fmla="*/ 37 h 210"/>
                  <a:gd name="T10" fmla="*/ 135 w 209"/>
                  <a:gd name="T11" fmla="*/ 158 h 210"/>
                  <a:gd name="T12" fmla="*/ 124 w 209"/>
                  <a:gd name="T13" fmla="*/ 160 h 210"/>
                  <a:gd name="T14" fmla="*/ 105 w 209"/>
                  <a:gd name="T15" fmla="*/ 157 h 210"/>
                  <a:gd name="T16" fmla="*/ 88 w 209"/>
                  <a:gd name="T17" fmla="*/ 153 h 210"/>
                  <a:gd name="T18" fmla="*/ 69 w 209"/>
                  <a:gd name="T19" fmla="*/ 160 h 210"/>
                  <a:gd name="T20" fmla="*/ 61 w 209"/>
                  <a:gd name="T21" fmla="*/ 142 h 210"/>
                  <a:gd name="T22" fmla="*/ 73 w 209"/>
                  <a:gd name="T23" fmla="*/ 128 h 210"/>
                  <a:gd name="T24" fmla="*/ 77 w 209"/>
                  <a:gd name="T25" fmla="*/ 115 h 210"/>
                  <a:gd name="T26" fmla="*/ 77 w 209"/>
                  <a:gd name="T27" fmla="*/ 112 h 210"/>
                  <a:gd name="T28" fmla="*/ 61 w 209"/>
                  <a:gd name="T29" fmla="*/ 112 h 210"/>
                  <a:gd name="T30" fmla="*/ 61 w 209"/>
                  <a:gd name="T31" fmla="*/ 93 h 210"/>
                  <a:gd name="T32" fmla="*/ 73 w 209"/>
                  <a:gd name="T33" fmla="*/ 93 h 210"/>
                  <a:gd name="T34" fmla="*/ 70 w 209"/>
                  <a:gd name="T35" fmla="*/ 75 h 210"/>
                  <a:gd name="T36" fmla="*/ 74 w 209"/>
                  <a:gd name="T37" fmla="*/ 59 h 210"/>
                  <a:gd name="T38" fmla="*/ 87 w 209"/>
                  <a:gd name="T39" fmla="*/ 48 h 210"/>
                  <a:gd name="T40" fmla="*/ 106 w 209"/>
                  <a:gd name="T41" fmla="*/ 44 h 210"/>
                  <a:gd name="T42" fmla="*/ 130 w 209"/>
                  <a:gd name="T43" fmla="*/ 52 h 210"/>
                  <a:gd name="T44" fmla="*/ 141 w 209"/>
                  <a:gd name="T45" fmla="*/ 73 h 210"/>
                  <a:gd name="T46" fmla="*/ 120 w 209"/>
                  <a:gd name="T47" fmla="*/ 76 h 210"/>
                  <a:gd name="T48" fmla="*/ 114 w 209"/>
                  <a:gd name="T49" fmla="*/ 65 h 210"/>
                  <a:gd name="T50" fmla="*/ 105 w 209"/>
                  <a:gd name="T51" fmla="*/ 61 h 210"/>
                  <a:gd name="T52" fmla="*/ 95 w 209"/>
                  <a:gd name="T53" fmla="*/ 65 h 210"/>
                  <a:gd name="T54" fmla="*/ 91 w 209"/>
                  <a:gd name="T55" fmla="*/ 75 h 210"/>
                  <a:gd name="T56" fmla="*/ 92 w 209"/>
                  <a:gd name="T57" fmla="*/ 84 h 210"/>
                  <a:gd name="T58" fmla="*/ 94 w 209"/>
                  <a:gd name="T59" fmla="*/ 93 h 210"/>
                  <a:gd name="T60" fmla="*/ 120 w 209"/>
                  <a:gd name="T61" fmla="*/ 93 h 210"/>
                  <a:gd name="T62" fmla="*/ 120 w 209"/>
                  <a:gd name="T63" fmla="*/ 112 h 210"/>
                  <a:gd name="T64" fmla="*/ 98 w 209"/>
                  <a:gd name="T65" fmla="*/ 112 h 210"/>
                  <a:gd name="T66" fmla="*/ 98 w 209"/>
                  <a:gd name="T67" fmla="*/ 114 h 210"/>
                  <a:gd name="T68" fmla="*/ 96 w 209"/>
                  <a:gd name="T69" fmla="*/ 125 h 210"/>
                  <a:gd name="T70" fmla="*/ 87 w 209"/>
                  <a:gd name="T71" fmla="*/ 139 h 210"/>
                  <a:gd name="T72" fmla="*/ 97 w 209"/>
                  <a:gd name="T73" fmla="*/ 136 h 210"/>
                  <a:gd name="T74" fmla="*/ 102 w 209"/>
                  <a:gd name="T75" fmla="*/ 137 h 210"/>
                  <a:gd name="T76" fmla="*/ 108 w 209"/>
                  <a:gd name="T77" fmla="*/ 138 h 210"/>
                  <a:gd name="T78" fmla="*/ 121 w 209"/>
                  <a:gd name="T79" fmla="*/ 141 h 210"/>
                  <a:gd name="T80" fmla="*/ 136 w 209"/>
                  <a:gd name="T81" fmla="*/ 136 h 210"/>
                  <a:gd name="T82" fmla="*/ 145 w 209"/>
                  <a:gd name="T83" fmla="*/ 155 h 210"/>
                  <a:gd name="T84" fmla="*/ 135 w 209"/>
                  <a:gd name="T85" fmla="*/ 15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10">
                    <a:moveTo>
                      <a:pt x="172" y="37"/>
                    </a:moveTo>
                    <a:cubicBezTo>
                      <a:pt x="135" y="0"/>
                      <a:pt x="74" y="0"/>
                      <a:pt x="37" y="37"/>
                    </a:cubicBezTo>
                    <a:cubicBezTo>
                      <a:pt x="0" y="75"/>
                      <a:pt x="0" y="135"/>
                      <a:pt x="37" y="172"/>
                    </a:cubicBezTo>
                    <a:cubicBezTo>
                      <a:pt x="74" y="210"/>
                      <a:pt x="135" y="210"/>
                      <a:pt x="172" y="172"/>
                    </a:cubicBezTo>
                    <a:cubicBezTo>
                      <a:pt x="209" y="135"/>
                      <a:pt x="209" y="75"/>
                      <a:pt x="172" y="37"/>
                    </a:cubicBezTo>
                    <a:close/>
                    <a:moveTo>
                      <a:pt x="135" y="158"/>
                    </a:moveTo>
                    <a:cubicBezTo>
                      <a:pt x="131" y="159"/>
                      <a:pt x="127" y="160"/>
                      <a:pt x="124" y="160"/>
                    </a:cubicBezTo>
                    <a:cubicBezTo>
                      <a:pt x="119" y="160"/>
                      <a:pt x="113" y="159"/>
                      <a:pt x="105" y="157"/>
                    </a:cubicBezTo>
                    <a:cubicBezTo>
                      <a:pt x="98" y="154"/>
                      <a:pt x="92" y="153"/>
                      <a:pt x="88" y="153"/>
                    </a:cubicBezTo>
                    <a:cubicBezTo>
                      <a:pt x="82" y="153"/>
                      <a:pt x="76" y="156"/>
                      <a:pt x="69" y="160"/>
                    </a:cubicBezTo>
                    <a:cubicBezTo>
                      <a:pt x="61" y="142"/>
                      <a:pt x="61" y="142"/>
                      <a:pt x="61" y="142"/>
                    </a:cubicBezTo>
                    <a:cubicBezTo>
                      <a:pt x="67" y="137"/>
                      <a:pt x="71" y="133"/>
                      <a:pt x="73" y="128"/>
                    </a:cubicBezTo>
                    <a:cubicBezTo>
                      <a:pt x="76" y="124"/>
                      <a:pt x="77" y="119"/>
                      <a:pt x="77" y="115"/>
                    </a:cubicBezTo>
                    <a:cubicBezTo>
                      <a:pt x="77" y="114"/>
                      <a:pt x="77" y="114"/>
                      <a:pt x="77" y="112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73" y="93"/>
                      <a:pt x="73" y="93"/>
                      <a:pt x="73" y="93"/>
                    </a:cubicBezTo>
                    <a:cubicBezTo>
                      <a:pt x="71" y="87"/>
                      <a:pt x="70" y="81"/>
                      <a:pt x="70" y="75"/>
                    </a:cubicBezTo>
                    <a:cubicBezTo>
                      <a:pt x="70" y="70"/>
                      <a:pt x="71" y="64"/>
                      <a:pt x="74" y="59"/>
                    </a:cubicBezTo>
                    <a:cubicBezTo>
                      <a:pt x="77" y="54"/>
                      <a:pt x="82" y="50"/>
                      <a:pt x="87" y="48"/>
                    </a:cubicBezTo>
                    <a:cubicBezTo>
                      <a:pt x="93" y="45"/>
                      <a:pt x="99" y="44"/>
                      <a:pt x="106" y="44"/>
                    </a:cubicBezTo>
                    <a:cubicBezTo>
                      <a:pt x="116" y="44"/>
                      <a:pt x="124" y="46"/>
                      <a:pt x="130" y="52"/>
                    </a:cubicBezTo>
                    <a:cubicBezTo>
                      <a:pt x="136" y="57"/>
                      <a:pt x="139" y="64"/>
                      <a:pt x="141" y="73"/>
                    </a:cubicBezTo>
                    <a:cubicBezTo>
                      <a:pt x="120" y="76"/>
                      <a:pt x="120" y="76"/>
                      <a:pt x="120" y="76"/>
                    </a:cubicBezTo>
                    <a:cubicBezTo>
                      <a:pt x="119" y="71"/>
                      <a:pt x="117" y="67"/>
                      <a:pt x="114" y="65"/>
                    </a:cubicBezTo>
                    <a:cubicBezTo>
                      <a:pt x="112" y="62"/>
                      <a:pt x="109" y="61"/>
                      <a:pt x="105" y="61"/>
                    </a:cubicBezTo>
                    <a:cubicBezTo>
                      <a:pt x="101" y="61"/>
                      <a:pt x="97" y="62"/>
                      <a:pt x="95" y="65"/>
                    </a:cubicBezTo>
                    <a:cubicBezTo>
                      <a:pt x="92" y="68"/>
                      <a:pt x="91" y="71"/>
                      <a:pt x="91" y="75"/>
                    </a:cubicBezTo>
                    <a:cubicBezTo>
                      <a:pt x="91" y="78"/>
                      <a:pt x="91" y="80"/>
                      <a:pt x="92" y="84"/>
                    </a:cubicBezTo>
                    <a:cubicBezTo>
                      <a:pt x="93" y="87"/>
                      <a:pt x="93" y="90"/>
                      <a:pt x="94" y="93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0" y="112"/>
                      <a:pt x="120" y="112"/>
                      <a:pt x="120" y="112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98" y="114"/>
                      <a:pt x="98" y="113"/>
                      <a:pt x="98" y="114"/>
                    </a:cubicBezTo>
                    <a:cubicBezTo>
                      <a:pt x="98" y="118"/>
                      <a:pt x="97" y="122"/>
                      <a:pt x="96" y="125"/>
                    </a:cubicBezTo>
                    <a:cubicBezTo>
                      <a:pt x="94" y="129"/>
                      <a:pt x="91" y="133"/>
                      <a:pt x="87" y="139"/>
                    </a:cubicBezTo>
                    <a:cubicBezTo>
                      <a:pt x="89" y="137"/>
                      <a:pt x="93" y="136"/>
                      <a:pt x="97" y="136"/>
                    </a:cubicBezTo>
                    <a:cubicBezTo>
                      <a:pt x="99" y="136"/>
                      <a:pt x="100" y="137"/>
                      <a:pt x="102" y="137"/>
                    </a:cubicBezTo>
                    <a:cubicBezTo>
                      <a:pt x="103" y="137"/>
                      <a:pt x="105" y="137"/>
                      <a:pt x="108" y="138"/>
                    </a:cubicBezTo>
                    <a:cubicBezTo>
                      <a:pt x="114" y="140"/>
                      <a:pt x="119" y="141"/>
                      <a:pt x="121" y="141"/>
                    </a:cubicBezTo>
                    <a:cubicBezTo>
                      <a:pt x="125" y="141"/>
                      <a:pt x="130" y="139"/>
                      <a:pt x="136" y="136"/>
                    </a:cubicBezTo>
                    <a:cubicBezTo>
                      <a:pt x="145" y="155"/>
                      <a:pt x="145" y="155"/>
                      <a:pt x="145" y="155"/>
                    </a:cubicBezTo>
                    <a:cubicBezTo>
                      <a:pt x="142" y="156"/>
                      <a:pt x="138" y="157"/>
                      <a:pt x="135" y="1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20"/>
              <p:cNvSpPr>
                <a:spLocks noEditPoints="1"/>
              </p:cNvSpPr>
              <p:nvPr userDrawn="1"/>
            </p:nvSpPr>
            <p:spPr bwMode="auto">
              <a:xfrm>
                <a:off x="278436" y="3312353"/>
                <a:ext cx="731838" cy="730250"/>
              </a:xfrm>
              <a:custGeom>
                <a:avLst/>
                <a:gdLst>
                  <a:gd name="T0" fmla="*/ 414 w 461"/>
                  <a:gd name="T1" fmla="*/ 211 h 460"/>
                  <a:gd name="T2" fmla="*/ 442 w 461"/>
                  <a:gd name="T3" fmla="*/ 116 h 460"/>
                  <a:gd name="T4" fmla="*/ 348 w 461"/>
                  <a:gd name="T5" fmla="*/ 88 h 460"/>
                  <a:gd name="T6" fmla="*/ 301 w 461"/>
                  <a:gd name="T7" fmla="*/ 0 h 460"/>
                  <a:gd name="T8" fmla="*/ 213 w 461"/>
                  <a:gd name="T9" fmla="*/ 48 h 460"/>
                  <a:gd name="T10" fmla="*/ 116 w 461"/>
                  <a:gd name="T11" fmla="*/ 19 h 460"/>
                  <a:gd name="T12" fmla="*/ 88 w 461"/>
                  <a:gd name="T13" fmla="*/ 114 h 460"/>
                  <a:gd name="T14" fmla="*/ 0 w 461"/>
                  <a:gd name="T15" fmla="*/ 161 h 460"/>
                  <a:gd name="T16" fmla="*/ 47 w 461"/>
                  <a:gd name="T17" fmla="*/ 249 h 460"/>
                  <a:gd name="T18" fmla="*/ 19 w 461"/>
                  <a:gd name="T19" fmla="*/ 344 h 460"/>
                  <a:gd name="T20" fmla="*/ 114 w 461"/>
                  <a:gd name="T21" fmla="*/ 372 h 460"/>
                  <a:gd name="T22" fmla="*/ 161 w 461"/>
                  <a:gd name="T23" fmla="*/ 460 h 460"/>
                  <a:gd name="T24" fmla="*/ 248 w 461"/>
                  <a:gd name="T25" fmla="*/ 413 h 460"/>
                  <a:gd name="T26" fmla="*/ 345 w 461"/>
                  <a:gd name="T27" fmla="*/ 441 h 460"/>
                  <a:gd name="T28" fmla="*/ 374 w 461"/>
                  <a:gd name="T29" fmla="*/ 346 h 460"/>
                  <a:gd name="T30" fmla="*/ 461 w 461"/>
                  <a:gd name="T31" fmla="*/ 299 h 460"/>
                  <a:gd name="T32" fmla="*/ 414 w 461"/>
                  <a:gd name="T33" fmla="*/ 211 h 460"/>
                  <a:gd name="T34" fmla="*/ 156 w 461"/>
                  <a:gd name="T35" fmla="*/ 294 h 460"/>
                  <a:gd name="T36" fmla="*/ 133 w 461"/>
                  <a:gd name="T37" fmla="*/ 294 h 460"/>
                  <a:gd name="T38" fmla="*/ 92 w 461"/>
                  <a:gd name="T39" fmla="*/ 225 h 460"/>
                  <a:gd name="T40" fmla="*/ 92 w 461"/>
                  <a:gd name="T41" fmla="*/ 294 h 460"/>
                  <a:gd name="T42" fmla="*/ 69 w 461"/>
                  <a:gd name="T43" fmla="*/ 294 h 460"/>
                  <a:gd name="T44" fmla="*/ 69 w 461"/>
                  <a:gd name="T45" fmla="*/ 195 h 460"/>
                  <a:gd name="T46" fmla="*/ 99 w 461"/>
                  <a:gd name="T47" fmla="*/ 195 h 460"/>
                  <a:gd name="T48" fmla="*/ 133 w 461"/>
                  <a:gd name="T49" fmla="*/ 251 h 460"/>
                  <a:gd name="T50" fmla="*/ 133 w 461"/>
                  <a:gd name="T51" fmla="*/ 195 h 460"/>
                  <a:gd name="T52" fmla="*/ 156 w 461"/>
                  <a:gd name="T53" fmla="*/ 195 h 460"/>
                  <a:gd name="T54" fmla="*/ 156 w 461"/>
                  <a:gd name="T55" fmla="*/ 294 h 460"/>
                  <a:gd name="T56" fmla="*/ 246 w 461"/>
                  <a:gd name="T57" fmla="*/ 213 h 460"/>
                  <a:gd name="T58" fmla="*/ 203 w 461"/>
                  <a:gd name="T59" fmla="*/ 213 h 460"/>
                  <a:gd name="T60" fmla="*/ 203 w 461"/>
                  <a:gd name="T61" fmla="*/ 230 h 460"/>
                  <a:gd name="T62" fmla="*/ 244 w 461"/>
                  <a:gd name="T63" fmla="*/ 230 h 460"/>
                  <a:gd name="T64" fmla="*/ 244 w 461"/>
                  <a:gd name="T65" fmla="*/ 251 h 460"/>
                  <a:gd name="T66" fmla="*/ 203 w 461"/>
                  <a:gd name="T67" fmla="*/ 251 h 460"/>
                  <a:gd name="T68" fmla="*/ 203 w 461"/>
                  <a:gd name="T69" fmla="*/ 275 h 460"/>
                  <a:gd name="T70" fmla="*/ 246 w 461"/>
                  <a:gd name="T71" fmla="*/ 275 h 460"/>
                  <a:gd name="T72" fmla="*/ 246 w 461"/>
                  <a:gd name="T73" fmla="*/ 294 h 460"/>
                  <a:gd name="T74" fmla="*/ 177 w 461"/>
                  <a:gd name="T75" fmla="*/ 294 h 460"/>
                  <a:gd name="T76" fmla="*/ 177 w 461"/>
                  <a:gd name="T77" fmla="*/ 195 h 460"/>
                  <a:gd name="T78" fmla="*/ 246 w 461"/>
                  <a:gd name="T79" fmla="*/ 195 h 460"/>
                  <a:gd name="T80" fmla="*/ 246 w 461"/>
                  <a:gd name="T81" fmla="*/ 213 h 460"/>
                  <a:gd name="T82" fmla="*/ 374 w 461"/>
                  <a:gd name="T83" fmla="*/ 294 h 460"/>
                  <a:gd name="T84" fmla="*/ 345 w 461"/>
                  <a:gd name="T85" fmla="*/ 294 h 460"/>
                  <a:gd name="T86" fmla="*/ 329 w 461"/>
                  <a:gd name="T87" fmla="*/ 232 h 460"/>
                  <a:gd name="T88" fmla="*/ 312 w 461"/>
                  <a:gd name="T89" fmla="*/ 294 h 460"/>
                  <a:gd name="T90" fmla="*/ 284 w 461"/>
                  <a:gd name="T91" fmla="*/ 294 h 460"/>
                  <a:gd name="T92" fmla="*/ 260 w 461"/>
                  <a:gd name="T93" fmla="*/ 195 h 460"/>
                  <a:gd name="T94" fmla="*/ 286 w 461"/>
                  <a:gd name="T95" fmla="*/ 195 h 460"/>
                  <a:gd name="T96" fmla="*/ 301 w 461"/>
                  <a:gd name="T97" fmla="*/ 261 h 460"/>
                  <a:gd name="T98" fmla="*/ 317 w 461"/>
                  <a:gd name="T99" fmla="*/ 195 h 460"/>
                  <a:gd name="T100" fmla="*/ 341 w 461"/>
                  <a:gd name="T101" fmla="*/ 195 h 460"/>
                  <a:gd name="T102" fmla="*/ 357 w 461"/>
                  <a:gd name="T103" fmla="*/ 261 h 460"/>
                  <a:gd name="T104" fmla="*/ 371 w 461"/>
                  <a:gd name="T105" fmla="*/ 195 h 460"/>
                  <a:gd name="T106" fmla="*/ 398 w 461"/>
                  <a:gd name="T107" fmla="*/ 195 h 460"/>
                  <a:gd name="T108" fmla="*/ 374 w 461"/>
                  <a:gd name="T109" fmla="*/ 294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61" h="460">
                    <a:moveTo>
                      <a:pt x="414" y="211"/>
                    </a:moveTo>
                    <a:lnTo>
                      <a:pt x="442" y="116"/>
                    </a:lnTo>
                    <a:lnTo>
                      <a:pt x="348" y="88"/>
                    </a:lnTo>
                    <a:lnTo>
                      <a:pt x="301" y="0"/>
                    </a:lnTo>
                    <a:lnTo>
                      <a:pt x="213" y="48"/>
                    </a:lnTo>
                    <a:lnTo>
                      <a:pt x="116" y="19"/>
                    </a:lnTo>
                    <a:lnTo>
                      <a:pt x="88" y="114"/>
                    </a:lnTo>
                    <a:lnTo>
                      <a:pt x="0" y="161"/>
                    </a:lnTo>
                    <a:lnTo>
                      <a:pt x="47" y="249"/>
                    </a:lnTo>
                    <a:lnTo>
                      <a:pt x="19" y="344"/>
                    </a:lnTo>
                    <a:lnTo>
                      <a:pt x="114" y="372"/>
                    </a:lnTo>
                    <a:lnTo>
                      <a:pt x="161" y="460"/>
                    </a:lnTo>
                    <a:lnTo>
                      <a:pt x="248" y="413"/>
                    </a:lnTo>
                    <a:lnTo>
                      <a:pt x="345" y="441"/>
                    </a:lnTo>
                    <a:lnTo>
                      <a:pt x="374" y="346"/>
                    </a:lnTo>
                    <a:lnTo>
                      <a:pt x="461" y="299"/>
                    </a:lnTo>
                    <a:lnTo>
                      <a:pt x="414" y="211"/>
                    </a:lnTo>
                    <a:close/>
                    <a:moveTo>
                      <a:pt x="156" y="294"/>
                    </a:moveTo>
                    <a:lnTo>
                      <a:pt x="133" y="294"/>
                    </a:lnTo>
                    <a:lnTo>
                      <a:pt x="92" y="225"/>
                    </a:lnTo>
                    <a:lnTo>
                      <a:pt x="92" y="294"/>
                    </a:lnTo>
                    <a:lnTo>
                      <a:pt x="69" y="294"/>
                    </a:lnTo>
                    <a:lnTo>
                      <a:pt x="69" y="195"/>
                    </a:lnTo>
                    <a:lnTo>
                      <a:pt x="99" y="195"/>
                    </a:lnTo>
                    <a:lnTo>
                      <a:pt x="133" y="251"/>
                    </a:lnTo>
                    <a:lnTo>
                      <a:pt x="133" y="195"/>
                    </a:lnTo>
                    <a:lnTo>
                      <a:pt x="156" y="195"/>
                    </a:lnTo>
                    <a:lnTo>
                      <a:pt x="156" y="294"/>
                    </a:lnTo>
                    <a:close/>
                    <a:moveTo>
                      <a:pt x="246" y="213"/>
                    </a:moveTo>
                    <a:lnTo>
                      <a:pt x="203" y="213"/>
                    </a:lnTo>
                    <a:lnTo>
                      <a:pt x="203" y="230"/>
                    </a:lnTo>
                    <a:lnTo>
                      <a:pt x="244" y="230"/>
                    </a:lnTo>
                    <a:lnTo>
                      <a:pt x="244" y="251"/>
                    </a:lnTo>
                    <a:lnTo>
                      <a:pt x="203" y="251"/>
                    </a:lnTo>
                    <a:lnTo>
                      <a:pt x="203" y="275"/>
                    </a:lnTo>
                    <a:lnTo>
                      <a:pt x="246" y="275"/>
                    </a:lnTo>
                    <a:lnTo>
                      <a:pt x="246" y="294"/>
                    </a:lnTo>
                    <a:lnTo>
                      <a:pt x="177" y="294"/>
                    </a:lnTo>
                    <a:lnTo>
                      <a:pt x="177" y="195"/>
                    </a:lnTo>
                    <a:lnTo>
                      <a:pt x="246" y="195"/>
                    </a:lnTo>
                    <a:lnTo>
                      <a:pt x="246" y="213"/>
                    </a:lnTo>
                    <a:close/>
                    <a:moveTo>
                      <a:pt x="374" y="294"/>
                    </a:moveTo>
                    <a:lnTo>
                      <a:pt x="345" y="294"/>
                    </a:lnTo>
                    <a:lnTo>
                      <a:pt x="329" y="232"/>
                    </a:lnTo>
                    <a:lnTo>
                      <a:pt x="312" y="294"/>
                    </a:lnTo>
                    <a:lnTo>
                      <a:pt x="284" y="294"/>
                    </a:lnTo>
                    <a:lnTo>
                      <a:pt x="260" y="195"/>
                    </a:lnTo>
                    <a:lnTo>
                      <a:pt x="286" y="195"/>
                    </a:lnTo>
                    <a:lnTo>
                      <a:pt x="301" y="261"/>
                    </a:lnTo>
                    <a:lnTo>
                      <a:pt x="317" y="195"/>
                    </a:lnTo>
                    <a:lnTo>
                      <a:pt x="341" y="195"/>
                    </a:lnTo>
                    <a:lnTo>
                      <a:pt x="357" y="261"/>
                    </a:lnTo>
                    <a:lnTo>
                      <a:pt x="371" y="195"/>
                    </a:lnTo>
                    <a:lnTo>
                      <a:pt x="398" y="195"/>
                    </a:lnTo>
                    <a:lnTo>
                      <a:pt x="374" y="2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23"/>
              <p:cNvSpPr>
                <a:spLocks noEditPoints="1"/>
              </p:cNvSpPr>
              <p:nvPr userDrawn="1"/>
            </p:nvSpPr>
            <p:spPr bwMode="auto">
              <a:xfrm rot="17877841">
                <a:off x="2803094" y="5625059"/>
                <a:ext cx="563825" cy="417088"/>
              </a:xfrm>
              <a:custGeom>
                <a:avLst/>
                <a:gdLst>
                  <a:gd name="T0" fmla="*/ 163 w 268"/>
                  <a:gd name="T1" fmla="*/ 36 h 198"/>
                  <a:gd name="T2" fmla="*/ 151 w 268"/>
                  <a:gd name="T3" fmla="*/ 87 h 198"/>
                  <a:gd name="T4" fmla="*/ 146 w 268"/>
                  <a:gd name="T5" fmla="*/ 0 h 198"/>
                  <a:gd name="T6" fmla="*/ 97 w 268"/>
                  <a:gd name="T7" fmla="*/ 32 h 198"/>
                  <a:gd name="T8" fmla="*/ 82 w 268"/>
                  <a:gd name="T9" fmla="*/ 105 h 198"/>
                  <a:gd name="T10" fmla="*/ 73 w 268"/>
                  <a:gd name="T11" fmla="*/ 63 h 198"/>
                  <a:gd name="T12" fmla="*/ 138 w 268"/>
                  <a:gd name="T13" fmla="*/ 198 h 198"/>
                  <a:gd name="T14" fmla="*/ 163 w 268"/>
                  <a:gd name="T15" fmla="*/ 36 h 198"/>
                  <a:gd name="T16" fmla="*/ 116 w 268"/>
                  <a:gd name="T17" fmla="*/ 168 h 198"/>
                  <a:gd name="T18" fmla="*/ 103 w 268"/>
                  <a:gd name="T19" fmla="*/ 168 h 198"/>
                  <a:gd name="T20" fmla="*/ 103 w 268"/>
                  <a:gd name="T21" fmla="*/ 144 h 198"/>
                  <a:gd name="T22" fmla="*/ 87 w 268"/>
                  <a:gd name="T23" fmla="*/ 144 h 198"/>
                  <a:gd name="T24" fmla="*/ 87 w 268"/>
                  <a:gd name="T25" fmla="*/ 168 h 198"/>
                  <a:gd name="T26" fmla="*/ 75 w 268"/>
                  <a:gd name="T27" fmla="*/ 168 h 198"/>
                  <a:gd name="T28" fmla="*/ 75 w 268"/>
                  <a:gd name="T29" fmla="*/ 115 h 198"/>
                  <a:gd name="T30" fmla="*/ 87 w 268"/>
                  <a:gd name="T31" fmla="*/ 115 h 198"/>
                  <a:gd name="T32" fmla="*/ 87 w 268"/>
                  <a:gd name="T33" fmla="*/ 136 h 198"/>
                  <a:gd name="T34" fmla="*/ 103 w 268"/>
                  <a:gd name="T35" fmla="*/ 136 h 198"/>
                  <a:gd name="T36" fmla="*/ 103 w 268"/>
                  <a:gd name="T37" fmla="*/ 115 h 198"/>
                  <a:gd name="T38" fmla="*/ 116 w 268"/>
                  <a:gd name="T39" fmla="*/ 115 h 198"/>
                  <a:gd name="T40" fmla="*/ 116 w 268"/>
                  <a:gd name="T41" fmla="*/ 168 h 198"/>
                  <a:gd name="T42" fmla="*/ 158 w 268"/>
                  <a:gd name="T43" fmla="*/ 160 h 198"/>
                  <a:gd name="T44" fmla="*/ 141 w 268"/>
                  <a:gd name="T45" fmla="*/ 166 h 198"/>
                  <a:gd name="T46" fmla="*/ 124 w 268"/>
                  <a:gd name="T47" fmla="*/ 159 h 198"/>
                  <a:gd name="T48" fmla="*/ 118 w 268"/>
                  <a:gd name="T49" fmla="*/ 141 h 198"/>
                  <a:gd name="T50" fmla="*/ 124 w 268"/>
                  <a:gd name="T51" fmla="*/ 123 h 198"/>
                  <a:gd name="T52" fmla="*/ 141 w 268"/>
                  <a:gd name="T53" fmla="*/ 117 h 198"/>
                  <a:gd name="T54" fmla="*/ 158 w 268"/>
                  <a:gd name="T55" fmla="*/ 123 h 198"/>
                  <a:gd name="T56" fmla="*/ 164 w 268"/>
                  <a:gd name="T57" fmla="*/ 141 h 198"/>
                  <a:gd name="T58" fmla="*/ 158 w 268"/>
                  <a:gd name="T59" fmla="*/ 160 h 198"/>
                  <a:gd name="T60" fmla="*/ 187 w 268"/>
                  <a:gd name="T61" fmla="*/ 128 h 198"/>
                  <a:gd name="T62" fmla="*/ 187 w 268"/>
                  <a:gd name="T63" fmla="*/ 168 h 198"/>
                  <a:gd name="T64" fmla="*/ 175 w 268"/>
                  <a:gd name="T65" fmla="*/ 168 h 198"/>
                  <a:gd name="T66" fmla="*/ 175 w 268"/>
                  <a:gd name="T67" fmla="*/ 128 h 198"/>
                  <a:gd name="T68" fmla="*/ 161 w 268"/>
                  <a:gd name="T69" fmla="*/ 128 h 198"/>
                  <a:gd name="T70" fmla="*/ 161 w 268"/>
                  <a:gd name="T71" fmla="*/ 115 h 198"/>
                  <a:gd name="T72" fmla="*/ 201 w 268"/>
                  <a:gd name="T73" fmla="*/ 115 h 198"/>
                  <a:gd name="T74" fmla="*/ 201 w 268"/>
                  <a:gd name="T75" fmla="*/ 128 h 198"/>
                  <a:gd name="T76" fmla="*/ 187 w 268"/>
                  <a:gd name="T77" fmla="*/ 128 h 198"/>
                  <a:gd name="T78" fmla="*/ 148 w 268"/>
                  <a:gd name="T79" fmla="*/ 129 h 198"/>
                  <a:gd name="T80" fmla="*/ 145 w 268"/>
                  <a:gd name="T81" fmla="*/ 127 h 198"/>
                  <a:gd name="T82" fmla="*/ 141 w 268"/>
                  <a:gd name="T83" fmla="*/ 126 h 198"/>
                  <a:gd name="T84" fmla="*/ 137 w 268"/>
                  <a:gd name="T85" fmla="*/ 126 h 198"/>
                  <a:gd name="T86" fmla="*/ 133 w 268"/>
                  <a:gd name="T87" fmla="*/ 129 h 198"/>
                  <a:gd name="T88" fmla="*/ 131 w 268"/>
                  <a:gd name="T89" fmla="*/ 134 h 198"/>
                  <a:gd name="T90" fmla="*/ 130 w 268"/>
                  <a:gd name="T91" fmla="*/ 141 h 198"/>
                  <a:gd name="T92" fmla="*/ 131 w 268"/>
                  <a:gd name="T93" fmla="*/ 149 h 198"/>
                  <a:gd name="T94" fmla="*/ 133 w 268"/>
                  <a:gd name="T95" fmla="*/ 153 h 198"/>
                  <a:gd name="T96" fmla="*/ 137 w 268"/>
                  <a:gd name="T97" fmla="*/ 156 h 198"/>
                  <a:gd name="T98" fmla="*/ 141 w 268"/>
                  <a:gd name="T99" fmla="*/ 157 h 198"/>
                  <a:gd name="T100" fmla="*/ 145 w 268"/>
                  <a:gd name="T101" fmla="*/ 156 h 198"/>
                  <a:gd name="T102" fmla="*/ 148 w 268"/>
                  <a:gd name="T103" fmla="*/ 153 h 198"/>
                  <a:gd name="T104" fmla="*/ 151 w 268"/>
                  <a:gd name="T105" fmla="*/ 149 h 198"/>
                  <a:gd name="T106" fmla="*/ 151 w 268"/>
                  <a:gd name="T107" fmla="*/ 141 h 198"/>
                  <a:gd name="T108" fmla="*/ 151 w 268"/>
                  <a:gd name="T109" fmla="*/ 134 h 198"/>
                  <a:gd name="T110" fmla="*/ 148 w 268"/>
                  <a:gd name="T111" fmla="*/ 12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198">
                    <a:moveTo>
                      <a:pt x="163" y="36"/>
                    </a:moveTo>
                    <a:cubicBezTo>
                      <a:pt x="184" y="83"/>
                      <a:pt x="155" y="87"/>
                      <a:pt x="151" y="87"/>
                    </a:cubicBezTo>
                    <a:cubicBezTo>
                      <a:pt x="112" y="88"/>
                      <a:pt x="138" y="4"/>
                      <a:pt x="146" y="0"/>
                    </a:cubicBezTo>
                    <a:cubicBezTo>
                      <a:pt x="142" y="0"/>
                      <a:pt x="116" y="0"/>
                      <a:pt x="97" y="32"/>
                    </a:cubicBezTo>
                    <a:cubicBezTo>
                      <a:pt x="77" y="66"/>
                      <a:pt x="106" y="98"/>
                      <a:pt x="82" y="105"/>
                    </a:cubicBezTo>
                    <a:cubicBezTo>
                      <a:pt x="64" y="113"/>
                      <a:pt x="71" y="71"/>
                      <a:pt x="73" y="63"/>
                    </a:cubicBezTo>
                    <a:cubicBezTo>
                      <a:pt x="63" y="62"/>
                      <a:pt x="0" y="198"/>
                      <a:pt x="138" y="198"/>
                    </a:cubicBezTo>
                    <a:cubicBezTo>
                      <a:pt x="268" y="198"/>
                      <a:pt x="204" y="38"/>
                      <a:pt x="163" y="36"/>
                    </a:cubicBezTo>
                    <a:close/>
                    <a:moveTo>
                      <a:pt x="116" y="168"/>
                    </a:moveTo>
                    <a:cubicBezTo>
                      <a:pt x="103" y="168"/>
                      <a:pt x="103" y="168"/>
                      <a:pt x="103" y="168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87" y="144"/>
                      <a:pt x="87" y="144"/>
                      <a:pt x="87" y="144"/>
                    </a:cubicBezTo>
                    <a:cubicBezTo>
                      <a:pt x="87" y="168"/>
                      <a:pt x="87" y="168"/>
                      <a:pt x="87" y="168"/>
                    </a:cubicBezTo>
                    <a:cubicBezTo>
                      <a:pt x="75" y="168"/>
                      <a:pt x="75" y="168"/>
                      <a:pt x="75" y="168"/>
                    </a:cubicBezTo>
                    <a:cubicBezTo>
                      <a:pt x="75" y="115"/>
                      <a:pt x="75" y="115"/>
                      <a:pt x="75" y="115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lnTo>
                      <a:pt x="116" y="168"/>
                    </a:lnTo>
                    <a:close/>
                    <a:moveTo>
                      <a:pt x="158" y="160"/>
                    </a:moveTo>
                    <a:cubicBezTo>
                      <a:pt x="154" y="164"/>
                      <a:pt x="148" y="166"/>
                      <a:pt x="141" y="166"/>
                    </a:cubicBezTo>
                    <a:cubicBezTo>
                      <a:pt x="134" y="166"/>
                      <a:pt x="128" y="164"/>
                      <a:pt x="124" y="159"/>
                    </a:cubicBezTo>
                    <a:cubicBezTo>
                      <a:pt x="120" y="155"/>
                      <a:pt x="118" y="149"/>
                      <a:pt x="118" y="141"/>
                    </a:cubicBezTo>
                    <a:cubicBezTo>
                      <a:pt x="118" y="134"/>
                      <a:pt x="120" y="128"/>
                      <a:pt x="124" y="123"/>
                    </a:cubicBezTo>
                    <a:cubicBezTo>
                      <a:pt x="128" y="119"/>
                      <a:pt x="134" y="117"/>
                      <a:pt x="141" y="117"/>
                    </a:cubicBezTo>
                    <a:cubicBezTo>
                      <a:pt x="148" y="117"/>
                      <a:pt x="154" y="119"/>
                      <a:pt x="158" y="123"/>
                    </a:cubicBezTo>
                    <a:cubicBezTo>
                      <a:pt x="162" y="128"/>
                      <a:pt x="164" y="134"/>
                      <a:pt x="164" y="141"/>
                    </a:cubicBezTo>
                    <a:cubicBezTo>
                      <a:pt x="164" y="149"/>
                      <a:pt x="162" y="155"/>
                      <a:pt x="158" y="160"/>
                    </a:cubicBezTo>
                    <a:close/>
                    <a:moveTo>
                      <a:pt x="187" y="128"/>
                    </a:moveTo>
                    <a:cubicBezTo>
                      <a:pt x="187" y="168"/>
                      <a:pt x="187" y="168"/>
                      <a:pt x="187" y="168"/>
                    </a:cubicBezTo>
                    <a:cubicBezTo>
                      <a:pt x="175" y="168"/>
                      <a:pt x="175" y="168"/>
                      <a:pt x="175" y="168"/>
                    </a:cubicBezTo>
                    <a:cubicBezTo>
                      <a:pt x="175" y="128"/>
                      <a:pt x="175" y="128"/>
                      <a:pt x="175" y="128"/>
                    </a:cubicBezTo>
                    <a:cubicBezTo>
                      <a:pt x="161" y="128"/>
                      <a:pt x="161" y="128"/>
                      <a:pt x="161" y="128"/>
                    </a:cubicBezTo>
                    <a:cubicBezTo>
                      <a:pt x="161" y="115"/>
                      <a:pt x="161" y="115"/>
                      <a:pt x="161" y="115"/>
                    </a:cubicBezTo>
                    <a:cubicBezTo>
                      <a:pt x="201" y="115"/>
                      <a:pt x="201" y="115"/>
                      <a:pt x="201" y="115"/>
                    </a:cubicBezTo>
                    <a:cubicBezTo>
                      <a:pt x="201" y="128"/>
                      <a:pt x="201" y="128"/>
                      <a:pt x="201" y="128"/>
                    </a:cubicBezTo>
                    <a:lnTo>
                      <a:pt x="187" y="128"/>
                    </a:lnTo>
                    <a:close/>
                    <a:moveTo>
                      <a:pt x="148" y="129"/>
                    </a:moveTo>
                    <a:cubicBezTo>
                      <a:pt x="147" y="128"/>
                      <a:pt x="146" y="127"/>
                      <a:pt x="145" y="127"/>
                    </a:cubicBezTo>
                    <a:cubicBezTo>
                      <a:pt x="144" y="126"/>
                      <a:pt x="142" y="126"/>
                      <a:pt x="141" y="126"/>
                    </a:cubicBezTo>
                    <a:cubicBezTo>
                      <a:pt x="139" y="126"/>
                      <a:pt x="138" y="126"/>
                      <a:pt x="137" y="126"/>
                    </a:cubicBezTo>
                    <a:cubicBezTo>
                      <a:pt x="136" y="127"/>
                      <a:pt x="135" y="128"/>
                      <a:pt x="133" y="129"/>
                    </a:cubicBezTo>
                    <a:cubicBezTo>
                      <a:pt x="132" y="130"/>
                      <a:pt x="132" y="132"/>
                      <a:pt x="131" y="134"/>
                    </a:cubicBezTo>
                    <a:cubicBezTo>
                      <a:pt x="130" y="136"/>
                      <a:pt x="130" y="139"/>
                      <a:pt x="130" y="141"/>
                    </a:cubicBezTo>
                    <a:cubicBezTo>
                      <a:pt x="130" y="144"/>
                      <a:pt x="130" y="147"/>
                      <a:pt x="131" y="149"/>
                    </a:cubicBezTo>
                    <a:cubicBezTo>
                      <a:pt x="132" y="151"/>
                      <a:pt x="132" y="152"/>
                      <a:pt x="133" y="153"/>
                    </a:cubicBezTo>
                    <a:cubicBezTo>
                      <a:pt x="134" y="155"/>
                      <a:pt x="136" y="156"/>
                      <a:pt x="137" y="156"/>
                    </a:cubicBezTo>
                    <a:cubicBezTo>
                      <a:pt x="138" y="157"/>
                      <a:pt x="139" y="157"/>
                      <a:pt x="141" y="157"/>
                    </a:cubicBezTo>
                    <a:cubicBezTo>
                      <a:pt x="142" y="157"/>
                      <a:pt x="144" y="157"/>
                      <a:pt x="145" y="156"/>
                    </a:cubicBezTo>
                    <a:cubicBezTo>
                      <a:pt x="146" y="156"/>
                      <a:pt x="147" y="155"/>
                      <a:pt x="148" y="153"/>
                    </a:cubicBezTo>
                    <a:cubicBezTo>
                      <a:pt x="149" y="152"/>
                      <a:pt x="150" y="150"/>
                      <a:pt x="151" y="149"/>
                    </a:cubicBezTo>
                    <a:cubicBezTo>
                      <a:pt x="151" y="147"/>
                      <a:pt x="151" y="144"/>
                      <a:pt x="151" y="141"/>
                    </a:cubicBezTo>
                    <a:cubicBezTo>
                      <a:pt x="151" y="139"/>
                      <a:pt x="151" y="136"/>
                      <a:pt x="151" y="134"/>
                    </a:cubicBezTo>
                    <a:cubicBezTo>
                      <a:pt x="150" y="132"/>
                      <a:pt x="149" y="131"/>
                      <a:pt x="148" y="1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25"/>
              <p:cNvSpPr>
                <a:spLocks noEditPoints="1"/>
              </p:cNvSpPr>
              <p:nvPr userDrawn="1"/>
            </p:nvSpPr>
            <p:spPr bwMode="auto">
              <a:xfrm>
                <a:off x="2980586" y="1705899"/>
                <a:ext cx="1016159" cy="1016158"/>
              </a:xfrm>
              <a:custGeom>
                <a:avLst/>
                <a:gdLst>
                  <a:gd name="T0" fmla="*/ 104 w 198"/>
                  <a:gd name="T1" fmla="*/ 187 h 198"/>
                  <a:gd name="T2" fmla="*/ 68 w 198"/>
                  <a:gd name="T3" fmla="*/ 179 h 198"/>
                  <a:gd name="T4" fmla="*/ 0 w 198"/>
                  <a:gd name="T5" fmla="*/ 198 h 198"/>
                  <a:gd name="T6" fmla="*/ 31 w 198"/>
                  <a:gd name="T7" fmla="*/ 152 h 198"/>
                  <a:gd name="T8" fmla="*/ 11 w 198"/>
                  <a:gd name="T9" fmla="*/ 93 h 198"/>
                  <a:gd name="T10" fmla="*/ 104 w 198"/>
                  <a:gd name="T11" fmla="*/ 0 h 198"/>
                  <a:gd name="T12" fmla="*/ 198 w 198"/>
                  <a:gd name="T13" fmla="*/ 93 h 198"/>
                  <a:gd name="T14" fmla="*/ 104 w 198"/>
                  <a:gd name="T15" fmla="*/ 187 h 198"/>
                  <a:gd name="T16" fmla="*/ 76 w 198"/>
                  <a:gd name="T17" fmla="*/ 137 h 198"/>
                  <a:gd name="T18" fmla="*/ 89 w 198"/>
                  <a:gd name="T19" fmla="*/ 151 h 198"/>
                  <a:gd name="T20" fmla="*/ 106 w 198"/>
                  <a:gd name="T21" fmla="*/ 134 h 198"/>
                  <a:gd name="T22" fmla="*/ 92 w 198"/>
                  <a:gd name="T23" fmla="*/ 120 h 198"/>
                  <a:gd name="T24" fmla="*/ 76 w 198"/>
                  <a:gd name="T25" fmla="*/ 137 h 198"/>
                  <a:gd name="T26" fmla="*/ 109 w 198"/>
                  <a:gd name="T27" fmla="*/ 33 h 198"/>
                  <a:gd name="T28" fmla="*/ 81 w 198"/>
                  <a:gd name="T29" fmla="*/ 40 h 198"/>
                  <a:gd name="T30" fmla="*/ 84 w 198"/>
                  <a:gd name="T31" fmla="*/ 57 h 198"/>
                  <a:gd name="T32" fmla="*/ 102 w 198"/>
                  <a:gd name="T33" fmla="*/ 53 h 198"/>
                  <a:gd name="T34" fmla="*/ 112 w 198"/>
                  <a:gd name="T35" fmla="*/ 61 h 198"/>
                  <a:gd name="T36" fmla="*/ 99 w 198"/>
                  <a:gd name="T37" fmla="*/ 79 h 198"/>
                  <a:gd name="T38" fmla="*/ 83 w 198"/>
                  <a:gd name="T39" fmla="*/ 107 h 198"/>
                  <a:gd name="T40" fmla="*/ 83 w 198"/>
                  <a:gd name="T41" fmla="*/ 112 h 198"/>
                  <a:gd name="T42" fmla="*/ 106 w 198"/>
                  <a:gd name="T43" fmla="*/ 112 h 198"/>
                  <a:gd name="T44" fmla="*/ 107 w 198"/>
                  <a:gd name="T45" fmla="*/ 108 h 198"/>
                  <a:gd name="T46" fmla="*/ 119 w 198"/>
                  <a:gd name="T47" fmla="*/ 88 h 198"/>
                  <a:gd name="T48" fmla="*/ 137 w 198"/>
                  <a:gd name="T49" fmla="*/ 56 h 198"/>
                  <a:gd name="T50" fmla="*/ 109 w 198"/>
                  <a:gd name="T51" fmla="*/ 33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8" h="198">
                    <a:moveTo>
                      <a:pt x="104" y="187"/>
                    </a:moveTo>
                    <a:cubicBezTo>
                      <a:pt x="91" y="187"/>
                      <a:pt x="79" y="184"/>
                      <a:pt x="68" y="179"/>
                    </a:cubicBezTo>
                    <a:cubicBezTo>
                      <a:pt x="43" y="198"/>
                      <a:pt x="0" y="198"/>
                      <a:pt x="0" y="198"/>
                    </a:cubicBezTo>
                    <a:cubicBezTo>
                      <a:pt x="0" y="198"/>
                      <a:pt x="22" y="183"/>
                      <a:pt x="31" y="152"/>
                    </a:cubicBezTo>
                    <a:cubicBezTo>
                      <a:pt x="19" y="136"/>
                      <a:pt x="11" y="115"/>
                      <a:pt x="11" y="93"/>
                    </a:cubicBezTo>
                    <a:cubicBezTo>
                      <a:pt x="11" y="42"/>
                      <a:pt x="53" y="0"/>
                      <a:pt x="104" y="0"/>
                    </a:cubicBezTo>
                    <a:cubicBezTo>
                      <a:pt x="156" y="0"/>
                      <a:pt x="198" y="42"/>
                      <a:pt x="198" y="93"/>
                    </a:cubicBezTo>
                    <a:cubicBezTo>
                      <a:pt x="198" y="145"/>
                      <a:pt x="156" y="187"/>
                      <a:pt x="104" y="187"/>
                    </a:cubicBezTo>
                    <a:close/>
                    <a:moveTo>
                      <a:pt x="76" y="137"/>
                    </a:moveTo>
                    <a:cubicBezTo>
                      <a:pt x="76" y="145"/>
                      <a:pt x="81" y="151"/>
                      <a:pt x="89" y="151"/>
                    </a:cubicBezTo>
                    <a:cubicBezTo>
                      <a:pt x="99" y="151"/>
                      <a:pt x="106" y="144"/>
                      <a:pt x="106" y="134"/>
                    </a:cubicBezTo>
                    <a:cubicBezTo>
                      <a:pt x="106" y="126"/>
                      <a:pt x="100" y="120"/>
                      <a:pt x="92" y="120"/>
                    </a:cubicBezTo>
                    <a:cubicBezTo>
                      <a:pt x="82" y="120"/>
                      <a:pt x="76" y="128"/>
                      <a:pt x="76" y="137"/>
                    </a:cubicBezTo>
                    <a:close/>
                    <a:moveTo>
                      <a:pt x="109" y="33"/>
                    </a:moveTo>
                    <a:cubicBezTo>
                      <a:pt x="97" y="33"/>
                      <a:pt x="87" y="37"/>
                      <a:pt x="81" y="40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9" y="54"/>
                      <a:pt x="95" y="53"/>
                      <a:pt x="102" y="53"/>
                    </a:cubicBezTo>
                    <a:cubicBezTo>
                      <a:pt x="110" y="53"/>
                      <a:pt x="112" y="56"/>
                      <a:pt x="112" y="61"/>
                    </a:cubicBezTo>
                    <a:cubicBezTo>
                      <a:pt x="112" y="67"/>
                      <a:pt x="105" y="72"/>
                      <a:pt x="99" y="79"/>
                    </a:cubicBezTo>
                    <a:cubicBezTo>
                      <a:pt x="89" y="89"/>
                      <a:pt x="85" y="98"/>
                      <a:pt x="83" y="107"/>
                    </a:cubicBezTo>
                    <a:cubicBezTo>
                      <a:pt x="83" y="109"/>
                      <a:pt x="83" y="110"/>
                      <a:pt x="83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07" y="110"/>
                      <a:pt x="107" y="109"/>
                      <a:pt x="107" y="108"/>
                    </a:cubicBezTo>
                    <a:cubicBezTo>
                      <a:pt x="109" y="100"/>
                      <a:pt x="112" y="94"/>
                      <a:pt x="119" y="88"/>
                    </a:cubicBezTo>
                    <a:cubicBezTo>
                      <a:pt x="128" y="78"/>
                      <a:pt x="137" y="69"/>
                      <a:pt x="137" y="56"/>
                    </a:cubicBezTo>
                    <a:cubicBezTo>
                      <a:pt x="137" y="42"/>
                      <a:pt x="126" y="33"/>
                      <a:pt x="109" y="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26"/>
              <p:cNvSpPr>
                <a:spLocks noEditPoints="1"/>
              </p:cNvSpPr>
              <p:nvPr userDrawn="1"/>
            </p:nvSpPr>
            <p:spPr bwMode="auto">
              <a:xfrm>
                <a:off x="1775538" y="1109534"/>
                <a:ext cx="1136121" cy="1131094"/>
              </a:xfrm>
              <a:custGeom>
                <a:avLst/>
                <a:gdLst>
                  <a:gd name="T0" fmla="*/ 0 w 191"/>
                  <a:gd name="T1" fmla="*/ 95 h 190"/>
                  <a:gd name="T2" fmla="*/ 2 w 191"/>
                  <a:gd name="T3" fmla="*/ 78 h 190"/>
                  <a:gd name="T4" fmla="*/ 96 w 191"/>
                  <a:gd name="T5" fmla="*/ 0 h 190"/>
                  <a:gd name="T6" fmla="*/ 96 w 191"/>
                  <a:gd name="T7" fmla="*/ 190 h 190"/>
                  <a:gd name="T8" fmla="*/ 146 w 191"/>
                  <a:gd name="T9" fmla="*/ 72 h 190"/>
                  <a:gd name="T10" fmla="*/ 175 w 191"/>
                  <a:gd name="T11" fmla="*/ 66 h 190"/>
                  <a:gd name="T12" fmla="*/ 139 w 191"/>
                  <a:gd name="T13" fmla="*/ 55 h 190"/>
                  <a:gd name="T14" fmla="*/ 154 w 191"/>
                  <a:gd name="T15" fmla="*/ 34 h 190"/>
                  <a:gd name="T16" fmla="*/ 82 w 191"/>
                  <a:gd name="T17" fmla="*/ 34 h 190"/>
                  <a:gd name="T18" fmla="*/ 106 w 191"/>
                  <a:gd name="T19" fmla="*/ 51 h 190"/>
                  <a:gd name="T20" fmla="*/ 81 w 191"/>
                  <a:gd name="T21" fmla="*/ 43 h 190"/>
                  <a:gd name="T22" fmla="*/ 66 w 191"/>
                  <a:gd name="T23" fmla="*/ 45 h 190"/>
                  <a:gd name="T24" fmla="*/ 36 w 191"/>
                  <a:gd name="T25" fmla="*/ 96 h 190"/>
                  <a:gd name="T26" fmla="*/ 47 w 191"/>
                  <a:gd name="T27" fmla="*/ 107 h 190"/>
                  <a:gd name="T28" fmla="*/ 59 w 191"/>
                  <a:gd name="T29" fmla="*/ 104 h 190"/>
                  <a:gd name="T30" fmla="*/ 101 w 191"/>
                  <a:gd name="T31" fmla="*/ 87 h 190"/>
                  <a:gd name="T32" fmla="*/ 69 w 191"/>
                  <a:gd name="T33" fmla="*/ 115 h 190"/>
                  <a:gd name="T34" fmla="*/ 108 w 191"/>
                  <a:gd name="T35" fmla="*/ 93 h 190"/>
                  <a:gd name="T36" fmla="*/ 110 w 191"/>
                  <a:gd name="T37" fmla="*/ 124 h 190"/>
                  <a:gd name="T38" fmla="*/ 141 w 191"/>
                  <a:gd name="T39" fmla="*/ 117 h 190"/>
                  <a:gd name="T40" fmla="*/ 140 w 191"/>
                  <a:gd name="T41" fmla="*/ 87 h 190"/>
                  <a:gd name="T42" fmla="*/ 157 w 191"/>
                  <a:gd name="T43" fmla="*/ 123 h 190"/>
                  <a:gd name="T44" fmla="*/ 181 w 191"/>
                  <a:gd name="T45" fmla="*/ 95 h 190"/>
                  <a:gd name="T46" fmla="*/ 145 w 191"/>
                  <a:gd name="T47" fmla="*/ 75 h 190"/>
                  <a:gd name="T48" fmla="*/ 30 w 191"/>
                  <a:gd name="T49" fmla="*/ 106 h 190"/>
                  <a:gd name="T50" fmla="*/ 26 w 191"/>
                  <a:gd name="T51" fmla="*/ 107 h 190"/>
                  <a:gd name="T52" fmla="*/ 28 w 191"/>
                  <a:gd name="T53" fmla="*/ 146 h 190"/>
                  <a:gd name="T54" fmla="*/ 43 w 191"/>
                  <a:gd name="T55" fmla="*/ 116 h 190"/>
                  <a:gd name="T56" fmla="*/ 119 w 191"/>
                  <a:gd name="T57" fmla="*/ 166 h 190"/>
                  <a:gd name="T58" fmla="*/ 118 w 191"/>
                  <a:gd name="T59" fmla="*/ 177 h 190"/>
                  <a:gd name="T60" fmla="*/ 143 w 191"/>
                  <a:gd name="T61" fmla="*/ 142 h 190"/>
                  <a:gd name="T62" fmla="*/ 110 w 191"/>
                  <a:gd name="T63" fmla="*/ 131 h 190"/>
                  <a:gd name="T64" fmla="*/ 119 w 191"/>
                  <a:gd name="T65" fmla="*/ 166 h 190"/>
                  <a:gd name="T66" fmla="*/ 159 w 191"/>
                  <a:gd name="T67" fmla="*/ 129 h 190"/>
                  <a:gd name="T68" fmla="*/ 151 w 191"/>
                  <a:gd name="T69" fmla="*/ 141 h 190"/>
                  <a:gd name="T70" fmla="*/ 175 w 191"/>
                  <a:gd name="T71" fmla="*/ 126 h 190"/>
                  <a:gd name="T72" fmla="*/ 112 w 191"/>
                  <a:gd name="T73" fmla="*/ 178 h 190"/>
                  <a:gd name="T74" fmla="*/ 110 w 191"/>
                  <a:gd name="T75" fmla="*/ 173 h 190"/>
                  <a:gd name="T76" fmla="*/ 107 w 191"/>
                  <a:gd name="T77" fmla="*/ 160 h 190"/>
                  <a:gd name="T78" fmla="*/ 67 w 191"/>
                  <a:gd name="T79" fmla="*/ 123 h 190"/>
                  <a:gd name="T80" fmla="*/ 48 w 191"/>
                  <a:gd name="T81" fmla="*/ 127 h 190"/>
                  <a:gd name="T82" fmla="*/ 96 w 191"/>
                  <a:gd name="T83" fmla="*/ 180 h 190"/>
                  <a:gd name="T84" fmla="*/ 19 w 191"/>
                  <a:gd name="T85" fmla="*/ 104 h 190"/>
                  <a:gd name="T86" fmla="*/ 11 w 191"/>
                  <a:gd name="T87" fmla="*/ 92 h 190"/>
                  <a:gd name="T88" fmla="*/ 15 w 191"/>
                  <a:gd name="T89" fmla="*/ 121 h 190"/>
                  <a:gd name="T90" fmla="*/ 18 w 191"/>
                  <a:gd name="T91" fmla="*/ 90 h 190"/>
                  <a:gd name="T92" fmla="*/ 26 w 191"/>
                  <a:gd name="T93" fmla="*/ 86 h 190"/>
                  <a:gd name="T94" fmla="*/ 62 w 191"/>
                  <a:gd name="T95" fmla="*/ 37 h 190"/>
                  <a:gd name="T96" fmla="*/ 42 w 191"/>
                  <a:gd name="T97" fmla="*/ 29 h 190"/>
                  <a:gd name="T98" fmla="*/ 49 w 191"/>
                  <a:gd name="T99" fmla="*/ 24 h 190"/>
                  <a:gd name="T100" fmla="*/ 72 w 191"/>
                  <a:gd name="T101" fmla="*/ 27 h 190"/>
                  <a:gd name="T102" fmla="*/ 121 w 191"/>
                  <a:gd name="T103" fmla="*/ 14 h 190"/>
                  <a:gd name="T104" fmla="*/ 49 w 191"/>
                  <a:gd name="T105" fmla="*/ 24 h 190"/>
                  <a:gd name="T106" fmla="*/ 102 w 191"/>
                  <a:gd name="T107" fmla="*/ 71 h 190"/>
                  <a:gd name="T108" fmla="*/ 138 w 191"/>
                  <a:gd name="T109" fmla="*/ 71 h 190"/>
                  <a:gd name="T110" fmla="*/ 120 w 191"/>
                  <a:gd name="T111" fmla="*/ 60 h 190"/>
                  <a:gd name="T112" fmla="*/ 120 w 191"/>
                  <a:gd name="T113" fmla="*/ 83 h 190"/>
                  <a:gd name="T114" fmla="*/ 120 w 191"/>
                  <a:gd name="T115" fmla="*/ 60 h 190"/>
                  <a:gd name="T116" fmla="*/ 115 w 191"/>
                  <a:gd name="T117" fmla="*/ 71 h 190"/>
                  <a:gd name="T118" fmla="*/ 126 w 191"/>
                  <a:gd name="T119" fmla="*/ 7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1" h="190">
                    <a:moveTo>
                      <a:pt x="96" y="190"/>
                    </a:moveTo>
                    <a:cubicBezTo>
                      <a:pt x="43" y="190"/>
                      <a:pt x="0" y="147"/>
                      <a:pt x="0" y="95"/>
                    </a:cubicBezTo>
                    <a:cubicBezTo>
                      <a:pt x="0" y="90"/>
                      <a:pt x="1" y="85"/>
                      <a:pt x="2" y="80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10" y="34"/>
                      <a:pt x="49" y="0"/>
                      <a:pt x="96" y="0"/>
                    </a:cubicBezTo>
                    <a:cubicBezTo>
                      <a:pt x="148" y="0"/>
                      <a:pt x="191" y="42"/>
                      <a:pt x="191" y="95"/>
                    </a:cubicBezTo>
                    <a:cubicBezTo>
                      <a:pt x="191" y="147"/>
                      <a:pt x="148" y="190"/>
                      <a:pt x="96" y="190"/>
                    </a:cubicBezTo>
                    <a:close/>
                    <a:moveTo>
                      <a:pt x="145" y="75"/>
                    </a:moveTo>
                    <a:cubicBezTo>
                      <a:pt x="145" y="74"/>
                      <a:pt x="146" y="73"/>
                      <a:pt x="146" y="72"/>
                    </a:cubicBezTo>
                    <a:cubicBezTo>
                      <a:pt x="146" y="70"/>
                      <a:pt x="145" y="68"/>
                      <a:pt x="145" y="67"/>
                    </a:cubicBezTo>
                    <a:cubicBezTo>
                      <a:pt x="154" y="66"/>
                      <a:pt x="164" y="65"/>
                      <a:pt x="175" y="66"/>
                    </a:cubicBezTo>
                    <a:cubicBezTo>
                      <a:pt x="172" y="56"/>
                      <a:pt x="167" y="47"/>
                      <a:pt x="160" y="40"/>
                    </a:cubicBezTo>
                    <a:cubicBezTo>
                      <a:pt x="155" y="42"/>
                      <a:pt x="147" y="47"/>
                      <a:pt x="139" y="55"/>
                    </a:cubicBezTo>
                    <a:cubicBezTo>
                      <a:pt x="138" y="53"/>
                      <a:pt x="136" y="52"/>
                      <a:pt x="134" y="50"/>
                    </a:cubicBezTo>
                    <a:cubicBezTo>
                      <a:pt x="142" y="42"/>
                      <a:pt x="150" y="36"/>
                      <a:pt x="154" y="34"/>
                    </a:cubicBezTo>
                    <a:cubicBezTo>
                      <a:pt x="147" y="27"/>
                      <a:pt x="139" y="22"/>
                      <a:pt x="131" y="18"/>
                    </a:cubicBezTo>
                    <a:cubicBezTo>
                      <a:pt x="123" y="19"/>
                      <a:pt x="103" y="22"/>
                      <a:pt x="82" y="34"/>
                    </a:cubicBezTo>
                    <a:cubicBezTo>
                      <a:pt x="82" y="35"/>
                      <a:pt x="82" y="36"/>
                      <a:pt x="82" y="37"/>
                    </a:cubicBezTo>
                    <a:cubicBezTo>
                      <a:pt x="90" y="40"/>
                      <a:pt x="99" y="45"/>
                      <a:pt x="106" y="51"/>
                    </a:cubicBezTo>
                    <a:cubicBezTo>
                      <a:pt x="105" y="52"/>
                      <a:pt x="103" y="53"/>
                      <a:pt x="102" y="55"/>
                    </a:cubicBezTo>
                    <a:cubicBezTo>
                      <a:pt x="96" y="51"/>
                      <a:pt x="89" y="46"/>
                      <a:pt x="81" y="43"/>
                    </a:cubicBezTo>
                    <a:cubicBezTo>
                      <a:pt x="79" y="45"/>
                      <a:pt x="76" y="47"/>
                      <a:pt x="72" y="47"/>
                    </a:cubicBezTo>
                    <a:cubicBezTo>
                      <a:pt x="70" y="47"/>
                      <a:pt x="68" y="46"/>
                      <a:pt x="66" y="45"/>
                    </a:cubicBezTo>
                    <a:cubicBezTo>
                      <a:pt x="54" y="55"/>
                      <a:pt x="42" y="69"/>
                      <a:pt x="33" y="89"/>
                    </a:cubicBezTo>
                    <a:cubicBezTo>
                      <a:pt x="35" y="91"/>
                      <a:pt x="36" y="93"/>
                      <a:pt x="36" y="96"/>
                    </a:cubicBezTo>
                    <a:cubicBezTo>
                      <a:pt x="36" y="98"/>
                      <a:pt x="36" y="100"/>
                      <a:pt x="35" y="101"/>
                    </a:cubicBezTo>
                    <a:cubicBezTo>
                      <a:pt x="39" y="103"/>
                      <a:pt x="43" y="105"/>
                      <a:pt x="47" y="107"/>
                    </a:cubicBezTo>
                    <a:cubicBezTo>
                      <a:pt x="49" y="105"/>
                      <a:pt x="52" y="103"/>
                      <a:pt x="56" y="103"/>
                    </a:cubicBezTo>
                    <a:cubicBezTo>
                      <a:pt x="57" y="103"/>
                      <a:pt x="58" y="103"/>
                      <a:pt x="59" y="104"/>
                    </a:cubicBezTo>
                    <a:cubicBezTo>
                      <a:pt x="69" y="95"/>
                      <a:pt x="81" y="86"/>
                      <a:pt x="97" y="79"/>
                    </a:cubicBezTo>
                    <a:cubicBezTo>
                      <a:pt x="98" y="82"/>
                      <a:pt x="99" y="85"/>
                      <a:pt x="101" y="87"/>
                    </a:cubicBezTo>
                    <a:cubicBezTo>
                      <a:pt x="89" y="92"/>
                      <a:pt x="77" y="99"/>
                      <a:pt x="66" y="108"/>
                    </a:cubicBezTo>
                    <a:cubicBezTo>
                      <a:pt x="67" y="110"/>
                      <a:pt x="68" y="113"/>
                      <a:pt x="69" y="115"/>
                    </a:cubicBezTo>
                    <a:cubicBezTo>
                      <a:pt x="79" y="119"/>
                      <a:pt x="90" y="121"/>
                      <a:pt x="103" y="123"/>
                    </a:cubicBezTo>
                    <a:cubicBezTo>
                      <a:pt x="103" y="112"/>
                      <a:pt x="105" y="102"/>
                      <a:pt x="108" y="93"/>
                    </a:cubicBezTo>
                    <a:cubicBezTo>
                      <a:pt x="110" y="95"/>
                      <a:pt x="112" y="96"/>
                      <a:pt x="115" y="96"/>
                    </a:cubicBezTo>
                    <a:cubicBezTo>
                      <a:pt x="112" y="104"/>
                      <a:pt x="111" y="114"/>
                      <a:pt x="110" y="124"/>
                    </a:cubicBezTo>
                    <a:cubicBezTo>
                      <a:pt x="118" y="125"/>
                      <a:pt x="126" y="125"/>
                      <a:pt x="134" y="125"/>
                    </a:cubicBezTo>
                    <a:cubicBezTo>
                      <a:pt x="136" y="122"/>
                      <a:pt x="138" y="119"/>
                      <a:pt x="141" y="117"/>
                    </a:cubicBezTo>
                    <a:cubicBezTo>
                      <a:pt x="140" y="109"/>
                      <a:pt x="137" y="101"/>
                      <a:pt x="134" y="93"/>
                    </a:cubicBezTo>
                    <a:cubicBezTo>
                      <a:pt x="136" y="91"/>
                      <a:pt x="138" y="90"/>
                      <a:pt x="140" y="87"/>
                    </a:cubicBezTo>
                    <a:cubicBezTo>
                      <a:pt x="145" y="96"/>
                      <a:pt x="148" y="106"/>
                      <a:pt x="150" y="117"/>
                    </a:cubicBezTo>
                    <a:cubicBezTo>
                      <a:pt x="153" y="118"/>
                      <a:pt x="156" y="120"/>
                      <a:pt x="157" y="123"/>
                    </a:cubicBezTo>
                    <a:cubicBezTo>
                      <a:pt x="164" y="122"/>
                      <a:pt x="170" y="120"/>
                      <a:pt x="177" y="119"/>
                    </a:cubicBezTo>
                    <a:cubicBezTo>
                      <a:pt x="179" y="111"/>
                      <a:pt x="181" y="103"/>
                      <a:pt x="181" y="95"/>
                    </a:cubicBezTo>
                    <a:cubicBezTo>
                      <a:pt x="181" y="87"/>
                      <a:pt x="179" y="80"/>
                      <a:pt x="177" y="73"/>
                    </a:cubicBezTo>
                    <a:cubicBezTo>
                      <a:pt x="172" y="73"/>
                      <a:pt x="160" y="73"/>
                      <a:pt x="145" y="75"/>
                    </a:cubicBezTo>
                    <a:close/>
                    <a:moveTo>
                      <a:pt x="43" y="113"/>
                    </a:moveTo>
                    <a:cubicBezTo>
                      <a:pt x="39" y="111"/>
                      <a:pt x="34" y="108"/>
                      <a:pt x="30" y="106"/>
                    </a:cubicBezTo>
                    <a:cubicBezTo>
                      <a:pt x="29" y="106"/>
                      <a:pt x="28" y="107"/>
                      <a:pt x="26" y="107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4" y="115"/>
                      <a:pt x="22" y="124"/>
                      <a:pt x="20" y="134"/>
                    </a:cubicBezTo>
                    <a:cubicBezTo>
                      <a:pt x="22" y="138"/>
                      <a:pt x="25" y="142"/>
                      <a:pt x="28" y="146"/>
                    </a:cubicBezTo>
                    <a:cubicBezTo>
                      <a:pt x="30" y="141"/>
                      <a:pt x="35" y="131"/>
                      <a:pt x="44" y="120"/>
                    </a:cubicBezTo>
                    <a:cubicBezTo>
                      <a:pt x="43" y="119"/>
                      <a:pt x="43" y="117"/>
                      <a:pt x="43" y="116"/>
                    </a:cubicBezTo>
                    <a:cubicBezTo>
                      <a:pt x="43" y="115"/>
                      <a:pt x="43" y="114"/>
                      <a:pt x="43" y="113"/>
                    </a:cubicBezTo>
                    <a:close/>
                    <a:moveTo>
                      <a:pt x="119" y="166"/>
                    </a:moveTo>
                    <a:cubicBezTo>
                      <a:pt x="119" y="167"/>
                      <a:pt x="117" y="171"/>
                      <a:pt x="116" y="172"/>
                    </a:cubicBezTo>
                    <a:cubicBezTo>
                      <a:pt x="117" y="174"/>
                      <a:pt x="117" y="174"/>
                      <a:pt x="118" y="177"/>
                    </a:cubicBezTo>
                    <a:cubicBezTo>
                      <a:pt x="126" y="175"/>
                      <a:pt x="133" y="172"/>
                      <a:pt x="139" y="168"/>
                    </a:cubicBezTo>
                    <a:cubicBezTo>
                      <a:pt x="141" y="162"/>
                      <a:pt x="143" y="153"/>
                      <a:pt x="143" y="142"/>
                    </a:cubicBezTo>
                    <a:cubicBezTo>
                      <a:pt x="138" y="140"/>
                      <a:pt x="135" y="136"/>
                      <a:pt x="134" y="132"/>
                    </a:cubicBezTo>
                    <a:cubicBezTo>
                      <a:pt x="126" y="132"/>
                      <a:pt x="118" y="132"/>
                      <a:pt x="110" y="131"/>
                    </a:cubicBezTo>
                    <a:cubicBezTo>
                      <a:pt x="110" y="140"/>
                      <a:pt x="112" y="149"/>
                      <a:pt x="114" y="160"/>
                    </a:cubicBezTo>
                    <a:cubicBezTo>
                      <a:pt x="116" y="161"/>
                      <a:pt x="119" y="163"/>
                      <a:pt x="119" y="166"/>
                    </a:cubicBezTo>
                    <a:close/>
                    <a:moveTo>
                      <a:pt x="175" y="126"/>
                    </a:moveTo>
                    <a:cubicBezTo>
                      <a:pt x="169" y="127"/>
                      <a:pt x="164" y="128"/>
                      <a:pt x="159" y="129"/>
                    </a:cubicBezTo>
                    <a:cubicBezTo>
                      <a:pt x="159" y="129"/>
                      <a:pt x="159" y="129"/>
                      <a:pt x="159" y="129"/>
                    </a:cubicBezTo>
                    <a:cubicBezTo>
                      <a:pt x="159" y="135"/>
                      <a:pt x="156" y="140"/>
                      <a:pt x="151" y="141"/>
                    </a:cubicBezTo>
                    <a:cubicBezTo>
                      <a:pt x="150" y="148"/>
                      <a:pt x="149" y="155"/>
                      <a:pt x="147" y="162"/>
                    </a:cubicBezTo>
                    <a:cubicBezTo>
                      <a:pt x="159" y="153"/>
                      <a:pt x="169" y="140"/>
                      <a:pt x="175" y="126"/>
                    </a:cubicBezTo>
                    <a:close/>
                    <a:moveTo>
                      <a:pt x="96" y="180"/>
                    </a:moveTo>
                    <a:cubicBezTo>
                      <a:pt x="101" y="180"/>
                      <a:pt x="106" y="179"/>
                      <a:pt x="112" y="178"/>
                    </a:cubicBezTo>
                    <a:cubicBezTo>
                      <a:pt x="111" y="177"/>
                      <a:pt x="111" y="175"/>
                      <a:pt x="110" y="173"/>
                    </a:cubicBezTo>
                    <a:cubicBezTo>
                      <a:pt x="110" y="173"/>
                      <a:pt x="110" y="173"/>
                      <a:pt x="110" y="173"/>
                    </a:cubicBezTo>
                    <a:cubicBezTo>
                      <a:pt x="106" y="173"/>
                      <a:pt x="103" y="170"/>
                      <a:pt x="103" y="166"/>
                    </a:cubicBezTo>
                    <a:cubicBezTo>
                      <a:pt x="103" y="164"/>
                      <a:pt x="104" y="162"/>
                      <a:pt x="107" y="160"/>
                    </a:cubicBezTo>
                    <a:cubicBezTo>
                      <a:pt x="104" y="150"/>
                      <a:pt x="103" y="140"/>
                      <a:pt x="103" y="131"/>
                    </a:cubicBezTo>
                    <a:cubicBezTo>
                      <a:pt x="90" y="129"/>
                      <a:pt x="78" y="126"/>
                      <a:pt x="67" y="123"/>
                    </a:cubicBezTo>
                    <a:cubicBezTo>
                      <a:pt x="65" y="126"/>
                      <a:pt x="61" y="129"/>
                      <a:pt x="56" y="129"/>
                    </a:cubicBezTo>
                    <a:cubicBezTo>
                      <a:pt x="53" y="129"/>
                      <a:pt x="51" y="128"/>
                      <a:pt x="48" y="127"/>
                    </a:cubicBezTo>
                    <a:cubicBezTo>
                      <a:pt x="43" y="134"/>
                      <a:pt x="38" y="143"/>
                      <a:pt x="34" y="154"/>
                    </a:cubicBezTo>
                    <a:cubicBezTo>
                      <a:pt x="50" y="170"/>
                      <a:pt x="71" y="180"/>
                      <a:pt x="96" y="180"/>
                    </a:cubicBezTo>
                    <a:close/>
                    <a:moveTo>
                      <a:pt x="15" y="121"/>
                    </a:moveTo>
                    <a:cubicBezTo>
                      <a:pt x="16" y="117"/>
                      <a:pt x="17" y="111"/>
                      <a:pt x="19" y="104"/>
                    </a:cubicBezTo>
                    <a:cubicBezTo>
                      <a:pt x="17" y="102"/>
                      <a:pt x="16" y="99"/>
                      <a:pt x="16" y="97"/>
                    </a:cubicBezTo>
                    <a:cubicBezTo>
                      <a:pt x="14" y="95"/>
                      <a:pt x="12" y="94"/>
                      <a:pt x="11" y="92"/>
                    </a:cubicBezTo>
                    <a:cubicBezTo>
                      <a:pt x="11" y="93"/>
                      <a:pt x="11" y="94"/>
                      <a:pt x="11" y="95"/>
                    </a:cubicBezTo>
                    <a:cubicBezTo>
                      <a:pt x="11" y="104"/>
                      <a:pt x="12" y="113"/>
                      <a:pt x="15" y="121"/>
                    </a:cubicBezTo>
                    <a:close/>
                    <a:moveTo>
                      <a:pt x="11" y="86"/>
                    </a:moveTo>
                    <a:cubicBezTo>
                      <a:pt x="13" y="87"/>
                      <a:pt x="15" y="89"/>
                      <a:pt x="18" y="90"/>
                    </a:cubicBezTo>
                    <a:cubicBezTo>
                      <a:pt x="20" y="88"/>
                      <a:pt x="23" y="86"/>
                      <a:pt x="26" y="86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34" y="71"/>
                      <a:pt x="45" y="54"/>
                      <a:pt x="62" y="40"/>
                    </a:cubicBezTo>
                    <a:cubicBezTo>
                      <a:pt x="62" y="39"/>
                      <a:pt x="62" y="38"/>
                      <a:pt x="62" y="37"/>
                    </a:cubicBezTo>
                    <a:cubicBezTo>
                      <a:pt x="62" y="36"/>
                      <a:pt x="62" y="36"/>
                      <a:pt x="62" y="35"/>
                    </a:cubicBezTo>
                    <a:cubicBezTo>
                      <a:pt x="56" y="33"/>
                      <a:pt x="49" y="31"/>
                      <a:pt x="42" y="29"/>
                    </a:cubicBezTo>
                    <a:cubicBezTo>
                      <a:pt x="25" y="43"/>
                      <a:pt x="14" y="63"/>
                      <a:pt x="11" y="86"/>
                    </a:cubicBezTo>
                    <a:close/>
                    <a:moveTo>
                      <a:pt x="49" y="24"/>
                    </a:moveTo>
                    <a:cubicBezTo>
                      <a:pt x="52" y="25"/>
                      <a:pt x="58" y="27"/>
                      <a:pt x="66" y="29"/>
                    </a:cubicBezTo>
                    <a:cubicBezTo>
                      <a:pt x="67" y="28"/>
                      <a:pt x="70" y="27"/>
                      <a:pt x="72" y="27"/>
                    </a:cubicBezTo>
                    <a:cubicBezTo>
                      <a:pt x="75" y="27"/>
                      <a:pt x="77" y="28"/>
                      <a:pt x="78" y="29"/>
                    </a:cubicBezTo>
                    <a:cubicBezTo>
                      <a:pt x="90" y="22"/>
                      <a:pt x="104" y="17"/>
                      <a:pt x="121" y="14"/>
                    </a:cubicBezTo>
                    <a:cubicBezTo>
                      <a:pt x="113" y="11"/>
                      <a:pt x="104" y="10"/>
                      <a:pt x="96" y="10"/>
                    </a:cubicBezTo>
                    <a:cubicBezTo>
                      <a:pt x="78" y="10"/>
                      <a:pt x="62" y="15"/>
                      <a:pt x="49" y="24"/>
                    </a:cubicBezTo>
                    <a:close/>
                    <a:moveTo>
                      <a:pt x="120" y="89"/>
                    </a:moveTo>
                    <a:cubicBezTo>
                      <a:pt x="110" y="89"/>
                      <a:pt x="102" y="81"/>
                      <a:pt x="102" y="71"/>
                    </a:cubicBezTo>
                    <a:cubicBezTo>
                      <a:pt x="102" y="62"/>
                      <a:pt x="110" y="54"/>
                      <a:pt x="120" y="54"/>
                    </a:cubicBezTo>
                    <a:cubicBezTo>
                      <a:pt x="130" y="54"/>
                      <a:pt x="138" y="62"/>
                      <a:pt x="138" y="71"/>
                    </a:cubicBezTo>
                    <a:cubicBezTo>
                      <a:pt x="138" y="81"/>
                      <a:pt x="130" y="89"/>
                      <a:pt x="120" y="89"/>
                    </a:cubicBezTo>
                    <a:close/>
                    <a:moveTo>
                      <a:pt x="120" y="60"/>
                    </a:moveTo>
                    <a:cubicBezTo>
                      <a:pt x="114" y="60"/>
                      <a:pt x="109" y="65"/>
                      <a:pt x="109" y="71"/>
                    </a:cubicBezTo>
                    <a:cubicBezTo>
                      <a:pt x="109" y="78"/>
                      <a:pt x="114" y="83"/>
                      <a:pt x="120" y="83"/>
                    </a:cubicBezTo>
                    <a:cubicBezTo>
                      <a:pt x="127" y="83"/>
                      <a:pt x="132" y="78"/>
                      <a:pt x="132" y="71"/>
                    </a:cubicBezTo>
                    <a:cubicBezTo>
                      <a:pt x="132" y="65"/>
                      <a:pt x="127" y="60"/>
                      <a:pt x="120" y="60"/>
                    </a:cubicBezTo>
                    <a:close/>
                    <a:moveTo>
                      <a:pt x="120" y="76"/>
                    </a:moveTo>
                    <a:cubicBezTo>
                      <a:pt x="117" y="76"/>
                      <a:pt x="115" y="74"/>
                      <a:pt x="115" y="71"/>
                    </a:cubicBezTo>
                    <a:cubicBezTo>
                      <a:pt x="115" y="67"/>
                      <a:pt x="117" y="65"/>
                      <a:pt x="120" y="65"/>
                    </a:cubicBezTo>
                    <a:cubicBezTo>
                      <a:pt x="123" y="65"/>
                      <a:pt x="126" y="67"/>
                      <a:pt x="126" y="71"/>
                    </a:cubicBezTo>
                    <a:cubicBezTo>
                      <a:pt x="126" y="74"/>
                      <a:pt x="123" y="76"/>
                      <a:pt x="120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27"/>
              <p:cNvSpPr>
                <a:spLocks noEditPoints="1"/>
              </p:cNvSpPr>
              <p:nvPr userDrawn="1"/>
            </p:nvSpPr>
            <p:spPr bwMode="auto">
              <a:xfrm rot="20917578">
                <a:off x="1875815" y="3105215"/>
                <a:ext cx="1121507" cy="1128650"/>
              </a:xfrm>
              <a:custGeom>
                <a:avLst/>
                <a:gdLst>
                  <a:gd name="T0" fmla="*/ 0 w 199"/>
                  <a:gd name="T1" fmla="*/ 74 h 200"/>
                  <a:gd name="T2" fmla="*/ 6 w 199"/>
                  <a:gd name="T3" fmla="*/ 103 h 200"/>
                  <a:gd name="T4" fmla="*/ 21 w 199"/>
                  <a:gd name="T5" fmla="*/ 127 h 200"/>
                  <a:gd name="T6" fmla="*/ 45 w 199"/>
                  <a:gd name="T7" fmla="*/ 143 h 200"/>
                  <a:gd name="T8" fmla="*/ 74 w 199"/>
                  <a:gd name="T9" fmla="*/ 149 h 200"/>
                  <a:gd name="T10" fmla="*/ 97 w 199"/>
                  <a:gd name="T11" fmla="*/ 145 h 200"/>
                  <a:gd name="T12" fmla="*/ 117 w 199"/>
                  <a:gd name="T13" fmla="*/ 135 h 200"/>
                  <a:gd name="T14" fmla="*/ 181 w 199"/>
                  <a:gd name="T15" fmla="*/ 200 h 200"/>
                  <a:gd name="T16" fmla="*/ 192 w 199"/>
                  <a:gd name="T17" fmla="*/ 194 h 200"/>
                  <a:gd name="T18" fmla="*/ 199 w 199"/>
                  <a:gd name="T19" fmla="*/ 181 h 200"/>
                  <a:gd name="T20" fmla="*/ 135 w 199"/>
                  <a:gd name="T21" fmla="*/ 117 h 200"/>
                  <a:gd name="T22" fmla="*/ 145 w 199"/>
                  <a:gd name="T23" fmla="*/ 97 h 200"/>
                  <a:gd name="T24" fmla="*/ 149 w 199"/>
                  <a:gd name="T25" fmla="*/ 74 h 200"/>
                  <a:gd name="T26" fmla="*/ 143 w 199"/>
                  <a:gd name="T27" fmla="*/ 45 h 200"/>
                  <a:gd name="T28" fmla="*/ 127 w 199"/>
                  <a:gd name="T29" fmla="*/ 22 h 200"/>
                  <a:gd name="T30" fmla="*/ 103 w 199"/>
                  <a:gd name="T31" fmla="*/ 6 h 200"/>
                  <a:gd name="T32" fmla="*/ 74 w 199"/>
                  <a:gd name="T33" fmla="*/ 0 h 200"/>
                  <a:gd name="T34" fmla="*/ 45 w 199"/>
                  <a:gd name="T35" fmla="*/ 6 h 200"/>
                  <a:gd name="T36" fmla="*/ 21 w 199"/>
                  <a:gd name="T37" fmla="*/ 22 h 200"/>
                  <a:gd name="T38" fmla="*/ 6 w 199"/>
                  <a:gd name="T39" fmla="*/ 45 h 200"/>
                  <a:gd name="T40" fmla="*/ 0 w 199"/>
                  <a:gd name="T41" fmla="*/ 74 h 200"/>
                  <a:gd name="T42" fmla="*/ 22 w 199"/>
                  <a:gd name="T43" fmla="*/ 74 h 200"/>
                  <a:gd name="T44" fmla="*/ 26 w 199"/>
                  <a:gd name="T45" fmla="*/ 54 h 200"/>
                  <a:gd name="T46" fmla="*/ 37 w 199"/>
                  <a:gd name="T47" fmla="*/ 37 h 200"/>
                  <a:gd name="T48" fmla="*/ 54 w 199"/>
                  <a:gd name="T49" fmla="*/ 26 h 200"/>
                  <a:gd name="T50" fmla="*/ 74 w 199"/>
                  <a:gd name="T51" fmla="*/ 22 h 200"/>
                  <a:gd name="T52" fmla="*/ 95 w 199"/>
                  <a:gd name="T53" fmla="*/ 26 h 200"/>
                  <a:gd name="T54" fmla="*/ 111 w 199"/>
                  <a:gd name="T55" fmla="*/ 37 h 200"/>
                  <a:gd name="T56" fmla="*/ 123 w 199"/>
                  <a:gd name="T57" fmla="*/ 54 h 200"/>
                  <a:gd name="T58" fmla="*/ 127 w 199"/>
                  <a:gd name="T59" fmla="*/ 74 h 200"/>
                  <a:gd name="T60" fmla="*/ 123 w 199"/>
                  <a:gd name="T61" fmla="*/ 95 h 200"/>
                  <a:gd name="T62" fmla="*/ 111 w 199"/>
                  <a:gd name="T63" fmla="*/ 112 h 200"/>
                  <a:gd name="T64" fmla="*/ 95 w 199"/>
                  <a:gd name="T65" fmla="*/ 123 h 200"/>
                  <a:gd name="T66" fmla="*/ 74 w 199"/>
                  <a:gd name="T67" fmla="*/ 127 h 200"/>
                  <a:gd name="T68" fmla="*/ 54 w 199"/>
                  <a:gd name="T69" fmla="*/ 123 h 200"/>
                  <a:gd name="T70" fmla="*/ 37 w 199"/>
                  <a:gd name="T71" fmla="*/ 112 h 200"/>
                  <a:gd name="T72" fmla="*/ 26 w 199"/>
                  <a:gd name="T73" fmla="*/ 95 h 200"/>
                  <a:gd name="T74" fmla="*/ 22 w 199"/>
                  <a:gd name="T75" fmla="*/ 7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9" h="200">
                    <a:moveTo>
                      <a:pt x="0" y="74"/>
                    </a:moveTo>
                    <a:cubicBezTo>
                      <a:pt x="0" y="85"/>
                      <a:pt x="2" y="94"/>
                      <a:pt x="6" y="103"/>
                    </a:cubicBezTo>
                    <a:cubicBezTo>
                      <a:pt x="9" y="112"/>
                      <a:pt x="15" y="120"/>
                      <a:pt x="21" y="127"/>
                    </a:cubicBezTo>
                    <a:cubicBezTo>
                      <a:pt x="28" y="134"/>
                      <a:pt x="36" y="139"/>
                      <a:pt x="45" y="143"/>
                    </a:cubicBezTo>
                    <a:cubicBezTo>
                      <a:pt x="54" y="147"/>
                      <a:pt x="64" y="149"/>
                      <a:pt x="74" y="149"/>
                    </a:cubicBezTo>
                    <a:cubicBezTo>
                      <a:pt x="82" y="149"/>
                      <a:pt x="90" y="148"/>
                      <a:pt x="97" y="145"/>
                    </a:cubicBezTo>
                    <a:cubicBezTo>
                      <a:pt x="104" y="143"/>
                      <a:pt x="111" y="140"/>
                      <a:pt x="117" y="135"/>
                    </a:cubicBezTo>
                    <a:cubicBezTo>
                      <a:pt x="181" y="200"/>
                      <a:pt x="181" y="200"/>
                      <a:pt x="181" y="200"/>
                    </a:cubicBezTo>
                    <a:cubicBezTo>
                      <a:pt x="185" y="199"/>
                      <a:pt x="189" y="197"/>
                      <a:pt x="192" y="194"/>
                    </a:cubicBezTo>
                    <a:cubicBezTo>
                      <a:pt x="196" y="191"/>
                      <a:pt x="198" y="186"/>
                      <a:pt x="199" y="181"/>
                    </a:cubicBezTo>
                    <a:cubicBezTo>
                      <a:pt x="135" y="117"/>
                      <a:pt x="135" y="117"/>
                      <a:pt x="135" y="117"/>
                    </a:cubicBezTo>
                    <a:cubicBezTo>
                      <a:pt x="139" y="111"/>
                      <a:pt x="143" y="104"/>
                      <a:pt x="145" y="97"/>
                    </a:cubicBezTo>
                    <a:cubicBezTo>
                      <a:pt x="147" y="90"/>
                      <a:pt x="149" y="82"/>
                      <a:pt x="149" y="74"/>
                    </a:cubicBezTo>
                    <a:cubicBezTo>
                      <a:pt x="149" y="64"/>
                      <a:pt x="147" y="55"/>
                      <a:pt x="143" y="45"/>
                    </a:cubicBezTo>
                    <a:cubicBezTo>
                      <a:pt x="139" y="36"/>
                      <a:pt x="133" y="29"/>
                      <a:pt x="127" y="22"/>
                    </a:cubicBezTo>
                    <a:cubicBezTo>
                      <a:pt x="120" y="15"/>
                      <a:pt x="112" y="10"/>
                      <a:pt x="103" y="6"/>
                    </a:cubicBezTo>
                    <a:cubicBezTo>
                      <a:pt x="94" y="2"/>
                      <a:pt x="84" y="0"/>
                      <a:pt x="74" y="0"/>
                    </a:cubicBezTo>
                    <a:cubicBezTo>
                      <a:pt x="64" y="0"/>
                      <a:pt x="54" y="2"/>
                      <a:pt x="45" y="6"/>
                    </a:cubicBezTo>
                    <a:cubicBezTo>
                      <a:pt x="36" y="10"/>
                      <a:pt x="28" y="15"/>
                      <a:pt x="21" y="22"/>
                    </a:cubicBezTo>
                    <a:cubicBezTo>
                      <a:pt x="15" y="29"/>
                      <a:pt x="9" y="36"/>
                      <a:pt x="6" y="45"/>
                    </a:cubicBezTo>
                    <a:cubicBezTo>
                      <a:pt x="2" y="55"/>
                      <a:pt x="0" y="64"/>
                      <a:pt x="0" y="74"/>
                    </a:cubicBezTo>
                    <a:close/>
                    <a:moveTo>
                      <a:pt x="22" y="74"/>
                    </a:moveTo>
                    <a:cubicBezTo>
                      <a:pt x="22" y="67"/>
                      <a:pt x="23" y="60"/>
                      <a:pt x="26" y="54"/>
                    </a:cubicBezTo>
                    <a:cubicBezTo>
                      <a:pt x="28" y="48"/>
                      <a:pt x="32" y="42"/>
                      <a:pt x="37" y="37"/>
                    </a:cubicBezTo>
                    <a:cubicBezTo>
                      <a:pt x="42" y="32"/>
                      <a:pt x="47" y="29"/>
                      <a:pt x="54" y="26"/>
                    </a:cubicBezTo>
                    <a:cubicBezTo>
                      <a:pt x="60" y="23"/>
                      <a:pt x="67" y="22"/>
                      <a:pt x="74" y="22"/>
                    </a:cubicBezTo>
                    <a:cubicBezTo>
                      <a:pt x="81" y="22"/>
                      <a:pt x="88" y="23"/>
                      <a:pt x="95" y="26"/>
                    </a:cubicBezTo>
                    <a:cubicBezTo>
                      <a:pt x="101" y="29"/>
                      <a:pt x="107" y="32"/>
                      <a:pt x="111" y="37"/>
                    </a:cubicBezTo>
                    <a:cubicBezTo>
                      <a:pt x="116" y="42"/>
                      <a:pt x="120" y="48"/>
                      <a:pt x="123" y="54"/>
                    </a:cubicBezTo>
                    <a:cubicBezTo>
                      <a:pt x="125" y="60"/>
                      <a:pt x="127" y="67"/>
                      <a:pt x="127" y="74"/>
                    </a:cubicBezTo>
                    <a:cubicBezTo>
                      <a:pt x="127" y="82"/>
                      <a:pt x="125" y="89"/>
                      <a:pt x="123" y="95"/>
                    </a:cubicBezTo>
                    <a:cubicBezTo>
                      <a:pt x="120" y="101"/>
                      <a:pt x="116" y="107"/>
                      <a:pt x="111" y="112"/>
                    </a:cubicBezTo>
                    <a:cubicBezTo>
                      <a:pt x="107" y="116"/>
                      <a:pt x="101" y="120"/>
                      <a:pt x="95" y="123"/>
                    </a:cubicBezTo>
                    <a:cubicBezTo>
                      <a:pt x="88" y="126"/>
                      <a:pt x="81" y="127"/>
                      <a:pt x="74" y="127"/>
                    </a:cubicBezTo>
                    <a:cubicBezTo>
                      <a:pt x="67" y="127"/>
                      <a:pt x="60" y="126"/>
                      <a:pt x="54" y="123"/>
                    </a:cubicBezTo>
                    <a:cubicBezTo>
                      <a:pt x="47" y="120"/>
                      <a:pt x="42" y="116"/>
                      <a:pt x="37" y="112"/>
                    </a:cubicBezTo>
                    <a:cubicBezTo>
                      <a:pt x="32" y="107"/>
                      <a:pt x="28" y="101"/>
                      <a:pt x="26" y="95"/>
                    </a:cubicBezTo>
                    <a:cubicBezTo>
                      <a:pt x="23" y="89"/>
                      <a:pt x="22" y="82"/>
                      <a:pt x="22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28"/>
              <p:cNvSpPr>
                <a:spLocks noEditPoints="1"/>
              </p:cNvSpPr>
              <p:nvPr userDrawn="1"/>
            </p:nvSpPr>
            <p:spPr bwMode="auto">
              <a:xfrm rot="1835288">
                <a:off x="1076582" y="3118929"/>
                <a:ext cx="560269" cy="525991"/>
              </a:xfrm>
              <a:custGeom>
                <a:avLst/>
                <a:gdLst>
                  <a:gd name="T0" fmla="*/ 20 w 200"/>
                  <a:gd name="T1" fmla="*/ 144 h 188"/>
                  <a:gd name="T2" fmla="*/ 0 w 200"/>
                  <a:gd name="T3" fmla="*/ 20 h 188"/>
                  <a:gd name="T4" fmla="*/ 180 w 200"/>
                  <a:gd name="T5" fmla="*/ 0 h 188"/>
                  <a:gd name="T6" fmla="*/ 200 w 200"/>
                  <a:gd name="T7" fmla="*/ 124 h 188"/>
                  <a:gd name="T8" fmla="*/ 192 w 200"/>
                  <a:gd name="T9" fmla="*/ 20 h 188"/>
                  <a:gd name="T10" fmla="*/ 20 w 200"/>
                  <a:gd name="T11" fmla="*/ 8 h 188"/>
                  <a:gd name="T12" fmla="*/ 8 w 200"/>
                  <a:gd name="T13" fmla="*/ 124 h 188"/>
                  <a:gd name="T14" fmla="*/ 180 w 200"/>
                  <a:gd name="T15" fmla="*/ 136 h 188"/>
                  <a:gd name="T16" fmla="*/ 192 w 200"/>
                  <a:gd name="T17" fmla="*/ 20 h 188"/>
                  <a:gd name="T18" fmla="*/ 159 w 200"/>
                  <a:gd name="T19" fmla="*/ 108 h 188"/>
                  <a:gd name="T20" fmla="*/ 139 w 200"/>
                  <a:gd name="T21" fmla="*/ 100 h 188"/>
                  <a:gd name="T22" fmla="*/ 166 w 200"/>
                  <a:gd name="T23" fmla="*/ 83 h 188"/>
                  <a:gd name="T24" fmla="*/ 166 w 200"/>
                  <a:gd name="T25" fmla="*/ 103 h 188"/>
                  <a:gd name="T26" fmla="*/ 123 w 200"/>
                  <a:gd name="T27" fmla="*/ 48 h 188"/>
                  <a:gd name="T28" fmla="*/ 100 w 200"/>
                  <a:gd name="T29" fmla="*/ 88 h 188"/>
                  <a:gd name="T30" fmla="*/ 64 w 200"/>
                  <a:gd name="T31" fmla="*/ 88 h 188"/>
                  <a:gd name="T32" fmla="*/ 44 w 200"/>
                  <a:gd name="T33" fmla="*/ 48 h 188"/>
                  <a:gd name="T34" fmla="*/ 44 w 200"/>
                  <a:gd name="T35" fmla="*/ 47 h 188"/>
                  <a:gd name="T36" fmla="*/ 24 w 200"/>
                  <a:gd name="T37" fmla="*/ 36 h 188"/>
                  <a:gd name="T38" fmla="*/ 52 w 200"/>
                  <a:gd name="T39" fmla="*/ 24 h 188"/>
                  <a:gd name="T40" fmla="*/ 117 w 200"/>
                  <a:gd name="T41" fmla="*/ 36 h 188"/>
                  <a:gd name="T42" fmla="*/ 129 w 200"/>
                  <a:gd name="T43" fmla="*/ 36 h 188"/>
                  <a:gd name="T44" fmla="*/ 124 w 200"/>
                  <a:gd name="T45" fmla="*/ 48 h 188"/>
                  <a:gd name="T46" fmla="*/ 96 w 200"/>
                  <a:gd name="T47" fmla="*/ 76 h 188"/>
                  <a:gd name="T48" fmla="*/ 60 w 200"/>
                  <a:gd name="T49" fmla="*/ 68 h 188"/>
                  <a:gd name="T50" fmla="*/ 56 w 200"/>
                  <a:gd name="T51" fmla="*/ 48 h 188"/>
                  <a:gd name="T52" fmla="*/ 104 w 200"/>
                  <a:gd name="T53" fmla="*/ 56 h 188"/>
                  <a:gd name="T54" fmla="*/ 111 w 200"/>
                  <a:gd name="T55" fmla="*/ 48 h 188"/>
                  <a:gd name="T56" fmla="*/ 59 w 200"/>
                  <a:gd name="T57" fmla="*/ 93 h 188"/>
                  <a:gd name="T58" fmla="*/ 59 w 200"/>
                  <a:gd name="T59" fmla="*/ 113 h 188"/>
                  <a:gd name="T60" fmla="*/ 59 w 200"/>
                  <a:gd name="T61" fmla="*/ 93 h 188"/>
                  <a:gd name="T62" fmla="*/ 105 w 200"/>
                  <a:gd name="T63" fmla="*/ 103 h 188"/>
                  <a:gd name="T64" fmla="*/ 85 w 200"/>
                  <a:gd name="T65" fmla="*/ 103 h 188"/>
                  <a:gd name="T66" fmla="*/ 64 w 200"/>
                  <a:gd name="T67" fmla="*/ 168 h 188"/>
                  <a:gd name="T68" fmla="*/ 72 w 200"/>
                  <a:gd name="T69" fmla="*/ 152 h 188"/>
                  <a:gd name="T70" fmla="*/ 128 w 200"/>
                  <a:gd name="T71" fmla="*/ 168 h 188"/>
                  <a:gd name="T72" fmla="*/ 156 w 200"/>
                  <a:gd name="T73" fmla="*/ 188 h 188"/>
                  <a:gd name="T74" fmla="*/ 64 w 200"/>
                  <a:gd name="T75" fmla="*/ 16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0" h="188">
                    <a:moveTo>
                      <a:pt x="180" y="144"/>
                    </a:moveTo>
                    <a:cubicBezTo>
                      <a:pt x="20" y="144"/>
                      <a:pt x="20" y="144"/>
                      <a:pt x="20" y="144"/>
                    </a:cubicBezTo>
                    <a:cubicBezTo>
                      <a:pt x="9" y="144"/>
                      <a:pt x="0" y="135"/>
                      <a:pt x="0" y="1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24"/>
                      <a:pt x="200" y="124"/>
                      <a:pt x="200" y="124"/>
                    </a:cubicBezTo>
                    <a:cubicBezTo>
                      <a:pt x="200" y="135"/>
                      <a:pt x="191" y="144"/>
                      <a:pt x="180" y="144"/>
                    </a:cubicBezTo>
                    <a:close/>
                    <a:moveTo>
                      <a:pt x="192" y="20"/>
                    </a:moveTo>
                    <a:cubicBezTo>
                      <a:pt x="192" y="13"/>
                      <a:pt x="186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31"/>
                      <a:pt x="13" y="136"/>
                      <a:pt x="20" y="136"/>
                    </a:cubicBezTo>
                    <a:cubicBezTo>
                      <a:pt x="180" y="136"/>
                      <a:pt x="180" y="136"/>
                      <a:pt x="180" y="136"/>
                    </a:cubicBezTo>
                    <a:cubicBezTo>
                      <a:pt x="186" y="136"/>
                      <a:pt x="192" y="131"/>
                      <a:pt x="192" y="124"/>
                    </a:cubicBezTo>
                    <a:lnTo>
                      <a:pt x="192" y="20"/>
                    </a:lnTo>
                    <a:close/>
                    <a:moveTo>
                      <a:pt x="166" y="103"/>
                    </a:move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49" y="93"/>
                      <a:pt x="149" y="93"/>
                      <a:pt x="149" y="93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66" y="83"/>
                      <a:pt x="166" y="83"/>
                      <a:pt x="166" y="83"/>
                    </a:cubicBezTo>
                    <a:cubicBezTo>
                      <a:pt x="155" y="89"/>
                      <a:pt x="155" y="89"/>
                      <a:pt x="155" y="89"/>
                    </a:cubicBezTo>
                    <a:lnTo>
                      <a:pt x="166" y="103"/>
                    </a:lnTo>
                    <a:close/>
                    <a:moveTo>
                      <a:pt x="124" y="48"/>
                    </a:moveTo>
                    <a:cubicBezTo>
                      <a:pt x="123" y="48"/>
                      <a:pt x="123" y="48"/>
                      <a:pt x="123" y="48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89" y="88"/>
                      <a:pt x="89" y="88"/>
                      <a:pt x="89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24" y="36"/>
                      <a:pt x="124" y="36"/>
                      <a:pt x="124" y="36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24" y="47"/>
                      <a:pt x="124" y="47"/>
                      <a:pt x="124" y="47"/>
                    </a:cubicBezTo>
                    <a:lnTo>
                      <a:pt x="124" y="48"/>
                    </a:lnTo>
                    <a:close/>
                    <a:moveTo>
                      <a:pt x="61" y="76"/>
                    </a:moveTo>
                    <a:cubicBezTo>
                      <a:pt x="96" y="76"/>
                      <a:pt x="96" y="76"/>
                      <a:pt x="96" y="76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60" y="68"/>
                      <a:pt x="60" y="68"/>
                      <a:pt x="60" y="68"/>
                    </a:cubicBezTo>
                    <a:lnTo>
                      <a:pt x="61" y="76"/>
                    </a:lnTo>
                    <a:close/>
                    <a:moveTo>
                      <a:pt x="56" y="48"/>
                    </a:moveTo>
                    <a:cubicBezTo>
                      <a:pt x="57" y="56"/>
                      <a:pt x="57" y="56"/>
                      <a:pt x="57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11" y="48"/>
                      <a:pt x="111" y="48"/>
                      <a:pt x="111" y="48"/>
                    </a:cubicBezTo>
                    <a:lnTo>
                      <a:pt x="56" y="48"/>
                    </a:lnTo>
                    <a:close/>
                    <a:moveTo>
                      <a:pt x="59" y="93"/>
                    </a:moveTo>
                    <a:cubicBezTo>
                      <a:pt x="65" y="93"/>
                      <a:pt x="69" y="97"/>
                      <a:pt x="69" y="103"/>
                    </a:cubicBezTo>
                    <a:cubicBezTo>
                      <a:pt x="69" y="109"/>
                      <a:pt x="65" y="113"/>
                      <a:pt x="59" y="113"/>
                    </a:cubicBezTo>
                    <a:cubicBezTo>
                      <a:pt x="53" y="113"/>
                      <a:pt x="49" y="109"/>
                      <a:pt x="49" y="103"/>
                    </a:cubicBezTo>
                    <a:cubicBezTo>
                      <a:pt x="49" y="97"/>
                      <a:pt x="53" y="93"/>
                      <a:pt x="59" y="93"/>
                    </a:cubicBezTo>
                    <a:close/>
                    <a:moveTo>
                      <a:pt x="95" y="93"/>
                    </a:moveTo>
                    <a:cubicBezTo>
                      <a:pt x="101" y="93"/>
                      <a:pt x="105" y="97"/>
                      <a:pt x="105" y="103"/>
                    </a:cubicBezTo>
                    <a:cubicBezTo>
                      <a:pt x="105" y="109"/>
                      <a:pt x="101" y="113"/>
                      <a:pt x="95" y="113"/>
                    </a:cubicBezTo>
                    <a:cubicBezTo>
                      <a:pt x="89" y="113"/>
                      <a:pt x="85" y="109"/>
                      <a:pt x="85" y="103"/>
                    </a:cubicBezTo>
                    <a:cubicBezTo>
                      <a:pt x="85" y="97"/>
                      <a:pt x="89" y="93"/>
                      <a:pt x="95" y="93"/>
                    </a:cubicBezTo>
                    <a:close/>
                    <a:moveTo>
                      <a:pt x="6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7" y="168"/>
                      <a:pt x="156" y="177"/>
                      <a:pt x="156" y="188"/>
                    </a:cubicBezTo>
                    <a:cubicBezTo>
                      <a:pt x="44" y="188"/>
                      <a:pt x="44" y="188"/>
                      <a:pt x="44" y="188"/>
                    </a:cubicBezTo>
                    <a:cubicBezTo>
                      <a:pt x="44" y="177"/>
                      <a:pt x="53" y="168"/>
                      <a:pt x="64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29"/>
              <p:cNvSpPr>
                <a:spLocks noEditPoints="1"/>
              </p:cNvSpPr>
              <p:nvPr userDrawn="1"/>
            </p:nvSpPr>
            <p:spPr bwMode="auto">
              <a:xfrm rot="1092998">
                <a:off x="2033935" y="2406770"/>
                <a:ext cx="750888" cy="511175"/>
              </a:xfrm>
              <a:custGeom>
                <a:avLst/>
                <a:gdLst>
                  <a:gd name="T0" fmla="*/ 199 w 200"/>
                  <a:gd name="T1" fmla="*/ 32 h 136"/>
                  <a:gd name="T2" fmla="*/ 199 w 200"/>
                  <a:gd name="T3" fmla="*/ 31 h 136"/>
                  <a:gd name="T4" fmla="*/ 0 w 200"/>
                  <a:gd name="T5" fmla="*/ 31 h 136"/>
                  <a:gd name="T6" fmla="*/ 0 w 200"/>
                  <a:gd name="T7" fmla="*/ 18 h 136"/>
                  <a:gd name="T8" fmla="*/ 18 w 200"/>
                  <a:gd name="T9" fmla="*/ 0 h 136"/>
                  <a:gd name="T10" fmla="*/ 181 w 200"/>
                  <a:gd name="T11" fmla="*/ 0 h 136"/>
                  <a:gd name="T12" fmla="*/ 199 w 200"/>
                  <a:gd name="T13" fmla="*/ 18 h 136"/>
                  <a:gd name="T14" fmla="*/ 199 w 200"/>
                  <a:gd name="T15" fmla="*/ 32 h 136"/>
                  <a:gd name="T16" fmla="*/ 200 w 200"/>
                  <a:gd name="T17" fmla="*/ 64 h 136"/>
                  <a:gd name="T18" fmla="*/ 200 w 200"/>
                  <a:gd name="T19" fmla="*/ 119 h 136"/>
                  <a:gd name="T20" fmla="*/ 181 w 200"/>
                  <a:gd name="T21" fmla="*/ 136 h 136"/>
                  <a:gd name="T22" fmla="*/ 18 w 200"/>
                  <a:gd name="T23" fmla="*/ 136 h 136"/>
                  <a:gd name="T24" fmla="*/ 0 w 200"/>
                  <a:gd name="T25" fmla="*/ 119 h 136"/>
                  <a:gd name="T26" fmla="*/ 0 w 200"/>
                  <a:gd name="T27" fmla="*/ 64 h 136"/>
                  <a:gd name="T28" fmla="*/ 200 w 200"/>
                  <a:gd name="T29" fmla="*/ 64 h 136"/>
                  <a:gd name="T30" fmla="*/ 76 w 200"/>
                  <a:gd name="T31" fmla="*/ 88 h 136"/>
                  <a:gd name="T32" fmla="*/ 48 w 200"/>
                  <a:gd name="T33" fmla="*/ 88 h 136"/>
                  <a:gd name="T34" fmla="*/ 48 w 200"/>
                  <a:gd name="T35" fmla="*/ 100 h 136"/>
                  <a:gd name="T36" fmla="*/ 76 w 200"/>
                  <a:gd name="T37" fmla="*/ 100 h 136"/>
                  <a:gd name="T38" fmla="*/ 76 w 200"/>
                  <a:gd name="T39" fmla="*/ 88 h 136"/>
                  <a:gd name="T40" fmla="*/ 112 w 200"/>
                  <a:gd name="T41" fmla="*/ 88 h 136"/>
                  <a:gd name="T42" fmla="*/ 88 w 200"/>
                  <a:gd name="T43" fmla="*/ 88 h 136"/>
                  <a:gd name="T44" fmla="*/ 88 w 200"/>
                  <a:gd name="T45" fmla="*/ 100 h 136"/>
                  <a:gd name="T46" fmla="*/ 112 w 200"/>
                  <a:gd name="T47" fmla="*/ 100 h 136"/>
                  <a:gd name="T48" fmla="*/ 112 w 200"/>
                  <a:gd name="T49" fmla="*/ 88 h 136"/>
                  <a:gd name="T50" fmla="*/ 152 w 200"/>
                  <a:gd name="T51" fmla="*/ 88 h 136"/>
                  <a:gd name="T52" fmla="*/ 120 w 200"/>
                  <a:gd name="T53" fmla="*/ 88 h 136"/>
                  <a:gd name="T54" fmla="*/ 120 w 200"/>
                  <a:gd name="T55" fmla="*/ 100 h 136"/>
                  <a:gd name="T56" fmla="*/ 152 w 200"/>
                  <a:gd name="T57" fmla="*/ 100 h 136"/>
                  <a:gd name="T58" fmla="*/ 152 w 200"/>
                  <a:gd name="T59" fmla="*/ 88 h 136"/>
                  <a:gd name="T60" fmla="*/ 12 w 200"/>
                  <a:gd name="T61" fmla="*/ 119 h 136"/>
                  <a:gd name="T62" fmla="*/ 152 w 200"/>
                  <a:gd name="T63" fmla="*/ 119 h 136"/>
                  <a:gd name="T64" fmla="*/ 152 w 200"/>
                  <a:gd name="T65" fmla="*/ 108 h 136"/>
                  <a:gd name="T66" fmla="*/ 12 w 200"/>
                  <a:gd name="T67" fmla="*/ 108 h 136"/>
                  <a:gd name="T68" fmla="*/ 12 w 200"/>
                  <a:gd name="T69" fmla="*/ 119 h 136"/>
                  <a:gd name="T70" fmla="*/ 12 w 200"/>
                  <a:gd name="T71" fmla="*/ 100 h 136"/>
                  <a:gd name="T72" fmla="*/ 40 w 200"/>
                  <a:gd name="T73" fmla="*/ 100 h 136"/>
                  <a:gd name="T74" fmla="*/ 40 w 200"/>
                  <a:gd name="T75" fmla="*/ 88 h 136"/>
                  <a:gd name="T76" fmla="*/ 12 w 200"/>
                  <a:gd name="T77" fmla="*/ 88 h 136"/>
                  <a:gd name="T78" fmla="*/ 12 w 200"/>
                  <a:gd name="T79" fmla="*/ 10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0" h="136">
                    <a:moveTo>
                      <a:pt x="199" y="32"/>
                    </a:moveTo>
                    <a:cubicBezTo>
                      <a:pt x="199" y="31"/>
                      <a:pt x="199" y="31"/>
                      <a:pt x="199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91" y="0"/>
                      <a:pt x="199" y="8"/>
                      <a:pt x="199" y="18"/>
                    </a:cubicBezTo>
                    <a:cubicBezTo>
                      <a:pt x="199" y="32"/>
                      <a:pt x="199" y="32"/>
                      <a:pt x="199" y="32"/>
                    </a:cubicBezTo>
                    <a:close/>
                    <a:moveTo>
                      <a:pt x="200" y="64"/>
                    </a:moveTo>
                    <a:cubicBezTo>
                      <a:pt x="200" y="119"/>
                      <a:pt x="200" y="119"/>
                      <a:pt x="200" y="119"/>
                    </a:cubicBezTo>
                    <a:cubicBezTo>
                      <a:pt x="200" y="129"/>
                      <a:pt x="191" y="136"/>
                      <a:pt x="181" y="136"/>
                    </a:cubicBezTo>
                    <a:cubicBezTo>
                      <a:pt x="18" y="136"/>
                      <a:pt x="18" y="136"/>
                      <a:pt x="18" y="136"/>
                    </a:cubicBezTo>
                    <a:cubicBezTo>
                      <a:pt x="8" y="136"/>
                      <a:pt x="0" y="129"/>
                      <a:pt x="0" y="119"/>
                    </a:cubicBezTo>
                    <a:cubicBezTo>
                      <a:pt x="0" y="64"/>
                      <a:pt x="0" y="64"/>
                      <a:pt x="0" y="64"/>
                    </a:cubicBezTo>
                    <a:lnTo>
                      <a:pt x="200" y="64"/>
                    </a:lnTo>
                    <a:close/>
                    <a:moveTo>
                      <a:pt x="76" y="88"/>
                    </a:move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100"/>
                      <a:pt x="48" y="100"/>
                      <a:pt x="48" y="100"/>
                    </a:cubicBezTo>
                    <a:cubicBezTo>
                      <a:pt x="76" y="100"/>
                      <a:pt x="76" y="100"/>
                      <a:pt x="76" y="100"/>
                    </a:cubicBezTo>
                    <a:lnTo>
                      <a:pt x="76" y="88"/>
                    </a:lnTo>
                    <a:close/>
                    <a:moveTo>
                      <a:pt x="112" y="88"/>
                    </a:move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100"/>
                      <a:pt x="88" y="100"/>
                      <a:pt x="88" y="100"/>
                    </a:cubicBezTo>
                    <a:cubicBezTo>
                      <a:pt x="112" y="100"/>
                      <a:pt x="112" y="100"/>
                      <a:pt x="112" y="100"/>
                    </a:cubicBezTo>
                    <a:lnTo>
                      <a:pt x="112" y="88"/>
                    </a:lnTo>
                    <a:close/>
                    <a:moveTo>
                      <a:pt x="152" y="88"/>
                    </a:moveTo>
                    <a:cubicBezTo>
                      <a:pt x="120" y="88"/>
                      <a:pt x="120" y="88"/>
                      <a:pt x="120" y="88"/>
                    </a:cubicBezTo>
                    <a:cubicBezTo>
                      <a:pt x="120" y="100"/>
                      <a:pt x="120" y="100"/>
                      <a:pt x="120" y="100"/>
                    </a:cubicBezTo>
                    <a:cubicBezTo>
                      <a:pt x="152" y="100"/>
                      <a:pt x="152" y="100"/>
                      <a:pt x="152" y="100"/>
                    </a:cubicBezTo>
                    <a:lnTo>
                      <a:pt x="152" y="88"/>
                    </a:lnTo>
                    <a:close/>
                    <a:moveTo>
                      <a:pt x="12" y="119"/>
                    </a:moveTo>
                    <a:cubicBezTo>
                      <a:pt x="152" y="119"/>
                      <a:pt x="152" y="119"/>
                      <a:pt x="152" y="119"/>
                    </a:cubicBezTo>
                    <a:cubicBezTo>
                      <a:pt x="152" y="108"/>
                      <a:pt x="152" y="108"/>
                      <a:pt x="152" y="108"/>
                    </a:cubicBezTo>
                    <a:cubicBezTo>
                      <a:pt x="12" y="108"/>
                      <a:pt x="12" y="108"/>
                      <a:pt x="12" y="108"/>
                    </a:cubicBezTo>
                    <a:lnTo>
                      <a:pt x="12" y="119"/>
                    </a:lnTo>
                    <a:close/>
                    <a:moveTo>
                      <a:pt x="12" y="100"/>
                    </a:moveTo>
                    <a:cubicBezTo>
                      <a:pt x="40" y="100"/>
                      <a:pt x="40" y="100"/>
                      <a:pt x="40" y="100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12" y="88"/>
                      <a:pt x="12" y="88"/>
                      <a:pt x="12" y="88"/>
                    </a:cubicBezTo>
                    <a:lnTo>
                      <a:pt x="12" y="1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36"/>
              <p:cNvSpPr>
                <a:spLocks noEditPoints="1"/>
              </p:cNvSpPr>
              <p:nvPr userDrawn="1"/>
            </p:nvSpPr>
            <p:spPr bwMode="auto">
              <a:xfrm>
                <a:off x="3836587" y="1107047"/>
                <a:ext cx="392613" cy="655277"/>
              </a:xfrm>
              <a:custGeom>
                <a:avLst/>
                <a:gdLst>
                  <a:gd name="T0" fmla="*/ 198 w 284"/>
                  <a:gd name="T1" fmla="*/ 332 h 474"/>
                  <a:gd name="T2" fmla="*/ 170 w 284"/>
                  <a:gd name="T3" fmla="*/ 303 h 474"/>
                  <a:gd name="T4" fmla="*/ 198 w 284"/>
                  <a:gd name="T5" fmla="*/ 275 h 474"/>
                  <a:gd name="T6" fmla="*/ 255 w 284"/>
                  <a:gd name="T7" fmla="*/ 247 h 474"/>
                  <a:gd name="T8" fmla="*/ 284 w 284"/>
                  <a:gd name="T9" fmla="*/ 275 h 474"/>
                  <a:gd name="T10" fmla="*/ 198 w 284"/>
                  <a:gd name="T11" fmla="*/ 303 h 474"/>
                  <a:gd name="T12" fmla="*/ 227 w 284"/>
                  <a:gd name="T13" fmla="*/ 389 h 474"/>
                  <a:gd name="T14" fmla="*/ 198 w 284"/>
                  <a:gd name="T15" fmla="*/ 360 h 474"/>
                  <a:gd name="T16" fmla="*/ 227 w 284"/>
                  <a:gd name="T17" fmla="*/ 332 h 474"/>
                  <a:gd name="T18" fmla="*/ 255 w 284"/>
                  <a:gd name="T19" fmla="*/ 417 h 474"/>
                  <a:gd name="T20" fmla="*/ 227 w 284"/>
                  <a:gd name="T21" fmla="*/ 446 h 474"/>
                  <a:gd name="T22" fmla="*/ 227 w 284"/>
                  <a:gd name="T23" fmla="*/ 389 h 474"/>
                  <a:gd name="T24" fmla="*/ 255 w 284"/>
                  <a:gd name="T25" fmla="*/ 417 h 474"/>
                  <a:gd name="T26" fmla="*/ 170 w 284"/>
                  <a:gd name="T27" fmla="*/ 474 h 474"/>
                  <a:gd name="T28" fmla="*/ 198 w 284"/>
                  <a:gd name="T29" fmla="*/ 446 h 474"/>
                  <a:gd name="T30" fmla="*/ 227 w 284"/>
                  <a:gd name="T31" fmla="*/ 474 h 474"/>
                  <a:gd name="T32" fmla="*/ 142 w 284"/>
                  <a:gd name="T33" fmla="*/ 417 h 474"/>
                  <a:gd name="T34" fmla="*/ 170 w 284"/>
                  <a:gd name="T35" fmla="*/ 389 h 474"/>
                  <a:gd name="T36" fmla="*/ 170 w 284"/>
                  <a:gd name="T37" fmla="*/ 446 h 474"/>
                  <a:gd name="T38" fmla="*/ 142 w 284"/>
                  <a:gd name="T39" fmla="*/ 417 h 474"/>
                  <a:gd name="T40" fmla="*/ 113 w 284"/>
                  <a:gd name="T41" fmla="*/ 332 h 474"/>
                  <a:gd name="T42" fmla="*/ 142 w 284"/>
                  <a:gd name="T43" fmla="*/ 360 h 474"/>
                  <a:gd name="T44" fmla="*/ 113 w 284"/>
                  <a:gd name="T45" fmla="*/ 389 h 474"/>
                  <a:gd name="T46" fmla="*/ 56 w 284"/>
                  <a:gd name="T47" fmla="*/ 360 h 474"/>
                  <a:gd name="T48" fmla="*/ 28 w 284"/>
                  <a:gd name="T49" fmla="*/ 389 h 474"/>
                  <a:gd name="T50" fmla="*/ 0 w 284"/>
                  <a:gd name="T51" fmla="*/ 417 h 474"/>
                  <a:gd name="T52" fmla="*/ 28 w 284"/>
                  <a:gd name="T53" fmla="*/ 0 h 474"/>
                  <a:gd name="T54" fmla="*/ 56 w 284"/>
                  <a:gd name="T55" fmla="*/ 17 h 474"/>
                  <a:gd name="T56" fmla="*/ 28 w 284"/>
                  <a:gd name="T57" fmla="*/ 45 h 474"/>
                  <a:gd name="T58" fmla="*/ 56 w 284"/>
                  <a:gd name="T59" fmla="*/ 360 h 474"/>
                  <a:gd name="T60" fmla="*/ 85 w 284"/>
                  <a:gd name="T61" fmla="*/ 332 h 474"/>
                  <a:gd name="T62" fmla="*/ 56 w 284"/>
                  <a:gd name="T63" fmla="*/ 360 h 474"/>
                  <a:gd name="T64" fmla="*/ 56 w 284"/>
                  <a:gd name="T65" fmla="*/ 74 h 474"/>
                  <a:gd name="T66" fmla="*/ 85 w 284"/>
                  <a:gd name="T67" fmla="*/ 45 h 474"/>
                  <a:gd name="T68" fmla="*/ 113 w 284"/>
                  <a:gd name="T69" fmla="*/ 102 h 474"/>
                  <a:gd name="T70" fmla="*/ 85 w 284"/>
                  <a:gd name="T71" fmla="*/ 74 h 474"/>
                  <a:gd name="T72" fmla="*/ 113 w 284"/>
                  <a:gd name="T73" fmla="*/ 102 h 474"/>
                  <a:gd name="T74" fmla="*/ 113 w 284"/>
                  <a:gd name="T75" fmla="*/ 303 h 474"/>
                  <a:gd name="T76" fmla="*/ 85 w 284"/>
                  <a:gd name="T77" fmla="*/ 332 h 474"/>
                  <a:gd name="T78" fmla="*/ 227 w 284"/>
                  <a:gd name="T79" fmla="*/ 218 h 474"/>
                  <a:gd name="T80" fmla="*/ 255 w 284"/>
                  <a:gd name="T81" fmla="*/ 247 h 474"/>
                  <a:gd name="T82" fmla="*/ 227 w 284"/>
                  <a:gd name="T83" fmla="*/ 218 h 474"/>
                  <a:gd name="T84" fmla="*/ 227 w 284"/>
                  <a:gd name="T85" fmla="*/ 190 h 474"/>
                  <a:gd name="T86" fmla="*/ 198 w 284"/>
                  <a:gd name="T87" fmla="*/ 218 h 474"/>
                  <a:gd name="T88" fmla="*/ 170 w 284"/>
                  <a:gd name="T89" fmla="*/ 161 h 474"/>
                  <a:gd name="T90" fmla="*/ 198 w 284"/>
                  <a:gd name="T91" fmla="*/ 190 h 474"/>
                  <a:gd name="T92" fmla="*/ 170 w 284"/>
                  <a:gd name="T93" fmla="*/ 161 h 474"/>
                  <a:gd name="T94" fmla="*/ 113 w 284"/>
                  <a:gd name="T95" fmla="*/ 133 h 474"/>
                  <a:gd name="T96" fmla="*/ 142 w 284"/>
                  <a:gd name="T97" fmla="*/ 104 h 474"/>
                  <a:gd name="T98" fmla="*/ 170 w 284"/>
                  <a:gd name="T99" fmla="*/ 133 h 474"/>
                  <a:gd name="T100" fmla="*/ 142 w 284"/>
                  <a:gd name="T101" fmla="*/ 16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4" h="474">
                    <a:moveTo>
                      <a:pt x="198" y="303"/>
                    </a:moveTo>
                    <a:lnTo>
                      <a:pt x="198" y="332"/>
                    </a:lnTo>
                    <a:lnTo>
                      <a:pt x="170" y="332"/>
                    </a:lnTo>
                    <a:lnTo>
                      <a:pt x="170" y="303"/>
                    </a:lnTo>
                    <a:lnTo>
                      <a:pt x="170" y="275"/>
                    </a:lnTo>
                    <a:lnTo>
                      <a:pt x="198" y="275"/>
                    </a:lnTo>
                    <a:lnTo>
                      <a:pt x="255" y="275"/>
                    </a:lnTo>
                    <a:lnTo>
                      <a:pt x="255" y="247"/>
                    </a:lnTo>
                    <a:lnTo>
                      <a:pt x="284" y="247"/>
                    </a:lnTo>
                    <a:lnTo>
                      <a:pt x="284" y="275"/>
                    </a:lnTo>
                    <a:lnTo>
                      <a:pt x="284" y="303"/>
                    </a:lnTo>
                    <a:lnTo>
                      <a:pt x="198" y="303"/>
                    </a:lnTo>
                    <a:close/>
                    <a:moveTo>
                      <a:pt x="227" y="360"/>
                    </a:moveTo>
                    <a:lnTo>
                      <a:pt x="227" y="389"/>
                    </a:lnTo>
                    <a:lnTo>
                      <a:pt x="198" y="389"/>
                    </a:lnTo>
                    <a:lnTo>
                      <a:pt x="198" y="360"/>
                    </a:lnTo>
                    <a:lnTo>
                      <a:pt x="198" y="332"/>
                    </a:lnTo>
                    <a:lnTo>
                      <a:pt x="227" y="332"/>
                    </a:lnTo>
                    <a:lnTo>
                      <a:pt x="227" y="360"/>
                    </a:lnTo>
                    <a:close/>
                    <a:moveTo>
                      <a:pt x="255" y="417"/>
                    </a:moveTo>
                    <a:lnTo>
                      <a:pt x="255" y="446"/>
                    </a:lnTo>
                    <a:lnTo>
                      <a:pt x="227" y="446"/>
                    </a:lnTo>
                    <a:lnTo>
                      <a:pt x="227" y="417"/>
                    </a:lnTo>
                    <a:lnTo>
                      <a:pt x="227" y="389"/>
                    </a:lnTo>
                    <a:lnTo>
                      <a:pt x="255" y="389"/>
                    </a:lnTo>
                    <a:lnTo>
                      <a:pt x="255" y="417"/>
                    </a:lnTo>
                    <a:close/>
                    <a:moveTo>
                      <a:pt x="198" y="474"/>
                    </a:moveTo>
                    <a:lnTo>
                      <a:pt x="170" y="474"/>
                    </a:lnTo>
                    <a:lnTo>
                      <a:pt x="170" y="446"/>
                    </a:lnTo>
                    <a:lnTo>
                      <a:pt x="198" y="446"/>
                    </a:lnTo>
                    <a:lnTo>
                      <a:pt x="227" y="446"/>
                    </a:lnTo>
                    <a:lnTo>
                      <a:pt x="227" y="474"/>
                    </a:lnTo>
                    <a:lnTo>
                      <a:pt x="198" y="474"/>
                    </a:lnTo>
                    <a:close/>
                    <a:moveTo>
                      <a:pt x="142" y="417"/>
                    </a:moveTo>
                    <a:lnTo>
                      <a:pt x="142" y="389"/>
                    </a:lnTo>
                    <a:lnTo>
                      <a:pt x="170" y="389"/>
                    </a:lnTo>
                    <a:lnTo>
                      <a:pt x="170" y="417"/>
                    </a:lnTo>
                    <a:lnTo>
                      <a:pt x="170" y="446"/>
                    </a:lnTo>
                    <a:lnTo>
                      <a:pt x="142" y="446"/>
                    </a:lnTo>
                    <a:lnTo>
                      <a:pt x="142" y="417"/>
                    </a:lnTo>
                    <a:close/>
                    <a:moveTo>
                      <a:pt x="113" y="360"/>
                    </a:moveTo>
                    <a:lnTo>
                      <a:pt x="113" y="332"/>
                    </a:lnTo>
                    <a:lnTo>
                      <a:pt x="142" y="332"/>
                    </a:lnTo>
                    <a:lnTo>
                      <a:pt x="142" y="360"/>
                    </a:lnTo>
                    <a:lnTo>
                      <a:pt x="142" y="389"/>
                    </a:lnTo>
                    <a:lnTo>
                      <a:pt x="113" y="389"/>
                    </a:lnTo>
                    <a:lnTo>
                      <a:pt x="113" y="360"/>
                    </a:lnTo>
                    <a:close/>
                    <a:moveTo>
                      <a:pt x="56" y="360"/>
                    </a:moveTo>
                    <a:lnTo>
                      <a:pt x="56" y="389"/>
                    </a:lnTo>
                    <a:lnTo>
                      <a:pt x="28" y="389"/>
                    </a:lnTo>
                    <a:lnTo>
                      <a:pt x="28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17"/>
                    </a:lnTo>
                    <a:lnTo>
                      <a:pt x="56" y="17"/>
                    </a:lnTo>
                    <a:lnTo>
                      <a:pt x="56" y="45"/>
                    </a:lnTo>
                    <a:lnTo>
                      <a:pt x="28" y="45"/>
                    </a:lnTo>
                    <a:lnTo>
                      <a:pt x="28" y="360"/>
                    </a:lnTo>
                    <a:lnTo>
                      <a:pt x="56" y="360"/>
                    </a:lnTo>
                    <a:lnTo>
                      <a:pt x="56" y="332"/>
                    </a:lnTo>
                    <a:lnTo>
                      <a:pt x="85" y="332"/>
                    </a:lnTo>
                    <a:lnTo>
                      <a:pt x="85" y="360"/>
                    </a:lnTo>
                    <a:lnTo>
                      <a:pt x="56" y="360"/>
                    </a:lnTo>
                    <a:close/>
                    <a:moveTo>
                      <a:pt x="85" y="74"/>
                    </a:moveTo>
                    <a:lnTo>
                      <a:pt x="56" y="74"/>
                    </a:lnTo>
                    <a:lnTo>
                      <a:pt x="56" y="45"/>
                    </a:lnTo>
                    <a:lnTo>
                      <a:pt x="85" y="45"/>
                    </a:lnTo>
                    <a:lnTo>
                      <a:pt x="85" y="74"/>
                    </a:lnTo>
                    <a:close/>
                    <a:moveTo>
                      <a:pt x="113" y="102"/>
                    </a:moveTo>
                    <a:lnTo>
                      <a:pt x="85" y="102"/>
                    </a:lnTo>
                    <a:lnTo>
                      <a:pt x="85" y="74"/>
                    </a:lnTo>
                    <a:lnTo>
                      <a:pt x="113" y="74"/>
                    </a:lnTo>
                    <a:lnTo>
                      <a:pt x="113" y="102"/>
                    </a:lnTo>
                    <a:close/>
                    <a:moveTo>
                      <a:pt x="85" y="303"/>
                    </a:moveTo>
                    <a:lnTo>
                      <a:pt x="113" y="303"/>
                    </a:lnTo>
                    <a:lnTo>
                      <a:pt x="113" y="332"/>
                    </a:lnTo>
                    <a:lnTo>
                      <a:pt x="85" y="332"/>
                    </a:lnTo>
                    <a:lnTo>
                      <a:pt x="85" y="303"/>
                    </a:lnTo>
                    <a:close/>
                    <a:moveTo>
                      <a:pt x="227" y="218"/>
                    </a:moveTo>
                    <a:lnTo>
                      <a:pt x="255" y="218"/>
                    </a:lnTo>
                    <a:lnTo>
                      <a:pt x="255" y="247"/>
                    </a:lnTo>
                    <a:lnTo>
                      <a:pt x="227" y="247"/>
                    </a:lnTo>
                    <a:lnTo>
                      <a:pt x="227" y="218"/>
                    </a:lnTo>
                    <a:close/>
                    <a:moveTo>
                      <a:pt x="198" y="190"/>
                    </a:moveTo>
                    <a:lnTo>
                      <a:pt x="227" y="190"/>
                    </a:lnTo>
                    <a:lnTo>
                      <a:pt x="227" y="218"/>
                    </a:lnTo>
                    <a:lnTo>
                      <a:pt x="198" y="218"/>
                    </a:lnTo>
                    <a:lnTo>
                      <a:pt x="198" y="190"/>
                    </a:lnTo>
                    <a:close/>
                    <a:moveTo>
                      <a:pt x="170" y="161"/>
                    </a:moveTo>
                    <a:lnTo>
                      <a:pt x="198" y="161"/>
                    </a:lnTo>
                    <a:lnTo>
                      <a:pt x="198" y="190"/>
                    </a:lnTo>
                    <a:lnTo>
                      <a:pt x="170" y="190"/>
                    </a:lnTo>
                    <a:lnTo>
                      <a:pt x="170" y="161"/>
                    </a:lnTo>
                    <a:close/>
                    <a:moveTo>
                      <a:pt x="142" y="133"/>
                    </a:moveTo>
                    <a:lnTo>
                      <a:pt x="113" y="133"/>
                    </a:lnTo>
                    <a:lnTo>
                      <a:pt x="113" y="104"/>
                    </a:lnTo>
                    <a:lnTo>
                      <a:pt x="142" y="104"/>
                    </a:lnTo>
                    <a:lnTo>
                      <a:pt x="142" y="133"/>
                    </a:lnTo>
                    <a:lnTo>
                      <a:pt x="170" y="133"/>
                    </a:lnTo>
                    <a:lnTo>
                      <a:pt x="170" y="161"/>
                    </a:lnTo>
                    <a:lnTo>
                      <a:pt x="142" y="161"/>
                    </a:lnTo>
                    <a:lnTo>
                      <a:pt x="142" y="1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38"/>
              <p:cNvSpPr>
                <a:spLocks/>
              </p:cNvSpPr>
              <p:nvPr userDrawn="1"/>
            </p:nvSpPr>
            <p:spPr bwMode="auto">
              <a:xfrm rot="3939485">
                <a:off x="3132745" y="3840021"/>
                <a:ext cx="544512" cy="749300"/>
              </a:xfrm>
              <a:custGeom>
                <a:avLst/>
                <a:gdLst>
                  <a:gd name="T0" fmla="*/ 93 w 145"/>
                  <a:gd name="T1" fmla="*/ 114 h 199"/>
                  <a:gd name="T2" fmla="*/ 145 w 145"/>
                  <a:gd name="T3" fmla="*/ 106 h 199"/>
                  <a:gd name="T4" fmla="*/ 0 w 145"/>
                  <a:gd name="T5" fmla="*/ 0 h 199"/>
                  <a:gd name="T6" fmla="*/ 43 w 145"/>
                  <a:gd name="T7" fmla="*/ 175 h 199"/>
                  <a:gd name="T8" fmla="*/ 46 w 145"/>
                  <a:gd name="T9" fmla="*/ 169 h 199"/>
                  <a:gd name="T10" fmla="*/ 70 w 145"/>
                  <a:gd name="T11" fmla="*/ 129 h 199"/>
                  <a:gd name="T12" fmla="*/ 113 w 145"/>
                  <a:gd name="T13" fmla="*/ 192 h 199"/>
                  <a:gd name="T14" fmla="*/ 128 w 145"/>
                  <a:gd name="T15" fmla="*/ 197 h 199"/>
                  <a:gd name="T16" fmla="*/ 133 w 145"/>
                  <a:gd name="T17" fmla="*/ 195 h 199"/>
                  <a:gd name="T18" fmla="*/ 138 w 145"/>
                  <a:gd name="T19" fmla="*/ 180 h 199"/>
                  <a:gd name="T20" fmla="*/ 136 w 145"/>
                  <a:gd name="T21" fmla="*/ 176 h 199"/>
                  <a:gd name="T22" fmla="*/ 93 w 145"/>
                  <a:gd name="T23" fmla="*/ 1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" h="199">
                    <a:moveTo>
                      <a:pt x="93" y="114"/>
                    </a:moveTo>
                    <a:cubicBezTo>
                      <a:pt x="145" y="106"/>
                      <a:pt x="145" y="106"/>
                      <a:pt x="145" y="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175"/>
                      <a:pt x="43" y="175"/>
                      <a:pt x="43" y="17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113" y="192"/>
                      <a:pt x="113" y="192"/>
                      <a:pt x="113" y="192"/>
                    </a:cubicBezTo>
                    <a:cubicBezTo>
                      <a:pt x="117" y="197"/>
                      <a:pt x="123" y="199"/>
                      <a:pt x="128" y="197"/>
                    </a:cubicBezTo>
                    <a:cubicBezTo>
                      <a:pt x="130" y="197"/>
                      <a:pt x="131" y="196"/>
                      <a:pt x="133" y="195"/>
                    </a:cubicBezTo>
                    <a:cubicBezTo>
                      <a:pt x="137" y="192"/>
                      <a:pt x="139" y="186"/>
                      <a:pt x="138" y="180"/>
                    </a:cubicBezTo>
                    <a:cubicBezTo>
                      <a:pt x="138" y="179"/>
                      <a:pt x="137" y="177"/>
                      <a:pt x="136" y="176"/>
                    </a:cubicBezTo>
                    <a:lnTo>
                      <a:pt x="93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39"/>
              <p:cNvSpPr>
                <a:spLocks noEditPoints="1"/>
              </p:cNvSpPr>
              <p:nvPr userDrawn="1"/>
            </p:nvSpPr>
            <p:spPr bwMode="auto">
              <a:xfrm rot="5400000">
                <a:off x="6780903" y="1308207"/>
                <a:ext cx="725487" cy="766763"/>
              </a:xfrm>
              <a:custGeom>
                <a:avLst/>
                <a:gdLst>
                  <a:gd name="T0" fmla="*/ 32 w 193"/>
                  <a:gd name="T1" fmla="*/ 24 h 204"/>
                  <a:gd name="T2" fmla="*/ 73 w 193"/>
                  <a:gd name="T3" fmla="*/ 81 h 204"/>
                  <a:gd name="T4" fmla="*/ 68 w 193"/>
                  <a:gd name="T5" fmla="*/ 60 h 204"/>
                  <a:gd name="T6" fmla="*/ 75 w 193"/>
                  <a:gd name="T7" fmla="*/ 47 h 204"/>
                  <a:gd name="T8" fmla="*/ 92 w 193"/>
                  <a:gd name="T9" fmla="*/ 58 h 204"/>
                  <a:gd name="T10" fmla="*/ 99 w 193"/>
                  <a:gd name="T11" fmla="*/ 56 h 204"/>
                  <a:gd name="T12" fmla="*/ 100 w 193"/>
                  <a:gd name="T13" fmla="*/ 42 h 204"/>
                  <a:gd name="T14" fmla="*/ 117 w 193"/>
                  <a:gd name="T15" fmla="*/ 44 h 204"/>
                  <a:gd name="T16" fmla="*/ 119 w 193"/>
                  <a:gd name="T17" fmla="*/ 48 h 204"/>
                  <a:gd name="T18" fmla="*/ 125 w 193"/>
                  <a:gd name="T19" fmla="*/ 57 h 204"/>
                  <a:gd name="T20" fmla="*/ 126 w 193"/>
                  <a:gd name="T21" fmla="*/ 53 h 204"/>
                  <a:gd name="T22" fmla="*/ 137 w 193"/>
                  <a:gd name="T23" fmla="*/ 47 h 204"/>
                  <a:gd name="T24" fmla="*/ 161 w 193"/>
                  <a:gd name="T25" fmla="*/ 132 h 204"/>
                  <a:gd name="T26" fmla="*/ 121 w 193"/>
                  <a:gd name="T27" fmla="*/ 185 h 204"/>
                  <a:gd name="T28" fmla="*/ 76 w 193"/>
                  <a:gd name="T29" fmla="*/ 151 h 204"/>
                  <a:gd name="T30" fmla="*/ 21 w 193"/>
                  <a:gd name="T31" fmla="*/ 131 h 204"/>
                  <a:gd name="T32" fmla="*/ 34 w 193"/>
                  <a:gd name="T33" fmla="*/ 122 h 204"/>
                  <a:gd name="T34" fmla="*/ 64 w 193"/>
                  <a:gd name="T35" fmla="*/ 125 h 204"/>
                  <a:gd name="T36" fmla="*/ 17 w 193"/>
                  <a:gd name="T37" fmla="*/ 33 h 204"/>
                  <a:gd name="T38" fmla="*/ 20 w 193"/>
                  <a:gd name="T39" fmla="*/ 19 h 204"/>
                  <a:gd name="T40" fmla="*/ 12 w 193"/>
                  <a:gd name="T41" fmla="*/ 7 h 204"/>
                  <a:gd name="T42" fmla="*/ 6 w 193"/>
                  <a:gd name="T43" fmla="*/ 40 h 204"/>
                  <a:gd name="T44" fmla="*/ 45 w 193"/>
                  <a:gd name="T45" fmla="*/ 109 h 204"/>
                  <a:gd name="T46" fmla="*/ 19 w 193"/>
                  <a:gd name="T47" fmla="*/ 111 h 204"/>
                  <a:gd name="T48" fmla="*/ 27 w 193"/>
                  <a:gd name="T49" fmla="*/ 157 h 204"/>
                  <a:gd name="T50" fmla="*/ 99 w 193"/>
                  <a:gd name="T51" fmla="*/ 175 h 204"/>
                  <a:gd name="T52" fmla="*/ 116 w 193"/>
                  <a:gd name="T53" fmla="*/ 204 h 204"/>
                  <a:gd name="T54" fmla="*/ 181 w 193"/>
                  <a:gd name="T55" fmla="*/ 166 h 204"/>
                  <a:gd name="T56" fmla="*/ 186 w 193"/>
                  <a:gd name="T57" fmla="*/ 147 h 204"/>
                  <a:gd name="T58" fmla="*/ 161 w 193"/>
                  <a:gd name="T59" fmla="*/ 61 h 204"/>
                  <a:gd name="T60" fmla="*/ 161 w 193"/>
                  <a:gd name="T61" fmla="*/ 60 h 204"/>
                  <a:gd name="T62" fmla="*/ 155 w 193"/>
                  <a:gd name="T63" fmla="*/ 44 h 204"/>
                  <a:gd name="T64" fmla="*/ 128 w 193"/>
                  <a:gd name="T65" fmla="*/ 33 h 204"/>
                  <a:gd name="T66" fmla="*/ 93 w 193"/>
                  <a:gd name="T67" fmla="*/ 30 h 204"/>
                  <a:gd name="T68" fmla="*/ 68 w 193"/>
                  <a:gd name="T69" fmla="*/ 35 h 204"/>
                  <a:gd name="T70" fmla="*/ 59 w 193"/>
                  <a:gd name="T71" fmla="*/ 41 h 204"/>
                  <a:gd name="T72" fmla="*/ 44 w 193"/>
                  <a:gd name="T73" fmla="*/ 16 h 204"/>
                  <a:gd name="T74" fmla="*/ 13 w 193"/>
                  <a:gd name="T75" fmla="*/ 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3" h="204">
                    <a:moveTo>
                      <a:pt x="20" y="19"/>
                    </a:moveTo>
                    <a:cubicBezTo>
                      <a:pt x="25" y="16"/>
                      <a:pt x="29" y="19"/>
                      <a:pt x="32" y="24"/>
                    </a:cubicBezTo>
                    <a:cubicBezTo>
                      <a:pt x="32" y="24"/>
                      <a:pt x="65" y="79"/>
                      <a:pt x="65" y="80"/>
                    </a:cubicBezTo>
                    <a:cubicBezTo>
                      <a:pt x="67" y="83"/>
                      <a:pt x="71" y="82"/>
                      <a:pt x="73" y="81"/>
                    </a:cubicBezTo>
                    <a:cubicBezTo>
                      <a:pt x="75" y="79"/>
                      <a:pt x="77" y="75"/>
                      <a:pt x="74" y="69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5" y="56"/>
                      <a:pt x="68" y="52"/>
                      <a:pt x="73" y="48"/>
                    </a:cubicBezTo>
                    <a:cubicBezTo>
                      <a:pt x="73" y="48"/>
                      <a:pt x="74" y="47"/>
                      <a:pt x="75" y="47"/>
                    </a:cubicBezTo>
                    <a:cubicBezTo>
                      <a:pt x="79" y="45"/>
                      <a:pt x="83" y="44"/>
                      <a:pt x="86" y="48"/>
                    </a:cubicBezTo>
                    <a:cubicBezTo>
                      <a:pt x="92" y="58"/>
                      <a:pt x="92" y="58"/>
                      <a:pt x="92" y="58"/>
                    </a:cubicBezTo>
                    <a:cubicBezTo>
                      <a:pt x="94" y="61"/>
                      <a:pt x="96" y="61"/>
                      <a:pt x="97" y="61"/>
                    </a:cubicBezTo>
                    <a:cubicBezTo>
                      <a:pt x="99" y="60"/>
                      <a:pt x="99" y="56"/>
                      <a:pt x="99" y="56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6" y="47"/>
                      <a:pt x="97" y="44"/>
                      <a:pt x="100" y="42"/>
                    </a:cubicBezTo>
                    <a:cubicBezTo>
                      <a:pt x="101" y="42"/>
                      <a:pt x="102" y="41"/>
                      <a:pt x="104" y="41"/>
                    </a:cubicBezTo>
                    <a:cubicBezTo>
                      <a:pt x="109" y="39"/>
                      <a:pt x="115" y="38"/>
                      <a:pt x="117" y="44"/>
                    </a:cubicBezTo>
                    <a:cubicBezTo>
                      <a:pt x="119" y="48"/>
                      <a:pt x="119" y="48"/>
                      <a:pt x="119" y="48"/>
                    </a:cubicBezTo>
                    <a:cubicBezTo>
                      <a:pt x="119" y="48"/>
                      <a:pt x="119" y="48"/>
                      <a:pt x="119" y="48"/>
                    </a:cubicBezTo>
                    <a:cubicBezTo>
                      <a:pt x="119" y="48"/>
                      <a:pt x="121" y="60"/>
                      <a:pt x="124" y="59"/>
                    </a:cubicBezTo>
                    <a:cubicBezTo>
                      <a:pt x="124" y="58"/>
                      <a:pt x="125" y="58"/>
                      <a:pt x="125" y="57"/>
                    </a:cubicBezTo>
                    <a:cubicBezTo>
                      <a:pt x="125" y="57"/>
                      <a:pt x="125" y="57"/>
                      <a:pt x="125" y="57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0"/>
                      <a:pt x="127" y="49"/>
                      <a:pt x="128" y="48"/>
                    </a:cubicBezTo>
                    <a:cubicBezTo>
                      <a:pt x="130" y="47"/>
                      <a:pt x="134" y="47"/>
                      <a:pt x="137" y="47"/>
                    </a:cubicBezTo>
                    <a:cubicBezTo>
                      <a:pt x="143" y="47"/>
                      <a:pt x="144" y="53"/>
                      <a:pt x="147" y="64"/>
                    </a:cubicBezTo>
                    <a:cubicBezTo>
                      <a:pt x="161" y="132"/>
                      <a:pt x="161" y="132"/>
                      <a:pt x="161" y="132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21" y="185"/>
                      <a:pt x="121" y="185"/>
                      <a:pt x="121" y="185"/>
                    </a:cubicBezTo>
                    <a:cubicBezTo>
                      <a:pt x="108" y="162"/>
                      <a:pt x="108" y="162"/>
                      <a:pt x="108" y="162"/>
                    </a:cubicBezTo>
                    <a:cubicBezTo>
                      <a:pt x="108" y="162"/>
                      <a:pt x="94" y="162"/>
                      <a:pt x="76" y="151"/>
                    </a:cubicBezTo>
                    <a:cubicBezTo>
                      <a:pt x="30" y="143"/>
                      <a:pt x="30" y="143"/>
                      <a:pt x="30" y="143"/>
                    </a:cubicBezTo>
                    <a:cubicBezTo>
                      <a:pt x="24" y="142"/>
                      <a:pt x="20" y="136"/>
                      <a:pt x="21" y="131"/>
                    </a:cubicBezTo>
                    <a:cubicBezTo>
                      <a:pt x="22" y="127"/>
                      <a:pt x="24" y="125"/>
                      <a:pt x="26" y="123"/>
                    </a:cubicBezTo>
                    <a:cubicBezTo>
                      <a:pt x="29" y="122"/>
                      <a:pt x="31" y="121"/>
                      <a:pt x="34" y="122"/>
                    </a:cubicBezTo>
                    <a:cubicBezTo>
                      <a:pt x="60" y="125"/>
                      <a:pt x="60" y="125"/>
                      <a:pt x="60" y="125"/>
                    </a:cubicBezTo>
                    <a:cubicBezTo>
                      <a:pt x="62" y="125"/>
                      <a:pt x="63" y="125"/>
                      <a:pt x="64" y="125"/>
                    </a:cubicBezTo>
                    <a:cubicBezTo>
                      <a:pt x="68" y="123"/>
                      <a:pt x="64" y="113"/>
                      <a:pt x="52" y="9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4" y="28"/>
                      <a:pt x="15" y="22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moveTo>
                      <a:pt x="13" y="7"/>
                    </a:moveTo>
                    <a:cubicBezTo>
                      <a:pt x="13" y="7"/>
                      <a:pt x="13" y="7"/>
                      <a:pt x="12" y="7"/>
                    </a:cubicBezTo>
                    <a:cubicBezTo>
                      <a:pt x="7" y="11"/>
                      <a:pt x="3" y="16"/>
                      <a:pt x="1" y="22"/>
                    </a:cubicBezTo>
                    <a:cubicBezTo>
                      <a:pt x="0" y="29"/>
                      <a:pt x="3" y="34"/>
                      <a:pt x="6" y="40"/>
                    </a:cubicBezTo>
                    <a:cubicBezTo>
                      <a:pt x="40" y="98"/>
                      <a:pt x="40" y="98"/>
                      <a:pt x="40" y="98"/>
                    </a:cubicBezTo>
                    <a:cubicBezTo>
                      <a:pt x="43" y="102"/>
                      <a:pt x="44" y="106"/>
                      <a:pt x="45" y="109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0" y="107"/>
                      <a:pt x="24" y="108"/>
                      <a:pt x="19" y="111"/>
                    </a:cubicBezTo>
                    <a:cubicBezTo>
                      <a:pt x="13" y="115"/>
                      <a:pt x="9" y="121"/>
                      <a:pt x="7" y="128"/>
                    </a:cubicBezTo>
                    <a:cubicBezTo>
                      <a:pt x="5" y="142"/>
                      <a:pt x="14" y="154"/>
                      <a:pt x="27" y="157"/>
                    </a:cubicBezTo>
                    <a:cubicBezTo>
                      <a:pt x="71" y="165"/>
                      <a:pt x="71" y="165"/>
                      <a:pt x="71" y="165"/>
                    </a:cubicBezTo>
                    <a:cubicBezTo>
                      <a:pt x="82" y="171"/>
                      <a:pt x="92" y="174"/>
                      <a:pt x="99" y="175"/>
                    </a:cubicBezTo>
                    <a:cubicBezTo>
                      <a:pt x="109" y="192"/>
                      <a:pt x="109" y="192"/>
                      <a:pt x="109" y="192"/>
                    </a:cubicBezTo>
                    <a:cubicBezTo>
                      <a:pt x="116" y="204"/>
                      <a:pt x="116" y="204"/>
                      <a:pt x="116" y="204"/>
                    </a:cubicBezTo>
                    <a:cubicBezTo>
                      <a:pt x="128" y="197"/>
                      <a:pt x="128" y="197"/>
                      <a:pt x="128" y="197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93" y="159"/>
                      <a:pt x="193" y="159"/>
                      <a:pt x="193" y="159"/>
                    </a:cubicBezTo>
                    <a:cubicBezTo>
                      <a:pt x="186" y="147"/>
                      <a:pt x="186" y="147"/>
                      <a:pt x="186" y="147"/>
                    </a:cubicBezTo>
                    <a:cubicBezTo>
                      <a:pt x="175" y="127"/>
                      <a:pt x="175" y="127"/>
                      <a:pt x="175" y="127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0" y="58"/>
                      <a:pt x="160" y="58"/>
                      <a:pt x="160" y="58"/>
                    </a:cubicBezTo>
                    <a:cubicBezTo>
                      <a:pt x="159" y="53"/>
                      <a:pt x="157" y="48"/>
                      <a:pt x="155" y="44"/>
                    </a:cubicBezTo>
                    <a:cubicBezTo>
                      <a:pt x="150" y="35"/>
                      <a:pt x="142" y="33"/>
                      <a:pt x="137" y="33"/>
                    </a:cubicBezTo>
                    <a:cubicBezTo>
                      <a:pt x="134" y="33"/>
                      <a:pt x="131" y="33"/>
                      <a:pt x="128" y="33"/>
                    </a:cubicBezTo>
                    <a:cubicBezTo>
                      <a:pt x="123" y="27"/>
                      <a:pt x="113" y="23"/>
                      <a:pt x="99" y="28"/>
                    </a:cubicBezTo>
                    <a:cubicBezTo>
                      <a:pt x="97" y="28"/>
                      <a:pt x="95" y="29"/>
                      <a:pt x="93" y="30"/>
                    </a:cubicBezTo>
                    <a:cubicBezTo>
                      <a:pt x="92" y="31"/>
                      <a:pt x="90" y="32"/>
                      <a:pt x="89" y="33"/>
                    </a:cubicBezTo>
                    <a:cubicBezTo>
                      <a:pt x="84" y="30"/>
                      <a:pt x="76" y="30"/>
                      <a:pt x="68" y="35"/>
                    </a:cubicBezTo>
                    <a:cubicBezTo>
                      <a:pt x="67" y="35"/>
                      <a:pt x="64" y="37"/>
                      <a:pt x="63" y="38"/>
                    </a:cubicBezTo>
                    <a:cubicBezTo>
                      <a:pt x="61" y="39"/>
                      <a:pt x="60" y="40"/>
                      <a:pt x="59" y="41"/>
                    </a:cubicBezTo>
                    <a:cubicBezTo>
                      <a:pt x="52" y="30"/>
                      <a:pt x="46" y="19"/>
                      <a:pt x="44" y="17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37" y="5"/>
                      <a:pt x="25" y="0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40"/>
              <p:cNvSpPr>
                <a:spLocks noEditPoints="1"/>
              </p:cNvSpPr>
              <p:nvPr userDrawn="1"/>
            </p:nvSpPr>
            <p:spPr bwMode="auto">
              <a:xfrm rot="4136281">
                <a:off x="8327172" y="6034619"/>
                <a:ext cx="676275" cy="749300"/>
              </a:xfrm>
              <a:custGeom>
                <a:avLst/>
                <a:gdLst>
                  <a:gd name="T0" fmla="*/ 96 w 180"/>
                  <a:gd name="T1" fmla="*/ 21 h 199"/>
                  <a:gd name="T2" fmla="*/ 104 w 180"/>
                  <a:gd name="T3" fmla="*/ 88 h 199"/>
                  <a:gd name="T4" fmla="*/ 116 w 180"/>
                  <a:gd name="T5" fmla="*/ 33 h 199"/>
                  <a:gd name="T6" fmla="*/ 127 w 180"/>
                  <a:gd name="T7" fmla="*/ 26 h 199"/>
                  <a:gd name="T8" fmla="*/ 126 w 180"/>
                  <a:gd name="T9" fmla="*/ 87 h 199"/>
                  <a:gd name="T10" fmla="*/ 126 w 180"/>
                  <a:gd name="T11" fmla="*/ 87 h 199"/>
                  <a:gd name="T12" fmla="*/ 129 w 180"/>
                  <a:gd name="T13" fmla="*/ 94 h 199"/>
                  <a:gd name="T14" fmla="*/ 132 w 180"/>
                  <a:gd name="T15" fmla="*/ 91 h 199"/>
                  <a:gd name="T16" fmla="*/ 155 w 180"/>
                  <a:gd name="T17" fmla="*/ 54 h 199"/>
                  <a:gd name="T18" fmla="*/ 163 w 180"/>
                  <a:gd name="T19" fmla="*/ 69 h 199"/>
                  <a:gd name="T20" fmla="*/ 120 w 180"/>
                  <a:gd name="T21" fmla="*/ 170 h 199"/>
                  <a:gd name="T22" fmla="*/ 68 w 180"/>
                  <a:gd name="T23" fmla="*/ 187 h 199"/>
                  <a:gd name="T24" fmla="*/ 47 w 180"/>
                  <a:gd name="T25" fmla="*/ 147 h 199"/>
                  <a:gd name="T26" fmla="*/ 15 w 180"/>
                  <a:gd name="T27" fmla="*/ 107 h 199"/>
                  <a:gd name="T28" fmla="*/ 28 w 180"/>
                  <a:gd name="T29" fmla="*/ 106 h 199"/>
                  <a:gd name="T30" fmla="*/ 52 w 180"/>
                  <a:gd name="T31" fmla="*/ 122 h 199"/>
                  <a:gd name="T32" fmla="*/ 39 w 180"/>
                  <a:gd name="T33" fmla="*/ 42 h 199"/>
                  <a:gd name="T34" fmla="*/ 48 w 180"/>
                  <a:gd name="T35" fmla="*/ 29 h 199"/>
                  <a:gd name="T36" fmla="*/ 72 w 180"/>
                  <a:gd name="T37" fmla="*/ 85 h 199"/>
                  <a:gd name="T38" fmla="*/ 79 w 180"/>
                  <a:gd name="T39" fmla="*/ 94 h 199"/>
                  <a:gd name="T40" fmla="*/ 77 w 180"/>
                  <a:gd name="T41" fmla="*/ 23 h 199"/>
                  <a:gd name="T42" fmla="*/ 86 w 180"/>
                  <a:gd name="T43" fmla="*/ 13 h 199"/>
                  <a:gd name="T44" fmla="*/ 85 w 180"/>
                  <a:gd name="T45" fmla="*/ 0 h 199"/>
                  <a:gd name="T46" fmla="*/ 65 w 180"/>
                  <a:gd name="T47" fmla="*/ 24 h 199"/>
                  <a:gd name="T48" fmla="*/ 42 w 180"/>
                  <a:gd name="T49" fmla="*/ 18 h 199"/>
                  <a:gd name="T50" fmla="*/ 28 w 180"/>
                  <a:gd name="T51" fmla="*/ 45 h 199"/>
                  <a:gd name="T52" fmla="*/ 45 w 180"/>
                  <a:gd name="T53" fmla="*/ 103 h 199"/>
                  <a:gd name="T54" fmla="*/ 22 w 180"/>
                  <a:gd name="T55" fmla="*/ 91 h 199"/>
                  <a:gd name="T56" fmla="*/ 5 w 180"/>
                  <a:gd name="T57" fmla="*/ 99 h 199"/>
                  <a:gd name="T58" fmla="*/ 8 w 180"/>
                  <a:gd name="T59" fmla="*/ 129 h 199"/>
                  <a:gd name="T60" fmla="*/ 55 w 180"/>
                  <a:gd name="T61" fmla="*/ 175 h 199"/>
                  <a:gd name="T62" fmla="*/ 56 w 180"/>
                  <a:gd name="T63" fmla="*/ 199 h 199"/>
                  <a:gd name="T64" fmla="*/ 119 w 180"/>
                  <a:gd name="T65" fmla="*/ 199 h 199"/>
                  <a:gd name="T66" fmla="*/ 132 w 180"/>
                  <a:gd name="T67" fmla="*/ 187 h 199"/>
                  <a:gd name="T68" fmla="*/ 148 w 180"/>
                  <a:gd name="T69" fmla="*/ 129 h 199"/>
                  <a:gd name="T70" fmla="*/ 166 w 180"/>
                  <a:gd name="T71" fmla="*/ 45 h 199"/>
                  <a:gd name="T72" fmla="*/ 146 w 180"/>
                  <a:gd name="T73" fmla="*/ 44 h 199"/>
                  <a:gd name="T74" fmla="*/ 129 w 180"/>
                  <a:gd name="T75" fmla="*/ 14 h 199"/>
                  <a:gd name="T76" fmla="*/ 108 w 180"/>
                  <a:gd name="T77" fmla="*/ 22 h 199"/>
                  <a:gd name="T78" fmla="*/ 86 w 180"/>
                  <a:gd name="T7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0" h="199">
                    <a:moveTo>
                      <a:pt x="86" y="13"/>
                    </a:moveTo>
                    <a:cubicBezTo>
                      <a:pt x="91" y="13"/>
                      <a:pt x="95" y="16"/>
                      <a:pt x="96" y="21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2" y="87"/>
                      <a:pt x="103" y="88"/>
                      <a:pt x="104" y="88"/>
                    </a:cubicBezTo>
                    <a:cubicBezTo>
                      <a:pt x="106" y="88"/>
                      <a:pt x="107" y="84"/>
                      <a:pt x="107" y="84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7" y="29"/>
                      <a:pt x="121" y="26"/>
                      <a:pt x="126" y="26"/>
                    </a:cubicBezTo>
                    <a:cubicBezTo>
                      <a:pt x="126" y="26"/>
                      <a:pt x="127" y="26"/>
                      <a:pt x="127" y="26"/>
                    </a:cubicBezTo>
                    <a:cubicBezTo>
                      <a:pt x="132" y="27"/>
                      <a:pt x="136" y="32"/>
                      <a:pt x="135" y="3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94"/>
                      <a:pt x="129" y="94"/>
                    </a:cubicBezTo>
                    <a:cubicBezTo>
                      <a:pt x="129" y="94"/>
                      <a:pt x="131" y="93"/>
                      <a:pt x="132" y="91"/>
                    </a:cubicBezTo>
                    <a:cubicBezTo>
                      <a:pt x="132" y="91"/>
                      <a:pt x="132" y="91"/>
                      <a:pt x="132" y="91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9" y="56"/>
                      <a:pt x="152" y="54"/>
                      <a:pt x="155" y="54"/>
                    </a:cubicBezTo>
                    <a:cubicBezTo>
                      <a:pt x="157" y="54"/>
                      <a:pt x="158" y="55"/>
                      <a:pt x="160" y="56"/>
                    </a:cubicBezTo>
                    <a:cubicBezTo>
                      <a:pt x="164" y="58"/>
                      <a:pt x="166" y="64"/>
                      <a:pt x="163" y="69"/>
                    </a:cubicBezTo>
                    <a:cubicBezTo>
                      <a:pt x="136" y="125"/>
                      <a:pt x="136" y="125"/>
                      <a:pt x="136" y="125"/>
                    </a:cubicBezTo>
                    <a:cubicBezTo>
                      <a:pt x="136" y="125"/>
                      <a:pt x="130" y="150"/>
                      <a:pt x="120" y="170"/>
                    </a:cubicBezTo>
                    <a:cubicBezTo>
                      <a:pt x="119" y="187"/>
                      <a:pt x="119" y="187"/>
                      <a:pt x="119" y="187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68" y="169"/>
                      <a:pt x="56" y="163"/>
                      <a:pt x="47" y="147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17"/>
                      <a:pt x="11" y="111"/>
                      <a:pt x="15" y="107"/>
                    </a:cubicBezTo>
                    <a:cubicBezTo>
                      <a:pt x="17" y="105"/>
                      <a:pt x="19" y="103"/>
                      <a:pt x="22" y="103"/>
                    </a:cubicBezTo>
                    <a:cubicBezTo>
                      <a:pt x="24" y="103"/>
                      <a:pt x="26" y="104"/>
                      <a:pt x="28" y="106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8" y="121"/>
                      <a:pt x="50" y="122"/>
                      <a:pt x="52" y="122"/>
                    </a:cubicBezTo>
                    <a:cubicBezTo>
                      <a:pt x="58" y="122"/>
                      <a:pt x="62" y="115"/>
                      <a:pt x="55" y="91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8" y="37"/>
                      <a:pt x="41" y="31"/>
                      <a:pt x="46" y="30"/>
                    </a:cubicBezTo>
                    <a:cubicBezTo>
                      <a:pt x="47" y="29"/>
                      <a:pt x="48" y="29"/>
                      <a:pt x="48" y="29"/>
                    </a:cubicBezTo>
                    <a:cubicBezTo>
                      <a:pt x="52" y="29"/>
                      <a:pt x="56" y="32"/>
                      <a:pt x="57" y="36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3" y="85"/>
                      <a:pt x="73" y="85"/>
                      <a:pt x="73" y="86"/>
                    </a:cubicBezTo>
                    <a:cubicBezTo>
                      <a:pt x="74" y="89"/>
                      <a:pt x="77" y="94"/>
                      <a:pt x="79" y="94"/>
                    </a:cubicBezTo>
                    <a:cubicBezTo>
                      <a:pt x="81" y="94"/>
                      <a:pt x="82" y="91"/>
                      <a:pt x="82" y="8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18"/>
                      <a:pt x="80" y="13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moveTo>
                      <a:pt x="86" y="0"/>
                    </a:moveTo>
                    <a:cubicBezTo>
                      <a:pt x="86" y="0"/>
                      <a:pt x="85" y="0"/>
                      <a:pt x="85" y="0"/>
                    </a:cubicBezTo>
                    <a:cubicBezTo>
                      <a:pt x="73" y="1"/>
                      <a:pt x="64" y="12"/>
                      <a:pt x="65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1" y="20"/>
                      <a:pt x="55" y="17"/>
                      <a:pt x="48" y="17"/>
                    </a:cubicBezTo>
                    <a:cubicBezTo>
                      <a:pt x="46" y="17"/>
                      <a:pt x="44" y="17"/>
                      <a:pt x="42" y="18"/>
                    </a:cubicBezTo>
                    <a:cubicBezTo>
                      <a:pt x="36" y="20"/>
                      <a:pt x="32" y="23"/>
                      <a:pt x="29" y="29"/>
                    </a:cubicBezTo>
                    <a:cubicBezTo>
                      <a:pt x="26" y="34"/>
                      <a:pt x="26" y="40"/>
                      <a:pt x="28" y="45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44" y="98"/>
                      <a:pt x="45" y="101"/>
                      <a:pt x="45" y="103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2" y="93"/>
                      <a:pt x="27" y="91"/>
                      <a:pt x="22" y="91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16" y="91"/>
                      <a:pt x="10" y="94"/>
                      <a:pt x="5" y="99"/>
                    </a:cubicBezTo>
                    <a:cubicBezTo>
                      <a:pt x="2" y="103"/>
                      <a:pt x="0" y="109"/>
                      <a:pt x="0" y="115"/>
                    </a:cubicBezTo>
                    <a:cubicBezTo>
                      <a:pt x="1" y="120"/>
                      <a:pt x="4" y="126"/>
                      <a:pt x="8" y="129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44" y="165"/>
                      <a:pt x="51" y="171"/>
                      <a:pt x="55" y="175"/>
                    </a:cubicBezTo>
                    <a:cubicBezTo>
                      <a:pt x="56" y="187"/>
                      <a:pt x="56" y="187"/>
                      <a:pt x="56" y="187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68" y="199"/>
                      <a:pt x="68" y="199"/>
                      <a:pt x="68" y="199"/>
                    </a:cubicBezTo>
                    <a:cubicBezTo>
                      <a:pt x="119" y="199"/>
                      <a:pt x="119" y="199"/>
                      <a:pt x="119" y="199"/>
                    </a:cubicBezTo>
                    <a:cubicBezTo>
                      <a:pt x="132" y="199"/>
                      <a:pt x="132" y="199"/>
                      <a:pt x="132" y="199"/>
                    </a:cubicBezTo>
                    <a:cubicBezTo>
                      <a:pt x="132" y="187"/>
                      <a:pt x="132" y="187"/>
                      <a:pt x="132" y="187"/>
                    </a:cubicBezTo>
                    <a:cubicBezTo>
                      <a:pt x="132" y="173"/>
                      <a:pt x="132" y="173"/>
                      <a:pt x="132" y="173"/>
                    </a:cubicBezTo>
                    <a:cubicBezTo>
                      <a:pt x="141" y="155"/>
                      <a:pt x="147" y="135"/>
                      <a:pt x="148" y="129"/>
                    </a:cubicBezTo>
                    <a:cubicBezTo>
                      <a:pt x="174" y="74"/>
                      <a:pt x="174" y="74"/>
                      <a:pt x="174" y="74"/>
                    </a:cubicBezTo>
                    <a:cubicBezTo>
                      <a:pt x="180" y="64"/>
                      <a:pt x="176" y="51"/>
                      <a:pt x="166" y="45"/>
                    </a:cubicBezTo>
                    <a:cubicBezTo>
                      <a:pt x="163" y="43"/>
                      <a:pt x="159" y="42"/>
                      <a:pt x="155" y="42"/>
                    </a:cubicBezTo>
                    <a:cubicBezTo>
                      <a:pt x="152" y="42"/>
                      <a:pt x="149" y="42"/>
                      <a:pt x="146" y="44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9" y="27"/>
                      <a:pt x="141" y="16"/>
                      <a:pt x="129" y="14"/>
                    </a:cubicBezTo>
                    <a:cubicBezTo>
                      <a:pt x="128" y="13"/>
                      <a:pt x="127" y="13"/>
                      <a:pt x="126" y="13"/>
                    </a:cubicBezTo>
                    <a:cubicBezTo>
                      <a:pt x="119" y="13"/>
                      <a:pt x="112" y="17"/>
                      <a:pt x="108" y="22"/>
                    </a:cubicBezTo>
                    <a:cubicBezTo>
                      <a:pt x="108" y="20"/>
                      <a:pt x="108" y="20"/>
                      <a:pt x="108" y="20"/>
                    </a:cubicBezTo>
                    <a:cubicBezTo>
                      <a:pt x="107" y="9"/>
                      <a:pt x="98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41"/>
              <p:cNvSpPr>
                <a:spLocks noEditPoints="1"/>
              </p:cNvSpPr>
              <p:nvPr userDrawn="1"/>
            </p:nvSpPr>
            <p:spPr bwMode="auto">
              <a:xfrm rot="17800658">
                <a:off x="3482341" y="5497816"/>
                <a:ext cx="692150" cy="752475"/>
              </a:xfrm>
              <a:custGeom>
                <a:avLst/>
                <a:gdLst>
                  <a:gd name="T0" fmla="*/ 132 w 184"/>
                  <a:gd name="T1" fmla="*/ 44 h 200"/>
                  <a:gd name="T2" fmla="*/ 52 w 184"/>
                  <a:gd name="T3" fmla="*/ 44 h 200"/>
                  <a:gd name="T4" fmla="*/ 52 w 184"/>
                  <a:gd name="T5" fmla="*/ 25 h 200"/>
                  <a:gd name="T6" fmla="*/ 132 w 184"/>
                  <a:gd name="T7" fmla="*/ 25 h 200"/>
                  <a:gd name="T8" fmla="*/ 132 w 184"/>
                  <a:gd name="T9" fmla="*/ 44 h 200"/>
                  <a:gd name="T10" fmla="*/ 52 w 184"/>
                  <a:gd name="T11" fmla="*/ 0 h 200"/>
                  <a:gd name="T12" fmla="*/ 132 w 184"/>
                  <a:gd name="T13" fmla="*/ 0 h 200"/>
                  <a:gd name="T14" fmla="*/ 132 w 184"/>
                  <a:gd name="T15" fmla="*/ 16 h 200"/>
                  <a:gd name="T16" fmla="*/ 52 w 184"/>
                  <a:gd name="T17" fmla="*/ 16 h 200"/>
                  <a:gd name="T18" fmla="*/ 52 w 184"/>
                  <a:gd name="T19" fmla="*/ 0 h 200"/>
                  <a:gd name="T20" fmla="*/ 52 w 184"/>
                  <a:gd name="T21" fmla="*/ 52 h 200"/>
                  <a:gd name="T22" fmla="*/ 132 w 184"/>
                  <a:gd name="T23" fmla="*/ 52 h 200"/>
                  <a:gd name="T24" fmla="*/ 132 w 184"/>
                  <a:gd name="T25" fmla="*/ 85 h 200"/>
                  <a:gd name="T26" fmla="*/ 184 w 184"/>
                  <a:gd name="T27" fmla="*/ 85 h 200"/>
                  <a:gd name="T28" fmla="*/ 92 w 184"/>
                  <a:gd name="T29" fmla="*/ 162 h 200"/>
                  <a:gd name="T30" fmla="*/ 0 w 184"/>
                  <a:gd name="T31" fmla="*/ 85 h 200"/>
                  <a:gd name="T32" fmla="*/ 52 w 184"/>
                  <a:gd name="T33" fmla="*/ 85 h 200"/>
                  <a:gd name="T34" fmla="*/ 52 w 184"/>
                  <a:gd name="T35" fmla="*/ 52 h 200"/>
                  <a:gd name="T36" fmla="*/ 9 w 184"/>
                  <a:gd name="T37" fmla="*/ 168 h 200"/>
                  <a:gd name="T38" fmla="*/ 174 w 184"/>
                  <a:gd name="T39" fmla="*/ 168 h 200"/>
                  <a:gd name="T40" fmla="*/ 183 w 184"/>
                  <a:gd name="T41" fmla="*/ 177 h 200"/>
                  <a:gd name="T42" fmla="*/ 183 w 184"/>
                  <a:gd name="T43" fmla="*/ 191 h 200"/>
                  <a:gd name="T44" fmla="*/ 174 w 184"/>
                  <a:gd name="T45" fmla="*/ 200 h 200"/>
                  <a:gd name="T46" fmla="*/ 9 w 184"/>
                  <a:gd name="T47" fmla="*/ 200 h 200"/>
                  <a:gd name="T48" fmla="*/ 0 w 184"/>
                  <a:gd name="T49" fmla="*/ 191 h 200"/>
                  <a:gd name="T50" fmla="*/ 0 w 184"/>
                  <a:gd name="T51" fmla="*/ 177 h 200"/>
                  <a:gd name="T52" fmla="*/ 9 w 184"/>
                  <a:gd name="T53" fmla="*/ 16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4" h="200">
                    <a:moveTo>
                      <a:pt x="132" y="44"/>
                    </a:moveTo>
                    <a:cubicBezTo>
                      <a:pt x="52" y="44"/>
                      <a:pt x="52" y="44"/>
                      <a:pt x="52" y="44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132" y="25"/>
                      <a:pt x="132" y="25"/>
                      <a:pt x="132" y="25"/>
                    </a:cubicBezTo>
                    <a:lnTo>
                      <a:pt x="132" y="44"/>
                    </a:lnTo>
                    <a:close/>
                    <a:moveTo>
                      <a:pt x="52" y="0"/>
                    </a:move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52" y="16"/>
                      <a:pt x="52" y="16"/>
                      <a:pt x="52" y="16"/>
                    </a:cubicBezTo>
                    <a:lnTo>
                      <a:pt x="52" y="0"/>
                    </a:lnTo>
                    <a:close/>
                    <a:moveTo>
                      <a:pt x="52" y="52"/>
                    </a:move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85"/>
                      <a:pt x="132" y="85"/>
                      <a:pt x="132" y="85"/>
                    </a:cubicBezTo>
                    <a:cubicBezTo>
                      <a:pt x="184" y="85"/>
                      <a:pt x="184" y="85"/>
                      <a:pt x="184" y="85"/>
                    </a:cubicBezTo>
                    <a:cubicBezTo>
                      <a:pt x="92" y="162"/>
                      <a:pt x="92" y="162"/>
                      <a:pt x="92" y="16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52" y="85"/>
                      <a:pt x="52" y="85"/>
                      <a:pt x="52" y="85"/>
                    </a:cubicBezTo>
                    <a:lnTo>
                      <a:pt x="52" y="52"/>
                    </a:lnTo>
                    <a:close/>
                    <a:moveTo>
                      <a:pt x="9" y="168"/>
                    </a:moveTo>
                    <a:cubicBezTo>
                      <a:pt x="174" y="168"/>
                      <a:pt x="174" y="168"/>
                      <a:pt x="174" y="168"/>
                    </a:cubicBezTo>
                    <a:cubicBezTo>
                      <a:pt x="179" y="168"/>
                      <a:pt x="183" y="172"/>
                      <a:pt x="183" y="177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3" y="196"/>
                      <a:pt x="179" y="200"/>
                      <a:pt x="174" y="200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4" y="200"/>
                      <a:pt x="0" y="196"/>
                      <a:pt x="0" y="191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2"/>
                      <a:pt x="4" y="168"/>
                      <a:pt x="9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42"/>
              <p:cNvSpPr>
                <a:spLocks noEditPoints="1"/>
              </p:cNvSpPr>
              <p:nvPr userDrawn="1"/>
            </p:nvSpPr>
            <p:spPr bwMode="auto">
              <a:xfrm>
                <a:off x="8252166" y="5001604"/>
                <a:ext cx="736600" cy="738188"/>
              </a:xfrm>
              <a:custGeom>
                <a:avLst/>
                <a:gdLst>
                  <a:gd name="T0" fmla="*/ 195 w 196"/>
                  <a:gd name="T1" fmla="*/ 194 h 196"/>
                  <a:gd name="T2" fmla="*/ 190 w 196"/>
                  <a:gd name="T3" fmla="*/ 196 h 196"/>
                  <a:gd name="T4" fmla="*/ 118 w 196"/>
                  <a:gd name="T5" fmla="*/ 196 h 196"/>
                  <a:gd name="T6" fmla="*/ 113 w 196"/>
                  <a:gd name="T7" fmla="*/ 194 h 196"/>
                  <a:gd name="T8" fmla="*/ 112 w 196"/>
                  <a:gd name="T9" fmla="*/ 192 h 196"/>
                  <a:gd name="T10" fmla="*/ 113 w 196"/>
                  <a:gd name="T11" fmla="*/ 185 h 196"/>
                  <a:gd name="T12" fmla="*/ 135 w 196"/>
                  <a:gd name="T13" fmla="*/ 169 h 196"/>
                  <a:gd name="T14" fmla="*/ 103 w 196"/>
                  <a:gd name="T15" fmla="*/ 136 h 196"/>
                  <a:gd name="T16" fmla="*/ 103 w 196"/>
                  <a:gd name="T17" fmla="*/ 136 h 196"/>
                  <a:gd name="T18" fmla="*/ 103 w 196"/>
                  <a:gd name="T19" fmla="*/ 136 h 196"/>
                  <a:gd name="T20" fmla="*/ 103 w 196"/>
                  <a:gd name="T21" fmla="*/ 102 h 196"/>
                  <a:gd name="T22" fmla="*/ 136 w 196"/>
                  <a:gd name="T23" fmla="*/ 102 h 196"/>
                  <a:gd name="T24" fmla="*/ 137 w 196"/>
                  <a:gd name="T25" fmla="*/ 103 h 196"/>
                  <a:gd name="T26" fmla="*/ 137 w 196"/>
                  <a:gd name="T27" fmla="*/ 103 h 196"/>
                  <a:gd name="T28" fmla="*/ 169 w 196"/>
                  <a:gd name="T29" fmla="*/ 135 h 196"/>
                  <a:gd name="T30" fmla="*/ 186 w 196"/>
                  <a:gd name="T31" fmla="*/ 113 h 196"/>
                  <a:gd name="T32" fmla="*/ 192 w 196"/>
                  <a:gd name="T33" fmla="*/ 112 h 196"/>
                  <a:gd name="T34" fmla="*/ 196 w 196"/>
                  <a:gd name="T35" fmla="*/ 118 h 196"/>
                  <a:gd name="T36" fmla="*/ 196 w 196"/>
                  <a:gd name="T37" fmla="*/ 190 h 196"/>
                  <a:gd name="T38" fmla="*/ 195 w 196"/>
                  <a:gd name="T39" fmla="*/ 194 h 196"/>
                  <a:gd name="T40" fmla="*/ 60 w 196"/>
                  <a:gd name="T41" fmla="*/ 94 h 196"/>
                  <a:gd name="T42" fmla="*/ 59 w 196"/>
                  <a:gd name="T43" fmla="*/ 94 h 196"/>
                  <a:gd name="T44" fmla="*/ 59 w 196"/>
                  <a:gd name="T45" fmla="*/ 94 h 196"/>
                  <a:gd name="T46" fmla="*/ 27 w 196"/>
                  <a:gd name="T47" fmla="*/ 61 h 196"/>
                  <a:gd name="T48" fmla="*/ 10 w 196"/>
                  <a:gd name="T49" fmla="*/ 83 h 196"/>
                  <a:gd name="T50" fmla="*/ 3 w 196"/>
                  <a:gd name="T51" fmla="*/ 85 h 196"/>
                  <a:gd name="T52" fmla="*/ 0 w 196"/>
                  <a:gd name="T53" fmla="*/ 79 h 196"/>
                  <a:gd name="T54" fmla="*/ 0 w 196"/>
                  <a:gd name="T55" fmla="*/ 7 h 196"/>
                  <a:gd name="T56" fmla="*/ 1 w 196"/>
                  <a:gd name="T57" fmla="*/ 2 h 196"/>
                  <a:gd name="T58" fmla="*/ 6 w 196"/>
                  <a:gd name="T59" fmla="*/ 0 h 196"/>
                  <a:gd name="T60" fmla="*/ 78 w 196"/>
                  <a:gd name="T61" fmla="*/ 0 h 196"/>
                  <a:gd name="T62" fmla="*/ 82 w 196"/>
                  <a:gd name="T63" fmla="*/ 2 h 196"/>
                  <a:gd name="T64" fmla="*/ 84 w 196"/>
                  <a:gd name="T65" fmla="*/ 4 h 196"/>
                  <a:gd name="T66" fmla="*/ 82 w 196"/>
                  <a:gd name="T67" fmla="*/ 11 h 196"/>
                  <a:gd name="T68" fmla="*/ 58 w 196"/>
                  <a:gd name="T69" fmla="*/ 27 h 196"/>
                  <a:gd name="T70" fmla="*/ 93 w 196"/>
                  <a:gd name="T71" fmla="*/ 60 h 196"/>
                  <a:gd name="T72" fmla="*/ 93 w 196"/>
                  <a:gd name="T73" fmla="*/ 60 h 196"/>
                  <a:gd name="T74" fmla="*/ 93 w 196"/>
                  <a:gd name="T75" fmla="*/ 60 h 196"/>
                  <a:gd name="T76" fmla="*/ 91 w 196"/>
                  <a:gd name="T77" fmla="*/ 94 h 196"/>
                  <a:gd name="T78" fmla="*/ 60 w 196"/>
                  <a:gd name="T79" fmla="*/ 9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6" h="196">
                    <a:moveTo>
                      <a:pt x="195" y="194"/>
                    </a:moveTo>
                    <a:cubicBezTo>
                      <a:pt x="193" y="195"/>
                      <a:pt x="192" y="196"/>
                      <a:pt x="190" y="196"/>
                    </a:cubicBezTo>
                    <a:cubicBezTo>
                      <a:pt x="118" y="196"/>
                      <a:pt x="118" y="196"/>
                      <a:pt x="118" y="196"/>
                    </a:cubicBezTo>
                    <a:cubicBezTo>
                      <a:pt x="116" y="196"/>
                      <a:pt x="115" y="195"/>
                      <a:pt x="113" y="194"/>
                    </a:cubicBezTo>
                    <a:cubicBezTo>
                      <a:pt x="113" y="194"/>
                      <a:pt x="112" y="193"/>
                      <a:pt x="112" y="192"/>
                    </a:cubicBezTo>
                    <a:cubicBezTo>
                      <a:pt x="111" y="190"/>
                      <a:pt x="112" y="187"/>
                      <a:pt x="113" y="185"/>
                    </a:cubicBezTo>
                    <a:cubicBezTo>
                      <a:pt x="135" y="169"/>
                      <a:pt x="135" y="169"/>
                      <a:pt x="135" y="169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93" y="127"/>
                      <a:pt x="93" y="112"/>
                      <a:pt x="103" y="102"/>
                    </a:cubicBezTo>
                    <a:cubicBezTo>
                      <a:pt x="112" y="93"/>
                      <a:pt x="127" y="93"/>
                      <a:pt x="136" y="102"/>
                    </a:cubicBezTo>
                    <a:cubicBezTo>
                      <a:pt x="136" y="102"/>
                      <a:pt x="137" y="103"/>
                      <a:pt x="137" y="103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69" y="135"/>
                      <a:pt x="169" y="135"/>
                      <a:pt x="169" y="135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7" y="111"/>
                      <a:pt x="190" y="111"/>
                      <a:pt x="192" y="112"/>
                    </a:cubicBezTo>
                    <a:cubicBezTo>
                      <a:pt x="195" y="113"/>
                      <a:pt x="196" y="115"/>
                      <a:pt x="196" y="118"/>
                    </a:cubicBezTo>
                    <a:cubicBezTo>
                      <a:pt x="196" y="190"/>
                      <a:pt x="196" y="190"/>
                      <a:pt x="196" y="190"/>
                    </a:cubicBezTo>
                    <a:cubicBezTo>
                      <a:pt x="196" y="191"/>
                      <a:pt x="196" y="193"/>
                      <a:pt x="195" y="194"/>
                    </a:cubicBezTo>
                    <a:close/>
                    <a:moveTo>
                      <a:pt x="60" y="94"/>
                    </a:moveTo>
                    <a:cubicBezTo>
                      <a:pt x="59" y="94"/>
                      <a:pt x="59" y="94"/>
                      <a:pt x="59" y="94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10" y="83"/>
                      <a:pt x="10" y="83"/>
                      <a:pt x="10" y="83"/>
                    </a:cubicBezTo>
                    <a:cubicBezTo>
                      <a:pt x="8" y="85"/>
                      <a:pt x="6" y="86"/>
                      <a:pt x="3" y="85"/>
                    </a:cubicBezTo>
                    <a:cubicBezTo>
                      <a:pt x="1" y="84"/>
                      <a:pt x="0" y="81"/>
                      <a:pt x="0" y="7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0" y="0"/>
                      <a:pt x="81" y="1"/>
                      <a:pt x="82" y="2"/>
                    </a:cubicBezTo>
                    <a:cubicBezTo>
                      <a:pt x="83" y="3"/>
                      <a:pt x="84" y="3"/>
                      <a:pt x="84" y="4"/>
                    </a:cubicBezTo>
                    <a:cubicBezTo>
                      <a:pt x="85" y="6"/>
                      <a:pt x="84" y="9"/>
                      <a:pt x="82" y="11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103" y="70"/>
                      <a:pt x="101" y="85"/>
                      <a:pt x="91" y="94"/>
                    </a:cubicBezTo>
                    <a:cubicBezTo>
                      <a:pt x="82" y="103"/>
                      <a:pt x="69" y="103"/>
                      <a:pt x="60" y="9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43"/>
              <p:cNvSpPr>
                <a:spLocks/>
              </p:cNvSpPr>
              <p:nvPr userDrawn="1"/>
            </p:nvSpPr>
            <p:spPr bwMode="auto">
              <a:xfrm rot="5400000">
                <a:off x="-25225" y="6370726"/>
                <a:ext cx="449186" cy="412150"/>
              </a:xfrm>
              <a:custGeom>
                <a:avLst/>
                <a:gdLst>
                  <a:gd name="T0" fmla="*/ 253 w 473"/>
                  <a:gd name="T1" fmla="*/ 0 h 434"/>
                  <a:gd name="T2" fmla="*/ 0 w 473"/>
                  <a:gd name="T3" fmla="*/ 218 h 434"/>
                  <a:gd name="T4" fmla="*/ 253 w 473"/>
                  <a:gd name="T5" fmla="*/ 434 h 434"/>
                  <a:gd name="T6" fmla="*/ 253 w 473"/>
                  <a:gd name="T7" fmla="*/ 303 h 434"/>
                  <a:gd name="T8" fmla="*/ 473 w 473"/>
                  <a:gd name="T9" fmla="*/ 303 h 434"/>
                  <a:gd name="T10" fmla="*/ 473 w 473"/>
                  <a:gd name="T11" fmla="*/ 133 h 434"/>
                  <a:gd name="T12" fmla="*/ 253 w 473"/>
                  <a:gd name="T13" fmla="*/ 133 h 434"/>
                  <a:gd name="T14" fmla="*/ 253 w 473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3" h="434">
                    <a:moveTo>
                      <a:pt x="253" y="0"/>
                    </a:moveTo>
                    <a:lnTo>
                      <a:pt x="0" y="218"/>
                    </a:lnTo>
                    <a:lnTo>
                      <a:pt x="253" y="434"/>
                    </a:lnTo>
                    <a:lnTo>
                      <a:pt x="253" y="303"/>
                    </a:lnTo>
                    <a:lnTo>
                      <a:pt x="473" y="303"/>
                    </a:lnTo>
                    <a:lnTo>
                      <a:pt x="473" y="133"/>
                    </a:lnTo>
                    <a:lnTo>
                      <a:pt x="253" y="133"/>
                    </a:lnTo>
                    <a:lnTo>
                      <a:pt x="25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44"/>
              <p:cNvSpPr>
                <a:spLocks/>
              </p:cNvSpPr>
              <p:nvPr userDrawn="1"/>
            </p:nvSpPr>
            <p:spPr bwMode="auto">
              <a:xfrm>
                <a:off x="4080453" y="2254525"/>
                <a:ext cx="752475" cy="684213"/>
              </a:xfrm>
              <a:custGeom>
                <a:avLst/>
                <a:gdLst>
                  <a:gd name="T0" fmla="*/ 218 w 474"/>
                  <a:gd name="T1" fmla="*/ 0 h 431"/>
                  <a:gd name="T2" fmla="*/ 474 w 474"/>
                  <a:gd name="T3" fmla="*/ 215 h 431"/>
                  <a:gd name="T4" fmla="*/ 218 w 474"/>
                  <a:gd name="T5" fmla="*/ 431 h 431"/>
                  <a:gd name="T6" fmla="*/ 218 w 474"/>
                  <a:gd name="T7" fmla="*/ 303 h 431"/>
                  <a:gd name="T8" fmla="*/ 0 w 474"/>
                  <a:gd name="T9" fmla="*/ 303 h 431"/>
                  <a:gd name="T10" fmla="*/ 0 w 474"/>
                  <a:gd name="T11" fmla="*/ 130 h 431"/>
                  <a:gd name="T12" fmla="*/ 218 w 474"/>
                  <a:gd name="T13" fmla="*/ 130 h 431"/>
                  <a:gd name="T14" fmla="*/ 218 w 474"/>
                  <a:gd name="T15" fmla="*/ 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4" h="431">
                    <a:moveTo>
                      <a:pt x="218" y="0"/>
                    </a:moveTo>
                    <a:lnTo>
                      <a:pt x="474" y="215"/>
                    </a:lnTo>
                    <a:lnTo>
                      <a:pt x="218" y="431"/>
                    </a:lnTo>
                    <a:lnTo>
                      <a:pt x="218" y="303"/>
                    </a:lnTo>
                    <a:lnTo>
                      <a:pt x="0" y="303"/>
                    </a:lnTo>
                    <a:lnTo>
                      <a:pt x="0" y="130"/>
                    </a:lnTo>
                    <a:lnTo>
                      <a:pt x="218" y="130"/>
                    </a:lnTo>
                    <a:lnTo>
                      <a:pt x="2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45"/>
              <p:cNvSpPr>
                <a:spLocks/>
              </p:cNvSpPr>
              <p:nvPr userDrawn="1"/>
            </p:nvSpPr>
            <p:spPr bwMode="auto">
              <a:xfrm>
                <a:off x="3817097" y="230604"/>
                <a:ext cx="818640" cy="820397"/>
              </a:xfrm>
              <a:custGeom>
                <a:avLst/>
                <a:gdLst>
                  <a:gd name="T0" fmla="*/ 99 w 197"/>
                  <a:gd name="T1" fmla="*/ 197 h 197"/>
                  <a:gd name="T2" fmla="*/ 22 w 197"/>
                  <a:gd name="T3" fmla="*/ 160 h 197"/>
                  <a:gd name="T4" fmla="*/ 0 w 197"/>
                  <a:gd name="T5" fmla="*/ 174 h 197"/>
                  <a:gd name="T6" fmla="*/ 5 w 197"/>
                  <a:gd name="T7" fmla="*/ 92 h 197"/>
                  <a:gd name="T8" fmla="*/ 81 w 197"/>
                  <a:gd name="T9" fmla="*/ 123 h 197"/>
                  <a:gd name="T10" fmla="*/ 56 w 197"/>
                  <a:gd name="T11" fmla="*/ 138 h 197"/>
                  <a:gd name="T12" fmla="*/ 99 w 197"/>
                  <a:gd name="T13" fmla="*/ 157 h 197"/>
                  <a:gd name="T14" fmla="*/ 157 w 197"/>
                  <a:gd name="T15" fmla="*/ 99 h 197"/>
                  <a:gd name="T16" fmla="*/ 99 w 197"/>
                  <a:gd name="T17" fmla="*/ 40 h 197"/>
                  <a:gd name="T18" fmla="*/ 46 w 197"/>
                  <a:gd name="T19" fmla="*/ 74 h 197"/>
                  <a:gd name="T20" fmla="*/ 10 w 197"/>
                  <a:gd name="T21" fmla="*/ 57 h 197"/>
                  <a:gd name="T22" fmla="*/ 99 w 197"/>
                  <a:gd name="T23" fmla="*/ 0 h 197"/>
                  <a:gd name="T24" fmla="*/ 197 w 197"/>
                  <a:gd name="T25" fmla="*/ 99 h 197"/>
                  <a:gd name="T26" fmla="*/ 99 w 197"/>
                  <a:gd name="T27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7" h="197">
                    <a:moveTo>
                      <a:pt x="99" y="197"/>
                    </a:moveTo>
                    <a:cubicBezTo>
                      <a:pt x="68" y="197"/>
                      <a:pt x="40" y="183"/>
                      <a:pt x="22" y="160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5" y="92"/>
                      <a:pt x="5" y="92"/>
                      <a:pt x="5" y="92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56" y="138"/>
                      <a:pt x="56" y="138"/>
                      <a:pt x="56" y="138"/>
                    </a:cubicBezTo>
                    <a:cubicBezTo>
                      <a:pt x="67" y="150"/>
                      <a:pt x="82" y="157"/>
                      <a:pt x="99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9" y="40"/>
                    </a:cubicBezTo>
                    <a:cubicBezTo>
                      <a:pt x="75" y="40"/>
                      <a:pt x="55" y="54"/>
                      <a:pt x="46" y="74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25" y="24"/>
                      <a:pt x="60" y="0"/>
                      <a:pt x="99" y="0"/>
                    </a:cubicBezTo>
                    <a:cubicBezTo>
                      <a:pt x="153" y="0"/>
                      <a:pt x="197" y="44"/>
                      <a:pt x="197" y="99"/>
                    </a:cubicBezTo>
                    <a:cubicBezTo>
                      <a:pt x="197" y="153"/>
                      <a:pt x="153" y="197"/>
                      <a:pt x="99" y="1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46"/>
              <p:cNvSpPr>
                <a:spLocks noEditPoints="1"/>
              </p:cNvSpPr>
              <p:nvPr userDrawn="1"/>
            </p:nvSpPr>
            <p:spPr bwMode="auto">
              <a:xfrm>
                <a:off x="4444649" y="3022214"/>
                <a:ext cx="736600" cy="744538"/>
              </a:xfrm>
              <a:custGeom>
                <a:avLst/>
                <a:gdLst>
                  <a:gd name="T0" fmla="*/ 115 w 196"/>
                  <a:gd name="T1" fmla="*/ 73 h 198"/>
                  <a:gd name="T2" fmla="*/ 134 w 196"/>
                  <a:gd name="T3" fmla="*/ 56 h 198"/>
                  <a:gd name="T4" fmla="*/ 95 w 196"/>
                  <a:gd name="T5" fmla="*/ 40 h 198"/>
                  <a:gd name="T6" fmla="*/ 39 w 196"/>
                  <a:gd name="T7" fmla="*/ 83 h 198"/>
                  <a:gd name="T8" fmla="*/ 0 w 196"/>
                  <a:gd name="T9" fmla="*/ 73 h 198"/>
                  <a:gd name="T10" fmla="*/ 94 w 196"/>
                  <a:gd name="T11" fmla="*/ 0 h 198"/>
                  <a:gd name="T12" fmla="*/ 163 w 196"/>
                  <a:gd name="T13" fmla="*/ 29 h 198"/>
                  <a:gd name="T14" fmla="*/ 182 w 196"/>
                  <a:gd name="T15" fmla="*/ 13 h 198"/>
                  <a:gd name="T16" fmla="*/ 196 w 196"/>
                  <a:gd name="T17" fmla="*/ 95 h 198"/>
                  <a:gd name="T18" fmla="*/ 115 w 196"/>
                  <a:gd name="T19" fmla="*/ 73 h 198"/>
                  <a:gd name="T20" fmla="*/ 61 w 196"/>
                  <a:gd name="T21" fmla="*/ 142 h 198"/>
                  <a:gd name="T22" fmla="*/ 101 w 196"/>
                  <a:gd name="T23" fmla="*/ 158 h 198"/>
                  <a:gd name="T24" fmla="*/ 157 w 196"/>
                  <a:gd name="T25" fmla="*/ 115 h 198"/>
                  <a:gd name="T26" fmla="*/ 196 w 196"/>
                  <a:gd name="T27" fmla="*/ 125 h 198"/>
                  <a:gd name="T28" fmla="*/ 101 w 196"/>
                  <a:gd name="T29" fmla="*/ 198 h 198"/>
                  <a:gd name="T30" fmla="*/ 32 w 196"/>
                  <a:gd name="T31" fmla="*/ 169 h 198"/>
                  <a:gd name="T32" fmla="*/ 14 w 196"/>
                  <a:gd name="T33" fmla="*/ 185 h 198"/>
                  <a:gd name="T34" fmla="*/ 0 w 196"/>
                  <a:gd name="T35" fmla="*/ 103 h 198"/>
                  <a:gd name="T36" fmla="*/ 81 w 196"/>
                  <a:gd name="T37" fmla="*/ 125 h 198"/>
                  <a:gd name="T38" fmla="*/ 61 w 196"/>
                  <a:gd name="T39" fmla="*/ 14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6" h="198">
                    <a:moveTo>
                      <a:pt x="115" y="73"/>
                    </a:moveTo>
                    <a:cubicBezTo>
                      <a:pt x="134" y="56"/>
                      <a:pt x="134" y="56"/>
                      <a:pt x="134" y="56"/>
                    </a:cubicBezTo>
                    <a:cubicBezTo>
                      <a:pt x="124" y="48"/>
                      <a:pt x="109" y="40"/>
                      <a:pt x="95" y="40"/>
                    </a:cubicBezTo>
                    <a:cubicBezTo>
                      <a:pt x="68" y="40"/>
                      <a:pt x="45" y="58"/>
                      <a:pt x="39" y="8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1" y="31"/>
                      <a:pt x="49" y="0"/>
                      <a:pt x="94" y="0"/>
                    </a:cubicBezTo>
                    <a:cubicBezTo>
                      <a:pt x="120" y="0"/>
                      <a:pt x="146" y="13"/>
                      <a:pt x="163" y="29"/>
                    </a:cubicBezTo>
                    <a:cubicBezTo>
                      <a:pt x="182" y="13"/>
                      <a:pt x="182" y="13"/>
                      <a:pt x="182" y="13"/>
                    </a:cubicBezTo>
                    <a:cubicBezTo>
                      <a:pt x="196" y="95"/>
                      <a:pt x="196" y="95"/>
                      <a:pt x="196" y="95"/>
                    </a:cubicBezTo>
                    <a:lnTo>
                      <a:pt x="115" y="73"/>
                    </a:lnTo>
                    <a:close/>
                    <a:moveTo>
                      <a:pt x="61" y="142"/>
                    </a:moveTo>
                    <a:cubicBezTo>
                      <a:pt x="71" y="150"/>
                      <a:pt x="87" y="158"/>
                      <a:pt x="101" y="158"/>
                    </a:cubicBezTo>
                    <a:cubicBezTo>
                      <a:pt x="128" y="158"/>
                      <a:pt x="151" y="140"/>
                      <a:pt x="157" y="115"/>
                    </a:cubicBezTo>
                    <a:cubicBezTo>
                      <a:pt x="196" y="125"/>
                      <a:pt x="196" y="125"/>
                      <a:pt x="196" y="125"/>
                    </a:cubicBezTo>
                    <a:cubicBezTo>
                      <a:pt x="185" y="167"/>
                      <a:pt x="147" y="198"/>
                      <a:pt x="101" y="198"/>
                    </a:cubicBezTo>
                    <a:cubicBezTo>
                      <a:pt x="76" y="198"/>
                      <a:pt x="50" y="185"/>
                      <a:pt x="32" y="169"/>
                    </a:cubicBezTo>
                    <a:cubicBezTo>
                      <a:pt x="14" y="185"/>
                      <a:pt x="14" y="185"/>
                      <a:pt x="14" y="18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61" y="1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53"/>
              <p:cNvSpPr>
                <a:spLocks noEditPoints="1"/>
              </p:cNvSpPr>
              <p:nvPr userDrawn="1"/>
            </p:nvSpPr>
            <p:spPr bwMode="auto">
              <a:xfrm rot="19348066">
                <a:off x="7332106" y="6335389"/>
                <a:ext cx="747712" cy="744538"/>
              </a:xfrm>
              <a:custGeom>
                <a:avLst/>
                <a:gdLst>
                  <a:gd name="T0" fmla="*/ 199 w 199"/>
                  <a:gd name="T1" fmla="*/ 99 h 198"/>
                  <a:gd name="T2" fmla="*/ 100 w 199"/>
                  <a:gd name="T3" fmla="*/ 0 h 198"/>
                  <a:gd name="T4" fmla="*/ 0 w 199"/>
                  <a:gd name="T5" fmla="*/ 99 h 198"/>
                  <a:gd name="T6" fmla="*/ 100 w 199"/>
                  <a:gd name="T7" fmla="*/ 198 h 198"/>
                  <a:gd name="T8" fmla="*/ 199 w 199"/>
                  <a:gd name="T9" fmla="*/ 99 h 198"/>
                  <a:gd name="T10" fmla="*/ 96 w 199"/>
                  <a:gd name="T11" fmla="*/ 120 h 198"/>
                  <a:gd name="T12" fmla="*/ 36 w 199"/>
                  <a:gd name="T13" fmla="*/ 120 h 198"/>
                  <a:gd name="T14" fmla="*/ 36 w 199"/>
                  <a:gd name="T15" fmla="*/ 76 h 198"/>
                  <a:gd name="T16" fmla="*/ 96 w 199"/>
                  <a:gd name="T17" fmla="*/ 76 h 198"/>
                  <a:gd name="T18" fmla="*/ 96 w 199"/>
                  <a:gd name="T19" fmla="*/ 40 h 198"/>
                  <a:gd name="T20" fmla="*/ 172 w 199"/>
                  <a:gd name="T21" fmla="*/ 98 h 198"/>
                  <a:gd name="T22" fmla="*/ 96 w 199"/>
                  <a:gd name="T23" fmla="*/ 157 h 198"/>
                  <a:gd name="T24" fmla="*/ 96 w 199"/>
                  <a:gd name="T25" fmla="*/ 12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9" h="198">
                    <a:moveTo>
                      <a:pt x="199" y="99"/>
                    </a:moveTo>
                    <a:cubicBezTo>
                      <a:pt x="199" y="44"/>
                      <a:pt x="154" y="0"/>
                      <a:pt x="100" y="0"/>
                    </a:cubicBezTo>
                    <a:cubicBezTo>
                      <a:pt x="45" y="0"/>
                      <a:pt x="0" y="44"/>
                      <a:pt x="0" y="99"/>
                    </a:cubicBezTo>
                    <a:cubicBezTo>
                      <a:pt x="0" y="154"/>
                      <a:pt x="45" y="198"/>
                      <a:pt x="100" y="198"/>
                    </a:cubicBezTo>
                    <a:cubicBezTo>
                      <a:pt x="154" y="198"/>
                      <a:pt x="199" y="154"/>
                      <a:pt x="199" y="99"/>
                    </a:cubicBezTo>
                    <a:close/>
                    <a:moveTo>
                      <a:pt x="96" y="120"/>
                    </a:moveTo>
                    <a:cubicBezTo>
                      <a:pt x="36" y="120"/>
                      <a:pt x="36" y="120"/>
                      <a:pt x="36" y="120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172" y="98"/>
                      <a:pt x="172" y="98"/>
                      <a:pt x="172" y="98"/>
                    </a:cubicBezTo>
                    <a:cubicBezTo>
                      <a:pt x="96" y="157"/>
                      <a:pt x="96" y="157"/>
                      <a:pt x="96" y="157"/>
                    </a:cubicBez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54"/>
              <p:cNvSpPr>
                <a:spLocks noEditPoints="1"/>
              </p:cNvSpPr>
              <p:nvPr userDrawn="1"/>
            </p:nvSpPr>
            <p:spPr bwMode="auto">
              <a:xfrm>
                <a:off x="3828604" y="3850229"/>
                <a:ext cx="747712" cy="747713"/>
              </a:xfrm>
              <a:custGeom>
                <a:avLst/>
                <a:gdLst>
                  <a:gd name="T0" fmla="*/ 99 w 199"/>
                  <a:gd name="T1" fmla="*/ 0 h 199"/>
                  <a:gd name="T2" fmla="*/ 199 w 199"/>
                  <a:gd name="T3" fmla="*/ 100 h 199"/>
                  <a:gd name="T4" fmla="*/ 99 w 199"/>
                  <a:gd name="T5" fmla="*/ 199 h 199"/>
                  <a:gd name="T6" fmla="*/ 0 w 199"/>
                  <a:gd name="T7" fmla="*/ 100 h 199"/>
                  <a:gd name="T8" fmla="*/ 99 w 199"/>
                  <a:gd name="T9" fmla="*/ 0 h 199"/>
                  <a:gd name="T10" fmla="*/ 99 w 199"/>
                  <a:gd name="T11" fmla="*/ 166 h 199"/>
                  <a:gd name="T12" fmla="*/ 158 w 199"/>
                  <a:gd name="T13" fmla="*/ 129 h 199"/>
                  <a:gd name="T14" fmla="*/ 134 w 199"/>
                  <a:gd name="T15" fmla="*/ 118 h 199"/>
                  <a:gd name="T16" fmla="*/ 99 w 199"/>
                  <a:gd name="T17" fmla="*/ 140 h 199"/>
                  <a:gd name="T18" fmla="*/ 60 w 199"/>
                  <a:gd name="T19" fmla="*/ 101 h 199"/>
                  <a:gd name="T20" fmla="*/ 99 w 199"/>
                  <a:gd name="T21" fmla="*/ 63 h 199"/>
                  <a:gd name="T22" fmla="*/ 127 w 199"/>
                  <a:gd name="T23" fmla="*/ 75 h 199"/>
                  <a:gd name="T24" fmla="*/ 111 w 199"/>
                  <a:gd name="T25" fmla="*/ 85 h 199"/>
                  <a:gd name="T26" fmla="*/ 161 w 199"/>
                  <a:gd name="T27" fmla="*/ 105 h 199"/>
                  <a:gd name="T28" fmla="*/ 164 w 199"/>
                  <a:gd name="T29" fmla="*/ 51 h 199"/>
                  <a:gd name="T30" fmla="*/ 150 w 199"/>
                  <a:gd name="T31" fmla="*/ 61 h 199"/>
                  <a:gd name="T32" fmla="*/ 99 w 199"/>
                  <a:gd name="T33" fmla="*/ 36 h 199"/>
                  <a:gd name="T34" fmla="*/ 34 w 199"/>
                  <a:gd name="T35" fmla="*/ 101 h 199"/>
                  <a:gd name="T36" fmla="*/ 99 w 199"/>
                  <a:gd name="T37" fmla="*/ 16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9" h="199">
                    <a:moveTo>
                      <a:pt x="99" y="0"/>
                    </a:moveTo>
                    <a:cubicBezTo>
                      <a:pt x="154" y="0"/>
                      <a:pt x="199" y="45"/>
                      <a:pt x="199" y="100"/>
                    </a:cubicBezTo>
                    <a:cubicBezTo>
                      <a:pt x="199" y="154"/>
                      <a:pt x="154" y="199"/>
                      <a:pt x="99" y="199"/>
                    </a:cubicBezTo>
                    <a:cubicBezTo>
                      <a:pt x="45" y="199"/>
                      <a:pt x="0" y="154"/>
                      <a:pt x="0" y="100"/>
                    </a:cubicBezTo>
                    <a:cubicBezTo>
                      <a:pt x="0" y="45"/>
                      <a:pt x="45" y="0"/>
                      <a:pt x="99" y="0"/>
                    </a:cubicBezTo>
                    <a:close/>
                    <a:moveTo>
                      <a:pt x="99" y="166"/>
                    </a:moveTo>
                    <a:cubicBezTo>
                      <a:pt x="125" y="166"/>
                      <a:pt x="147" y="151"/>
                      <a:pt x="158" y="129"/>
                    </a:cubicBezTo>
                    <a:cubicBezTo>
                      <a:pt x="134" y="118"/>
                      <a:pt x="134" y="118"/>
                      <a:pt x="134" y="118"/>
                    </a:cubicBezTo>
                    <a:cubicBezTo>
                      <a:pt x="128" y="131"/>
                      <a:pt x="114" y="140"/>
                      <a:pt x="99" y="140"/>
                    </a:cubicBezTo>
                    <a:cubicBezTo>
                      <a:pt x="78" y="140"/>
                      <a:pt x="60" y="123"/>
                      <a:pt x="60" y="101"/>
                    </a:cubicBezTo>
                    <a:cubicBezTo>
                      <a:pt x="60" y="80"/>
                      <a:pt x="78" y="63"/>
                      <a:pt x="99" y="63"/>
                    </a:cubicBezTo>
                    <a:cubicBezTo>
                      <a:pt x="110" y="63"/>
                      <a:pt x="120" y="67"/>
                      <a:pt x="127" y="75"/>
                    </a:cubicBezTo>
                    <a:cubicBezTo>
                      <a:pt x="111" y="85"/>
                      <a:pt x="111" y="85"/>
                      <a:pt x="111" y="85"/>
                    </a:cubicBezTo>
                    <a:cubicBezTo>
                      <a:pt x="161" y="105"/>
                      <a:pt x="161" y="105"/>
                      <a:pt x="161" y="105"/>
                    </a:cubicBezTo>
                    <a:cubicBezTo>
                      <a:pt x="164" y="51"/>
                      <a:pt x="164" y="51"/>
                      <a:pt x="164" y="51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38" y="46"/>
                      <a:pt x="119" y="36"/>
                      <a:pt x="99" y="36"/>
                    </a:cubicBezTo>
                    <a:cubicBezTo>
                      <a:pt x="63" y="36"/>
                      <a:pt x="34" y="65"/>
                      <a:pt x="34" y="101"/>
                    </a:cubicBezTo>
                    <a:cubicBezTo>
                      <a:pt x="34" y="137"/>
                      <a:pt x="63" y="166"/>
                      <a:pt x="99" y="1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55"/>
              <p:cNvSpPr>
                <a:spLocks noEditPoints="1"/>
              </p:cNvSpPr>
              <p:nvPr userDrawn="1"/>
            </p:nvSpPr>
            <p:spPr bwMode="auto">
              <a:xfrm>
                <a:off x="8325894" y="1673386"/>
                <a:ext cx="657322" cy="658718"/>
              </a:xfrm>
              <a:custGeom>
                <a:avLst/>
                <a:gdLst>
                  <a:gd name="T0" fmla="*/ 100 w 199"/>
                  <a:gd name="T1" fmla="*/ 0 h 199"/>
                  <a:gd name="T2" fmla="*/ 199 w 199"/>
                  <a:gd name="T3" fmla="*/ 100 h 199"/>
                  <a:gd name="T4" fmla="*/ 100 w 199"/>
                  <a:gd name="T5" fmla="*/ 199 h 199"/>
                  <a:gd name="T6" fmla="*/ 0 w 199"/>
                  <a:gd name="T7" fmla="*/ 100 h 199"/>
                  <a:gd name="T8" fmla="*/ 100 w 199"/>
                  <a:gd name="T9" fmla="*/ 0 h 199"/>
                  <a:gd name="T10" fmla="*/ 156 w 199"/>
                  <a:gd name="T11" fmla="*/ 41 h 199"/>
                  <a:gd name="T12" fmla="*/ 144 w 199"/>
                  <a:gd name="T13" fmla="*/ 52 h 199"/>
                  <a:gd name="T14" fmla="*/ 97 w 199"/>
                  <a:gd name="T15" fmla="*/ 33 h 199"/>
                  <a:gd name="T16" fmla="*/ 33 w 199"/>
                  <a:gd name="T17" fmla="*/ 83 h 199"/>
                  <a:gd name="T18" fmla="*/ 59 w 199"/>
                  <a:gd name="T19" fmla="*/ 89 h 199"/>
                  <a:gd name="T20" fmla="*/ 97 w 199"/>
                  <a:gd name="T21" fmla="*/ 60 h 199"/>
                  <a:gd name="T22" fmla="*/ 124 w 199"/>
                  <a:gd name="T23" fmla="*/ 71 h 199"/>
                  <a:gd name="T24" fmla="*/ 111 w 199"/>
                  <a:gd name="T25" fmla="*/ 82 h 199"/>
                  <a:gd name="T26" fmla="*/ 166 w 199"/>
                  <a:gd name="T27" fmla="*/ 97 h 199"/>
                  <a:gd name="T28" fmla="*/ 156 w 199"/>
                  <a:gd name="T29" fmla="*/ 41 h 199"/>
                  <a:gd name="T30" fmla="*/ 42 w 199"/>
                  <a:gd name="T31" fmla="*/ 159 h 199"/>
                  <a:gd name="T32" fmla="*/ 55 w 199"/>
                  <a:gd name="T33" fmla="*/ 148 h 199"/>
                  <a:gd name="T34" fmla="*/ 102 w 199"/>
                  <a:gd name="T35" fmla="*/ 168 h 199"/>
                  <a:gd name="T36" fmla="*/ 166 w 199"/>
                  <a:gd name="T37" fmla="*/ 118 h 199"/>
                  <a:gd name="T38" fmla="*/ 140 w 199"/>
                  <a:gd name="T39" fmla="*/ 111 h 199"/>
                  <a:gd name="T40" fmla="*/ 101 w 199"/>
                  <a:gd name="T41" fmla="*/ 140 h 199"/>
                  <a:gd name="T42" fmla="*/ 74 w 199"/>
                  <a:gd name="T43" fmla="*/ 129 h 199"/>
                  <a:gd name="T44" fmla="*/ 87 w 199"/>
                  <a:gd name="T45" fmla="*/ 118 h 199"/>
                  <a:gd name="T46" fmla="*/ 32 w 199"/>
                  <a:gd name="T47" fmla="*/ 103 h 199"/>
                  <a:gd name="T48" fmla="*/ 42 w 199"/>
                  <a:gd name="T49" fmla="*/ 15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9" h="199">
                    <a:moveTo>
                      <a:pt x="100" y="0"/>
                    </a:moveTo>
                    <a:cubicBezTo>
                      <a:pt x="154" y="0"/>
                      <a:pt x="199" y="45"/>
                      <a:pt x="199" y="100"/>
                    </a:cubicBezTo>
                    <a:cubicBezTo>
                      <a:pt x="199" y="154"/>
                      <a:pt x="154" y="199"/>
                      <a:pt x="100" y="199"/>
                    </a:cubicBezTo>
                    <a:cubicBezTo>
                      <a:pt x="45" y="199"/>
                      <a:pt x="0" y="154"/>
                      <a:pt x="0" y="100"/>
                    </a:cubicBezTo>
                    <a:cubicBezTo>
                      <a:pt x="0" y="45"/>
                      <a:pt x="45" y="0"/>
                      <a:pt x="100" y="0"/>
                    </a:cubicBezTo>
                    <a:close/>
                    <a:moveTo>
                      <a:pt x="156" y="41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32" y="41"/>
                      <a:pt x="114" y="33"/>
                      <a:pt x="97" y="33"/>
                    </a:cubicBezTo>
                    <a:cubicBezTo>
                      <a:pt x="66" y="33"/>
                      <a:pt x="40" y="54"/>
                      <a:pt x="33" y="83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63" y="72"/>
                      <a:pt x="79" y="60"/>
                      <a:pt x="97" y="60"/>
                    </a:cubicBezTo>
                    <a:cubicBezTo>
                      <a:pt x="106" y="60"/>
                      <a:pt x="117" y="65"/>
                      <a:pt x="124" y="71"/>
                    </a:cubicBezTo>
                    <a:cubicBezTo>
                      <a:pt x="111" y="82"/>
                      <a:pt x="111" y="82"/>
                      <a:pt x="111" y="82"/>
                    </a:cubicBezTo>
                    <a:cubicBezTo>
                      <a:pt x="166" y="97"/>
                      <a:pt x="166" y="97"/>
                      <a:pt x="166" y="97"/>
                    </a:cubicBezTo>
                    <a:lnTo>
                      <a:pt x="156" y="41"/>
                    </a:lnTo>
                    <a:close/>
                    <a:moveTo>
                      <a:pt x="42" y="159"/>
                    </a:moveTo>
                    <a:cubicBezTo>
                      <a:pt x="55" y="148"/>
                      <a:pt x="55" y="148"/>
                      <a:pt x="55" y="148"/>
                    </a:cubicBezTo>
                    <a:cubicBezTo>
                      <a:pt x="66" y="159"/>
                      <a:pt x="84" y="168"/>
                      <a:pt x="102" y="168"/>
                    </a:cubicBezTo>
                    <a:cubicBezTo>
                      <a:pt x="133" y="168"/>
                      <a:pt x="159" y="146"/>
                      <a:pt x="166" y="118"/>
                    </a:cubicBezTo>
                    <a:cubicBezTo>
                      <a:pt x="140" y="111"/>
                      <a:pt x="140" y="111"/>
                      <a:pt x="140" y="111"/>
                    </a:cubicBezTo>
                    <a:cubicBezTo>
                      <a:pt x="135" y="128"/>
                      <a:pt x="120" y="140"/>
                      <a:pt x="101" y="140"/>
                    </a:cubicBezTo>
                    <a:cubicBezTo>
                      <a:pt x="92" y="140"/>
                      <a:pt x="81" y="135"/>
                      <a:pt x="74" y="129"/>
                    </a:cubicBezTo>
                    <a:cubicBezTo>
                      <a:pt x="87" y="118"/>
                      <a:pt x="87" y="118"/>
                      <a:pt x="87" y="118"/>
                    </a:cubicBezTo>
                    <a:cubicBezTo>
                      <a:pt x="32" y="103"/>
                      <a:pt x="32" y="103"/>
                      <a:pt x="32" y="103"/>
                    </a:cubicBezTo>
                    <a:lnTo>
                      <a:pt x="42" y="1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56"/>
              <p:cNvSpPr>
                <a:spLocks/>
              </p:cNvSpPr>
              <p:nvPr userDrawn="1"/>
            </p:nvSpPr>
            <p:spPr bwMode="auto">
              <a:xfrm rot="18910795">
                <a:off x="2690391" y="6034669"/>
                <a:ext cx="754062" cy="741363"/>
              </a:xfrm>
              <a:custGeom>
                <a:avLst/>
                <a:gdLst>
                  <a:gd name="T0" fmla="*/ 234 w 475"/>
                  <a:gd name="T1" fmla="*/ 0 h 467"/>
                  <a:gd name="T2" fmla="*/ 78 w 475"/>
                  <a:gd name="T3" fmla="*/ 157 h 467"/>
                  <a:gd name="T4" fmla="*/ 78 w 475"/>
                  <a:gd name="T5" fmla="*/ 157 h 467"/>
                  <a:gd name="T6" fmla="*/ 0 w 475"/>
                  <a:gd name="T7" fmla="*/ 235 h 467"/>
                  <a:gd name="T8" fmla="*/ 0 w 475"/>
                  <a:gd name="T9" fmla="*/ 235 h 467"/>
                  <a:gd name="T10" fmla="*/ 0 w 475"/>
                  <a:gd name="T11" fmla="*/ 235 h 467"/>
                  <a:gd name="T12" fmla="*/ 78 w 475"/>
                  <a:gd name="T13" fmla="*/ 311 h 467"/>
                  <a:gd name="T14" fmla="*/ 78 w 475"/>
                  <a:gd name="T15" fmla="*/ 311 h 467"/>
                  <a:gd name="T16" fmla="*/ 234 w 475"/>
                  <a:gd name="T17" fmla="*/ 467 h 467"/>
                  <a:gd name="T18" fmla="*/ 312 w 475"/>
                  <a:gd name="T19" fmla="*/ 389 h 467"/>
                  <a:gd name="T20" fmla="*/ 210 w 475"/>
                  <a:gd name="T21" fmla="*/ 290 h 467"/>
                  <a:gd name="T22" fmla="*/ 475 w 475"/>
                  <a:gd name="T23" fmla="*/ 290 h 467"/>
                  <a:gd name="T24" fmla="*/ 475 w 475"/>
                  <a:gd name="T25" fmla="*/ 185 h 467"/>
                  <a:gd name="T26" fmla="*/ 210 w 475"/>
                  <a:gd name="T27" fmla="*/ 185 h 467"/>
                  <a:gd name="T28" fmla="*/ 312 w 475"/>
                  <a:gd name="T29" fmla="*/ 79 h 467"/>
                  <a:gd name="T30" fmla="*/ 234 w 475"/>
                  <a:gd name="T31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5" h="467">
                    <a:moveTo>
                      <a:pt x="234" y="0"/>
                    </a:moveTo>
                    <a:lnTo>
                      <a:pt x="78" y="157"/>
                    </a:lnTo>
                    <a:lnTo>
                      <a:pt x="78" y="157"/>
                    </a:lnTo>
                    <a:lnTo>
                      <a:pt x="0" y="235"/>
                    </a:lnTo>
                    <a:lnTo>
                      <a:pt x="0" y="235"/>
                    </a:lnTo>
                    <a:lnTo>
                      <a:pt x="0" y="235"/>
                    </a:lnTo>
                    <a:lnTo>
                      <a:pt x="78" y="311"/>
                    </a:lnTo>
                    <a:lnTo>
                      <a:pt x="78" y="311"/>
                    </a:lnTo>
                    <a:lnTo>
                      <a:pt x="234" y="467"/>
                    </a:lnTo>
                    <a:lnTo>
                      <a:pt x="312" y="389"/>
                    </a:lnTo>
                    <a:lnTo>
                      <a:pt x="210" y="290"/>
                    </a:lnTo>
                    <a:lnTo>
                      <a:pt x="475" y="290"/>
                    </a:lnTo>
                    <a:lnTo>
                      <a:pt x="475" y="185"/>
                    </a:lnTo>
                    <a:lnTo>
                      <a:pt x="210" y="185"/>
                    </a:lnTo>
                    <a:lnTo>
                      <a:pt x="312" y="79"/>
                    </a:lnTo>
                    <a:lnTo>
                      <a:pt x="2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57"/>
              <p:cNvSpPr>
                <a:spLocks/>
              </p:cNvSpPr>
              <p:nvPr userDrawn="1"/>
            </p:nvSpPr>
            <p:spPr bwMode="auto">
              <a:xfrm rot="19087588">
                <a:off x="6787785" y="5023960"/>
                <a:ext cx="747712" cy="741363"/>
              </a:xfrm>
              <a:custGeom>
                <a:avLst/>
                <a:gdLst>
                  <a:gd name="T0" fmla="*/ 237 w 471"/>
                  <a:gd name="T1" fmla="*/ 0 h 467"/>
                  <a:gd name="T2" fmla="*/ 393 w 471"/>
                  <a:gd name="T3" fmla="*/ 157 h 467"/>
                  <a:gd name="T4" fmla="*/ 393 w 471"/>
                  <a:gd name="T5" fmla="*/ 157 h 467"/>
                  <a:gd name="T6" fmla="*/ 471 w 471"/>
                  <a:gd name="T7" fmla="*/ 235 h 467"/>
                  <a:gd name="T8" fmla="*/ 471 w 471"/>
                  <a:gd name="T9" fmla="*/ 235 h 467"/>
                  <a:gd name="T10" fmla="*/ 471 w 471"/>
                  <a:gd name="T11" fmla="*/ 235 h 467"/>
                  <a:gd name="T12" fmla="*/ 393 w 471"/>
                  <a:gd name="T13" fmla="*/ 311 h 467"/>
                  <a:gd name="T14" fmla="*/ 393 w 471"/>
                  <a:gd name="T15" fmla="*/ 311 h 467"/>
                  <a:gd name="T16" fmla="*/ 237 w 471"/>
                  <a:gd name="T17" fmla="*/ 467 h 467"/>
                  <a:gd name="T18" fmla="*/ 161 w 471"/>
                  <a:gd name="T19" fmla="*/ 389 h 467"/>
                  <a:gd name="T20" fmla="*/ 260 w 471"/>
                  <a:gd name="T21" fmla="*/ 290 h 467"/>
                  <a:gd name="T22" fmla="*/ 0 w 471"/>
                  <a:gd name="T23" fmla="*/ 290 h 467"/>
                  <a:gd name="T24" fmla="*/ 0 w 471"/>
                  <a:gd name="T25" fmla="*/ 185 h 467"/>
                  <a:gd name="T26" fmla="*/ 260 w 471"/>
                  <a:gd name="T27" fmla="*/ 185 h 467"/>
                  <a:gd name="T28" fmla="*/ 161 w 471"/>
                  <a:gd name="T29" fmla="*/ 79 h 467"/>
                  <a:gd name="T30" fmla="*/ 237 w 471"/>
                  <a:gd name="T31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1" h="467">
                    <a:moveTo>
                      <a:pt x="237" y="0"/>
                    </a:moveTo>
                    <a:lnTo>
                      <a:pt x="393" y="157"/>
                    </a:lnTo>
                    <a:lnTo>
                      <a:pt x="393" y="157"/>
                    </a:lnTo>
                    <a:lnTo>
                      <a:pt x="471" y="235"/>
                    </a:lnTo>
                    <a:lnTo>
                      <a:pt x="471" y="235"/>
                    </a:lnTo>
                    <a:lnTo>
                      <a:pt x="471" y="235"/>
                    </a:lnTo>
                    <a:lnTo>
                      <a:pt x="393" y="311"/>
                    </a:lnTo>
                    <a:lnTo>
                      <a:pt x="393" y="311"/>
                    </a:lnTo>
                    <a:lnTo>
                      <a:pt x="237" y="467"/>
                    </a:lnTo>
                    <a:lnTo>
                      <a:pt x="161" y="389"/>
                    </a:lnTo>
                    <a:lnTo>
                      <a:pt x="260" y="290"/>
                    </a:lnTo>
                    <a:lnTo>
                      <a:pt x="0" y="290"/>
                    </a:lnTo>
                    <a:lnTo>
                      <a:pt x="0" y="185"/>
                    </a:lnTo>
                    <a:lnTo>
                      <a:pt x="260" y="185"/>
                    </a:lnTo>
                    <a:lnTo>
                      <a:pt x="161" y="79"/>
                    </a:lnTo>
                    <a:lnTo>
                      <a:pt x="2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60"/>
              <p:cNvSpPr>
                <a:spLocks noEditPoints="1"/>
              </p:cNvSpPr>
              <p:nvPr userDrawn="1"/>
            </p:nvSpPr>
            <p:spPr bwMode="auto">
              <a:xfrm>
                <a:off x="3689873" y="3022504"/>
                <a:ext cx="584398" cy="616937"/>
              </a:xfrm>
              <a:custGeom>
                <a:avLst/>
                <a:gdLst>
                  <a:gd name="T0" fmla="*/ 239 w 449"/>
                  <a:gd name="T1" fmla="*/ 190 h 474"/>
                  <a:gd name="T2" fmla="*/ 286 w 449"/>
                  <a:gd name="T3" fmla="*/ 237 h 474"/>
                  <a:gd name="T4" fmla="*/ 49 w 449"/>
                  <a:gd name="T5" fmla="*/ 474 h 474"/>
                  <a:gd name="T6" fmla="*/ 0 w 449"/>
                  <a:gd name="T7" fmla="*/ 427 h 474"/>
                  <a:gd name="T8" fmla="*/ 191 w 449"/>
                  <a:gd name="T9" fmla="*/ 237 h 474"/>
                  <a:gd name="T10" fmla="*/ 0 w 449"/>
                  <a:gd name="T11" fmla="*/ 47 h 474"/>
                  <a:gd name="T12" fmla="*/ 47 w 449"/>
                  <a:gd name="T13" fmla="*/ 0 h 474"/>
                  <a:gd name="T14" fmla="*/ 239 w 449"/>
                  <a:gd name="T15" fmla="*/ 190 h 474"/>
                  <a:gd name="T16" fmla="*/ 239 w 449"/>
                  <a:gd name="T17" fmla="*/ 190 h 474"/>
                  <a:gd name="T18" fmla="*/ 355 w 449"/>
                  <a:gd name="T19" fmla="*/ 237 h 474"/>
                  <a:gd name="T20" fmla="*/ 165 w 449"/>
                  <a:gd name="T21" fmla="*/ 47 h 474"/>
                  <a:gd name="T22" fmla="*/ 213 w 449"/>
                  <a:gd name="T23" fmla="*/ 0 h 474"/>
                  <a:gd name="T24" fmla="*/ 402 w 449"/>
                  <a:gd name="T25" fmla="*/ 190 h 474"/>
                  <a:gd name="T26" fmla="*/ 402 w 449"/>
                  <a:gd name="T27" fmla="*/ 190 h 474"/>
                  <a:gd name="T28" fmla="*/ 449 w 449"/>
                  <a:gd name="T29" fmla="*/ 237 h 474"/>
                  <a:gd name="T30" fmla="*/ 213 w 449"/>
                  <a:gd name="T31" fmla="*/ 474 h 474"/>
                  <a:gd name="T32" fmla="*/ 165 w 449"/>
                  <a:gd name="T33" fmla="*/ 427 h 474"/>
                  <a:gd name="T34" fmla="*/ 355 w 449"/>
                  <a:gd name="T35" fmla="*/ 237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9" h="474">
                    <a:moveTo>
                      <a:pt x="239" y="190"/>
                    </a:moveTo>
                    <a:lnTo>
                      <a:pt x="286" y="237"/>
                    </a:lnTo>
                    <a:lnTo>
                      <a:pt x="49" y="474"/>
                    </a:lnTo>
                    <a:lnTo>
                      <a:pt x="0" y="427"/>
                    </a:lnTo>
                    <a:lnTo>
                      <a:pt x="191" y="237"/>
                    </a:lnTo>
                    <a:lnTo>
                      <a:pt x="0" y="47"/>
                    </a:lnTo>
                    <a:lnTo>
                      <a:pt x="47" y="0"/>
                    </a:lnTo>
                    <a:lnTo>
                      <a:pt x="239" y="190"/>
                    </a:lnTo>
                    <a:lnTo>
                      <a:pt x="239" y="190"/>
                    </a:lnTo>
                    <a:close/>
                    <a:moveTo>
                      <a:pt x="355" y="237"/>
                    </a:moveTo>
                    <a:lnTo>
                      <a:pt x="165" y="47"/>
                    </a:lnTo>
                    <a:lnTo>
                      <a:pt x="213" y="0"/>
                    </a:lnTo>
                    <a:lnTo>
                      <a:pt x="402" y="190"/>
                    </a:lnTo>
                    <a:lnTo>
                      <a:pt x="402" y="190"/>
                    </a:lnTo>
                    <a:lnTo>
                      <a:pt x="449" y="237"/>
                    </a:lnTo>
                    <a:lnTo>
                      <a:pt x="213" y="474"/>
                    </a:lnTo>
                    <a:lnTo>
                      <a:pt x="165" y="427"/>
                    </a:lnTo>
                    <a:lnTo>
                      <a:pt x="355" y="2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63"/>
              <p:cNvSpPr>
                <a:spLocks noEditPoints="1"/>
              </p:cNvSpPr>
              <p:nvPr userDrawn="1"/>
            </p:nvSpPr>
            <p:spPr bwMode="auto">
              <a:xfrm>
                <a:off x="7486273" y="5423424"/>
                <a:ext cx="742950" cy="744538"/>
              </a:xfrm>
              <a:custGeom>
                <a:avLst/>
                <a:gdLst>
                  <a:gd name="T0" fmla="*/ 99 w 198"/>
                  <a:gd name="T1" fmla="*/ 0 h 198"/>
                  <a:gd name="T2" fmla="*/ 0 w 198"/>
                  <a:gd name="T3" fmla="*/ 99 h 198"/>
                  <a:gd name="T4" fmla="*/ 99 w 198"/>
                  <a:gd name="T5" fmla="*/ 198 h 198"/>
                  <a:gd name="T6" fmla="*/ 198 w 198"/>
                  <a:gd name="T7" fmla="*/ 99 h 198"/>
                  <a:gd name="T8" fmla="*/ 99 w 198"/>
                  <a:gd name="T9" fmla="*/ 0 h 198"/>
                  <a:gd name="T10" fmla="*/ 151 w 198"/>
                  <a:gd name="T11" fmla="*/ 159 h 198"/>
                  <a:gd name="T12" fmla="*/ 146 w 198"/>
                  <a:gd name="T13" fmla="*/ 164 h 198"/>
                  <a:gd name="T14" fmla="*/ 54 w 198"/>
                  <a:gd name="T15" fmla="*/ 164 h 198"/>
                  <a:gd name="T16" fmla="*/ 49 w 198"/>
                  <a:gd name="T17" fmla="*/ 159 h 198"/>
                  <a:gd name="T18" fmla="*/ 49 w 198"/>
                  <a:gd name="T19" fmla="*/ 149 h 198"/>
                  <a:gd name="T20" fmla="*/ 54 w 198"/>
                  <a:gd name="T21" fmla="*/ 144 h 198"/>
                  <a:gd name="T22" fmla="*/ 146 w 198"/>
                  <a:gd name="T23" fmla="*/ 144 h 198"/>
                  <a:gd name="T24" fmla="*/ 151 w 198"/>
                  <a:gd name="T25" fmla="*/ 149 h 198"/>
                  <a:gd name="T26" fmla="*/ 151 w 198"/>
                  <a:gd name="T27" fmla="*/ 159 h 198"/>
                  <a:gd name="T28" fmla="*/ 100 w 198"/>
                  <a:gd name="T29" fmla="*/ 134 h 198"/>
                  <a:gd name="T30" fmla="*/ 48 w 198"/>
                  <a:gd name="T31" fmla="*/ 76 h 198"/>
                  <a:gd name="T32" fmla="*/ 75 w 198"/>
                  <a:gd name="T33" fmla="*/ 76 h 198"/>
                  <a:gd name="T34" fmla="*/ 75 w 198"/>
                  <a:gd name="T35" fmla="*/ 28 h 198"/>
                  <a:gd name="T36" fmla="*/ 123 w 198"/>
                  <a:gd name="T37" fmla="*/ 28 h 198"/>
                  <a:gd name="T38" fmla="*/ 123 w 198"/>
                  <a:gd name="T39" fmla="*/ 76 h 198"/>
                  <a:gd name="T40" fmla="*/ 152 w 198"/>
                  <a:gd name="T41" fmla="*/ 76 h 198"/>
                  <a:gd name="T42" fmla="*/ 100 w 198"/>
                  <a:gd name="T43" fmla="*/ 13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8" h="198">
                    <a:moveTo>
                      <a:pt x="99" y="0"/>
                    </a:moveTo>
                    <a:cubicBezTo>
                      <a:pt x="44" y="0"/>
                      <a:pt x="0" y="44"/>
                      <a:pt x="0" y="99"/>
                    </a:cubicBezTo>
                    <a:cubicBezTo>
                      <a:pt x="0" y="154"/>
                      <a:pt x="44" y="198"/>
                      <a:pt x="99" y="198"/>
                    </a:cubicBezTo>
                    <a:cubicBezTo>
                      <a:pt x="154" y="198"/>
                      <a:pt x="198" y="154"/>
                      <a:pt x="198" y="99"/>
                    </a:cubicBezTo>
                    <a:cubicBezTo>
                      <a:pt x="198" y="44"/>
                      <a:pt x="154" y="0"/>
                      <a:pt x="99" y="0"/>
                    </a:cubicBezTo>
                    <a:close/>
                    <a:moveTo>
                      <a:pt x="151" y="159"/>
                    </a:moveTo>
                    <a:cubicBezTo>
                      <a:pt x="151" y="162"/>
                      <a:pt x="149" y="164"/>
                      <a:pt x="146" y="164"/>
                    </a:cubicBezTo>
                    <a:cubicBezTo>
                      <a:pt x="54" y="164"/>
                      <a:pt x="54" y="164"/>
                      <a:pt x="54" y="164"/>
                    </a:cubicBezTo>
                    <a:cubicBezTo>
                      <a:pt x="51" y="164"/>
                      <a:pt x="49" y="162"/>
                      <a:pt x="49" y="159"/>
                    </a:cubicBezTo>
                    <a:cubicBezTo>
                      <a:pt x="49" y="149"/>
                      <a:pt x="49" y="149"/>
                      <a:pt x="49" y="149"/>
                    </a:cubicBezTo>
                    <a:cubicBezTo>
                      <a:pt x="49" y="146"/>
                      <a:pt x="51" y="144"/>
                      <a:pt x="54" y="144"/>
                    </a:cubicBezTo>
                    <a:cubicBezTo>
                      <a:pt x="146" y="144"/>
                      <a:pt x="146" y="144"/>
                      <a:pt x="146" y="144"/>
                    </a:cubicBezTo>
                    <a:cubicBezTo>
                      <a:pt x="149" y="144"/>
                      <a:pt x="151" y="146"/>
                      <a:pt x="151" y="149"/>
                    </a:cubicBezTo>
                    <a:lnTo>
                      <a:pt x="151" y="159"/>
                    </a:lnTo>
                    <a:close/>
                    <a:moveTo>
                      <a:pt x="100" y="134"/>
                    </a:moveTo>
                    <a:cubicBezTo>
                      <a:pt x="48" y="76"/>
                      <a:pt x="48" y="76"/>
                      <a:pt x="48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76"/>
                      <a:pt x="123" y="76"/>
                      <a:pt x="123" y="76"/>
                    </a:cubicBezTo>
                    <a:cubicBezTo>
                      <a:pt x="152" y="76"/>
                      <a:pt x="152" y="76"/>
                      <a:pt x="152" y="76"/>
                    </a:cubicBezTo>
                    <a:lnTo>
                      <a:pt x="100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0"/>
              <p:cNvSpPr>
                <a:spLocks noEditPoints="1"/>
              </p:cNvSpPr>
              <p:nvPr userDrawn="1"/>
            </p:nvSpPr>
            <p:spPr bwMode="auto">
              <a:xfrm rot="2321078">
                <a:off x="7510522" y="4491250"/>
                <a:ext cx="750888" cy="744538"/>
              </a:xfrm>
              <a:custGeom>
                <a:avLst/>
                <a:gdLst>
                  <a:gd name="T0" fmla="*/ 179 w 200"/>
                  <a:gd name="T1" fmla="*/ 160 h 198"/>
                  <a:gd name="T2" fmla="*/ 181 w 200"/>
                  <a:gd name="T3" fmla="*/ 198 h 198"/>
                  <a:gd name="T4" fmla="*/ 147 w 200"/>
                  <a:gd name="T5" fmla="*/ 174 h 198"/>
                  <a:gd name="T6" fmla="*/ 140 w 200"/>
                  <a:gd name="T7" fmla="*/ 175 h 198"/>
                  <a:gd name="T8" fmla="*/ 81 w 200"/>
                  <a:gd name="T9" fmla="*/ 115 h 198"/>
                  <a:gd name="T10" fmla="*/ 140 w 200"/>
                  <a:gd name="T11" fmla="*/ 55 h 198"/>
                  <a:gd name="T12" fmla="*/ 200 w 200"/>
                  <a:gd name="T13" fmla="*/ 115 h 198"/>
                  <a:gd name="T14" fmla="*/ 179 w 200"/>
                  <a:gd name="T15" fmla="*/ 160 h 198"/>
                  <a:gd name="T16" fmla="*/ 140 w 200"/>
                  <a:gd name="T17" fmla="*/ 70 h 198"/>
                  <a:gd name="T18" fmla="*/ 96 w 200"/>
                  <a:gd name="T19" fmla="*/ 114 h 198"/>
                  <a:gd name="T20" fmla="*/ 140 w 200"/>
                  <a:gd name="T21" fmla="*/ 158 h 198"/>
                  <a:gd name="T22" fmla="*/ 146 w 200"/>
                  <a:gd name="T23" fmla="*/ 158 h 198"/>
                  <a:gd name="T24" fmla="*/ 168 w 200"/>
                  <a:gd name="T25" fmla="*/ 173 h 198"/>
                  <a:gd name="T26" fmla="*/ 169 w 200"/>
                  <a:gd name="T27" fmla="*/ 147 h 198"/>
                  <a:gd name="T28" fmla="*/ 184 w 200"/>
                  <a:gd name="T29" fmla="*/ 114 h 198"/>
                  <a:gd name="T30" fmla="*/ 140 w 200"/>
                  <a:gd name="T31" fmla="*/ 70 h 198"/>
                  <a:gd name="T32" fmla="*/ 69 w 200"/>
                  <a:gd name="T33" fmla="*/ 119 h 198"/>
                  <a:gd name="T34" fmla="*/ 79 w 200"/>
                  <a:gd name="T35" fmla="*/ 157 h 198"/>
                  <a:gd name="T36" fmla="*/ 79 w 200"/>
                  <a:gd name="T37" fmla="*/ 157 h 198"/>
                  <a:gd name="T38" fmla="*/ 69 w 200"/>
                  <a:gd name="T39" fmla="*/ 156 h 198"/>
                  <a:gd name="T40" fmla="*/ 24 w 200"/>
                  <a:gd name="T41" fmla="*/ 187 h 198"/>
                  <a:gd name="T42" fmla="*/ 27 w 200"/>
                  <a:gd name="T43" fmla="*/ 138 h 198"/>
                  <a:gd name="T44" fmla="*/ 0 w 200"/>
                  <a:gd name="T45" fmla="*/ 78 h 198"/>
                  <a:gd name="T46" fmla="*/ 79 w 200"/>
                  <a:gd name="T47" fmla="*/ 0 h 198"/>
                  <a:gd name="T48" fmla="*/ 150 w 200"/>
                  <a:gd name="T49" fmla="*/ 46 h 198"/>
                  <a:gd name="T50" fmla="*/ 142 w 200"/>
                  <a:gd name="T51" fmla="*/ 45 h 198"/>
                  <a:gd name="T52" fmla="*/ 69 w 200"/>
                  <a:gd name="T53" fmla="*/ 11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198">
                    <a:moveTo>
                      <a:pt x="179" y="160"/>
                    </a:moveTo>
                    <a:cubicBezTo>
                      <a:pt x="181" y="198"/>
                      <a:pt x="181" y="198"/>
                      <a:pt x="181" y="198"/>
                    </a:cubicBezTo>
                    <a:cubicBezTo>
                      <a:pt x="147" y="174"/>
                      <a:pt x="147" y="174"/>
                      <a:pt x="147" y="174"/>
                    </a:cubicBezTo>
                    <a:cubicBezTo>
                      <a:pt x="145" y="174"/>
                      <a:pt x="143" y="175"/>
                      <a:pt x="140" y="175"/>
                    </a:cubicBezTo>
                    <a:cubicBezTo>
                      <a:pt x="107" y="175"/>
                      <a:pt x="81" y="148"/>
                      <a:pt x="81" y="115"/>
                    </a:cubicBezTo>
                    <a:cubicBezTo>
                      <a:pt x="81" y="82"/>
                      <a:pt x="107" y="55"/>
                      <a:pt x="140" y="55"/>
                    </a:cubicBezTo>
                    <a:cubicBezTo>
                      <a:pt x="173" y="55"/>
                      <a:pt x="200" y="82"/>
                      <a:pt x="200" y="115"/>
                    </a:cubicBezTo>
                    <a:cubicBezTo>
                      <a:pt x="200" y="133"/>
                      <a:pt x="192" y="149"/>
                      <a:pt x="179" y="160"/>
                    </a:cubicBezTo>
                    <a:close/>
                    <a:moveTo>
                      <a:pt x="140" y="70"/>
                    </a:moveTo>
                    <a:cubicBezTo>
                      <a:pt x="116" y="70"/>
                      <a:pt x="96" y="90"/>
                      <a:pt x="96" y="114"/>
                    </a:cubicBezTo>
                    <a:cubicBezTo>
                      <a:pt x="96" y="138"/>
                      <a:pt x="116" y="158"/>
                      <a:pt x="140" y="158"/>
                    </a:cubicBezTo>
                    <a:cubicBezTo>
                      <a:pt x="142" y="158"/>
                      <a:pt x="144" y="158"/>
                      <a:pt x="146" y="158"/>
                    </a:cubicBezTo>
                    <a:cubicBezTo>
                      <a:pt x="168" y="173"/>
                      <a:pt x="168" y="173"/>
                      <a:pt x="168" y="173"/>
                    </a:cubicBezTo>
                    <a:cubicBezTo>
                      <a:pt x="169" y="147"/>
                      <a:pt x="169" y="147"/>
                      <a:pt x="169" y="147"/>
                    </a:cubicBezTo>
                    <a:cubicBezTo>
                      <a:pt x="178" y="139"/>
                      <a:pt x="184" y="127"/>
                      <a:pt x="184" y="114"/>
                    </a:cubicBezTo>
                    <a:cubicBezTo>
                      <a:pt x="184" y="90"/>
                      <a:pt x="164" y="70"/>
                      <a:pt x="140" y="70"/>
                    </a:cubicBezTo>
                    <a:close/>
                    <a:moveTo>
                      <a:pt x="69" y="119"/>
                    </a:moveTo>
                    <a:cubicBezTo>
                      <a:pt x="69" y="133"/>
                      <a:pt x="72" y="146"/>
                      <a:pt x="79" y="157"/>
                    </a:cubicBezTo>
                    <a:cubicBezTo>
                      <a:pt x="79" y="157"/>
                      <a:pt x="79" y="157"/>
                      <a:pt x="79" y="157"/>
                    </a:cubicBezTo>
                    <a:cubicBezTo>
                      <a:pt x="75" y="157"/>
                      <a:pt x="72" y="156"/>
                      <a:pt x="69" y="156"/>
                    </a:cubicBezTo>
                    <a:cubicBezTo>
                      <a:pt x="24" y="187"/>
                      <a:pt x="24" y="187"/>
                      <a:pt x="24" y="187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11" y="123"/>
                      <a:pt x="0" y="102"/>
                      <a:pt x="0" y="78"/>
                    </a:cubicBezTo>
                    <a:cubicBezTo>
                      <a:pt x="0" y="35"/>
                      <a:pt x="35" y="0"/>
                      <a:pt x="79" y="0"/>
                    </a:cubicBezTo>
                    <a:cubicBezTo>
                      <a:pt x="110" y="0"/>
                      <a:pt x="138" y="19"/>
                      <a:pt x="150" y="46"/>
                    </a:cubicBezTo>
                    <a:cubicBezTo>
                      <a:pt x="147" y="45"/>
                      <a:pt x="145" y="45"/>
                      <a:pt x="142" y="45"/>
                    </a:cubicBezTo>
                    <a:cubicBezTo>
                      <a:pt x="101" y="45"/>
                      <a:pt x="69" y="78"/>
                      <a:pt x="69" y="1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71"/>
              <p:cNvSpPr>
                <a:spLocks noEditPoints="1"/>
              </p:cNvSpPr>
              <p:nvPr userDrawn="1"/>
            </p:nvSpPr>
            <p:spPr bwMode="auto">
              <a:xfrm>
                <a:off x="5410619" y="2244242"/>
                <a:ext cx="668338" cy="741363"/>
              </a:xfrm>
              <a:custGeom>
                <a:avLst/>
                <a:gdLst>
                  <a:gd name="T0" fmla="*/ 157 w 178"/>
                  <a:gd name="T1" fmla="*/ 53 h 197"/>
                  <a:gd name="T2" fmla="*/ 125 w 178"/>
                  <a:gd name="T3" fmla="*/ 21 h 197"/>
                  <a:gd name="T4" fmla="*/ 141 w 178"/>
                  <a:gd name="T5" fmla="*/ 5 h 197"/>
                  <a:gd name="T6" fmla="*/ 160 w 178"/>
                  <a:gd name="T7" fmla="*/ 5 h 197"/>
                  <a:gd name="T8" fmla="*/ 173 w 178"/>
                  <a:gd name="T9" fmla="*/ 18 h 197"/>
                  <a:gd name="T10" fmla="*/ 173 w 178"/>
                  <a:gd name="T11" fmla="*/ 37 h 197"/>
                  <a:gd name="T12" fmla="*/ 157 w 178"/>
                  <a:gd name="T13" fmla="*/ 53 h 197"/>
                  <a:gd name="T14" fmla="*/ 65 w 178"/>
                  <a:gd name="T15" fmla="*/ 144 h 197"/>
                  <a:gd name="T16" fmla="*/ 33 w 178"/>
                  <a:gd name="T17" fmla="*/ 113 h 197"/>
                  <a:gd name="T18" fmla="*/ 119 w 178"/>
                  <a:gd name="T19" fmla="*/ 28 h 197"/>
                  <a:gd name="T20" fmla="*/ 151 w 178"/>
                  <a:gd name="T21" fmla="*/ 59 h 197"/>
                  <a:gd name="T22" fmla="*/ 65 w 178"/>
                  <a:gd name="T23" fmla="*/ 144 h 197"/>
                  <a:gd name="T24" fmla="*/ 8 w 178"/>
                  <a:gd name="T25" fmla="*/ 170 h 197"/>
                  <a:gd name="T26" fmla="*/ 27 w 178"/>
                  <a:gd name="T27" fmla="*/ 119 h 197"/>
                  <a:gd name="T28" fmla="*/ 59 w 178"/>
                  <a:gd name="T29" fmla="*/ 150 h 197"/>
                  <a:gd name="T30" fmla="*/ 8 w 178"/>
                  <a:gd name="T31" fmla="*/ 170 h 197"/>
                  <a:gd name="T32" fmla="*/ 150 w 178"/>
                  <a:gd name="T33" fmla="*/ 181 h 197"/>
                  <a:gd name="T34" fmla="*/ 158 w 178"/>
                  <a:gd name="T35" fmla="*/ 189 h 197"/>
                  <a:gd name="T36" fmla="*/ 150 w 178"/>
                  <a:gd name="T37" fmla="*/ 197 h 197"/>
                  <a:gd name="T38" fmla="*/ 8 w 178"/>
                  <a:gd name="T39" fmla="*/ 197 h 197"/>
                  <a:gd name="T40" fmla="*/ 0 w 178"/>
                  <a:gd name="T41" fmla="*/ 189 h 197"/>
                  <a:gd name="T42" fmla="*/ 8 w 178"/>
                  <a:gd name="T43" fmla="*/ 181 h 197"/>
                  <a:gd name="T44" fmla="*/ 150 w 178"/>
                  <a:gd name="T45" fmla="*/ 18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8" h="197">
                    <a:moveTo>
                      <a:pt x="157" y="53"/>
                    </a:moveTo>
                    <a:cubicBezTo>
                      <a:pt x="125" y="21"/>
                      <a:pt x="125" y="21"/>
                      <a:pt x="125" y="21"/>
                    </a:cubicBezTo>
                    <a:cubicBezTo>
                      <a:pt x="141" y="5"/>
                      <a:pt x="141" y="5"/>
                      <a:pt x="141" y="5"/>
                    </a:cubicBezTo>
                    <a:cubicBezTo>
                      <a:pt x="146" y="0"/>
                      <a:pt x="155" y="0"/>
                      <a:pt x="160" y="5"/>
                    </a:cubicBezTo>
                    <a:cubicBezTo>
                      <a:pt x="173" y="18"/>
                      <a:pt x="173" y="18"/>
                      <a:pt x="173" y="18"/>
                    </a:cubicBezTo>
                    <a:cubicBezTo>
                      <a:pt x="178" y="23"/>
                      <a:pt x="178" y="32"/>
                      <a:pt x="173" y="37"/>
                    </a:cubicBezTo>
                    <a:lnTo>
                      <a:pt x="157" y="53"/>
                    </a:lnTo>
                    <a:close/>
                    <a:moveTo>
                      <a:pt x="65" y="144"/>
                    </a:moveTo>
                    <a:cubicBezTo>
                      <a:pt x="33" y="113"/>
                      <a:pt x="33" y="113"/>
                      <a:pt x="33" y="113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51" y="59"/>
                      <a:pt x="151" y="59"/>
                      <a:pt x="151" y="59"/>
                    </a:cubicBezTo>
                    <a:lnTo>
                      <a:pt x="65" y="144"/>
                    </a:lnTo>
                    <a:close/>
                    <a:moveTo>
                      <a:pt x="8" y="170"/>
                    </a:moveTo>
                    <a:cubicBezTo>
                      <a:pt x="27" y="119"/>
                      <a:pt x="27" y="119"/>
                      <a:pt x="27" y="119"/>
                    </a:cubicBezTo>
                    <a:cubicBezTo>
                      <a:pt x="59" y="150"/>
                      <a:pt x="59" y="150"/>
                      <a:pt x="59" y="150"/>
                    </a:cubicBezTo>
                    <a:lnTo>
                      <a:pt x="8" y="170"/>
                    </a:lnTo>
                    <a:close/>
                    <a:moveTo>
                      <a:pt x="150" y="181"/>
                    </a:moveTo>
                    <a:cubicBezTo>
                      <a:pt x="154" y="181"/>
                      <a:pt x="158" y="185"/>
                      <a:pt x="158" y="189"/>
                    </a:cubicBezTo>
                    <a:cubicBezTo>
                      <a:pt x="158" y="194"/>
                      <a:pt x="154" y="197"/>
                      <a:pt x="150" y="197"/>
                    </a:cubicBezTo>
                    <a:cubicBezTo>
                      <a:pt x="8" y="197"/>
                      <a:pt x="8" y="197"/>
                      <a:pt x="8" y="197"/>
                    </a:cubicBezTo>
                    <a:cubicBezTo>
                      <a:pt x="4" y="197"/>
                      <a:pt x="0" y="194"/>
                      <a:pt x="0" y="189"/>
                    </a:cubicBezTo>
                    <a:cubicBezTo>
                      <a:pt x="0" y="185"/>
                      <a:pt x="4" y="181"/>
                      <a:pt x="8" y="181"/>
                    </a:cubicBezTo>
                    <a:lnTo>
                      <a:pt x="150" y="18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72"/>
              <p:cNvSpPr>
                <a:spLocks noEditPoints="1"/>
              </p:cNvSpPr>
              <p:nvPr userDrawn="1"/>
            </p:nvSpPr>
            <p:spPr bwMode="auto">
              <a:xfrm rot="3251596">
                <a:off x="8592300" y="3523827"/>
                <a:ext cx="432925" cy="380865"/>
              </a:xfrm>
              <a:custGeom>
                <a:avLst/>
                <a:gdLst>
                  <a:gd name="T0" fmla="*/ 180 w 200"/>
                  <a:gd name="T1" fmla="*/ 176 h 176"/>
                  <a:gd name="T2" fmla="*/ 20 w 200"/>
                  <a:gd name="T3" fmla="*/ 176 h 176"/>
                  <a:gd name="T4" fmla="*/ 0 w 200"/>
                  <a:gd name="T5" fmla="*/ 156 h 176"/>
                  <a:gd name="T6" fmla="*/ 0 w 200"/>
                  <a:gd name="T7" fmla="*/ 20 h 176"/>
                  <a:gd name="T8" fmla="*/ 20 w 200"/>
                  <a:gd name="T9" fmla="*/ 0 h 176"/>
                  <a:gd name="T10" fmla="*/ 180 w 200"/>
                  <a:gd name="T11" fmla="*/ 0 h 176"/>
                  <a:gd name="T12" fmla="*/ 200 w 200"/>
                  <a:gd name="T13" fmla="*/ 20 h 176"/>
                  <a:gd name="T14" fmla="*/ 200 w 200"/>
                  <a:gd name="T15" fmla="*/ 156 h 176"/>
                  <a:gd name="T16" fmla="*/ 180 w 200"/>
                  <a:gd name="T17" fmla="*/ 176 h 176"/>
                  <a:gd name="T18" fmla="*/ 36 w 200"/>
                  <a:gd name="T19" fmla="*/ 160 h 176"/>
                  <a:gd name="T20" fmla="*/ 164 w 200"/>
                  <a:gd name="T21" fmla="*/ 160 h 176"/>
                  <a:gd name="T22" fmla="*/ 182 w 200"/>
                  <a:gd name="T23" fmla="*/ 147 h 176"/>
                  <a:gd name="T24" fmla="*/ 131 w 200"/>
                  <a:gd name="T25" fmla="*/ 103 h 176"/>
                  <a:gd name="T26" fmla="*/ 100 w 200"/>
                  <a:gd name="T27" fmla="*/ 129 h 176"/>
                  <a:gd name="T28" fmla="*/ 69 w 200"/>
                  <a:gd name="T29" fmla="*/ 103 h 176"/>
                  <a:gd name="T30" fmla="*/ 18 w 200"/>
                  <a:gd name="T31" fmla="*/ 148 h 176"/>
                  <a:gd name="T32" fmla="*/ 36 w 200"/>
                  <a:gd name="T33" fmla="*/ 160 h 176"/>
                  <a:gd name="T34" fmla="*/ 145 w 200"/>
                  <a:gd name="T35" fmla="*/ 90 h 176"/>
                  <a:gd name="T36" fmla="*/ 184 w 200"/>
                  <a:gd name="T37" fmla="*/ 125 h 176"/>
                  <a:gd name="T38" fmla="*/ 184 w 200"/>
                  <a:gd name="T39" fmla="*/ 56 h 176"/>
                  <a:gd name="T40" fmla="*/ 145 w 200"/>
                  <a:gd name="T41" fmla="*/ 90 h 176"/>
                  <a:gd name="T42" fmla="*/ 55 w 200"/>
                  <a:gd name="T43" fmla="*/ 90 h 176"/>
                  <a:gd name="T44" fmla="*/ 16 w 200"/>
                  <a:gd name="T45" fmla="*/ 55 h 176"/>
                  <a:gd name="T46" fmla="*/ 16 w 200"/>
                  <a:gd name="T47" fmla="*/ 126 h 176"/>
                  <a:gd name="T48" fmla="*/ 55 w 200"/>
                  <a:gd name="T49" fmla="*/ 90 h 176"/>
                  <a:gd name="T50" fmla="*/ 164 w 200"/>
                  <a:gd name="T51" fmla="*/ 16 h 176"/>
                  <a:gd name="T52" fmla="*/ 36 w 200"/>
                  <a:gd name="T53" fmla="*/ 16 h 176"/>
                  <a:gd name="T54" fmla="*/ 16 w 200"/>
                  <a:gd name="T55" fmla="*/ 31 h 176"/>
                  <a:gd name="T56" fmla="*/ 100 w 200"/>
                  <a:gd name="T57" fmla="*/ 106 h 176"/>
                  <a:gd name="T58" fmla="*/ 183 w 200"/>
                  <a:gd name="T59" fmla="*/ 33 h 176"/>
                  <a:gd name="T60" fmla="*/ 164 w 200"/>
                  <a:gd name="T61" fmla="*/ 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00" h="176">
                    <a:moveTo>
                      <a:pt x="180" y="176"/>
                    </a:moveTo>
                    <a:cubicBezTo>
                      <a:pt x="20" y="176"/>
                      <a:pt x="20" y="176"/>
                      <a:pt x="20" y="176"/>
                    </a:cubicBezTo>
                    <a:cubicBezTo>
                      <a:pt x="8" y="176"/>
                      <a:pt x="0" y="167"/>
                      <a:pt x="0" y="15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56"/>
                      <a:pt x="200" y="156"/>
                      <a:pt x="200" y="156"/>
                    </a:cubicBezTo>
                    <a:cubicBezTo>
                      <a:pt x="200" y="167"/>
                      <a:pt x="191" y="176"/>
                      <a:pt x="180" y="176"/>
                    </a:cubicBezTo>
                    <a:close/>
                    <a:moveTo>
                      <a:pt x="36" y="160"/>
                    </a:moveTo>
                    <a:cubicBezTo>
                      <a:pt x="164" y="160"/>
                      <a:pt x="164" y="160"/>
                      <a:pt x="164" y="160"/>
                    </a:cubicBezTo>
                    <a:cubicBezTo>
                      <a:pt x="172" y="160"/>
                      <a:pt x="179" y="154"/>
                      <a:pt x="182" y="147"/>
                    </a:cubicBezTo>
                    <a:cubicBezTo>
                      <a:pt x="131" y="103"/>
                      <a:pt x="131" y="103"/>
                      <a:pt x="131" y="103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18" y="148"/>
                      <a:pt x="18" y="148"/>
                      <a:pt x="18" y="148"/>
                    </a:cubicBezTo>
                    <a:cubicBezTo>
                      <a:pt x="21" y="155"/>
                      <a:pt x="28" y="160"/>
                      <a:pt x="36" y="160"/>
                    </a:cubicBezTo>
                    <a:close/>
                    <a:moveTo>
                      <a:pt x="145" y="90"/>
                    </a:moveTo>
                    <a:cubicBezTo>
                      <a:pt x="184" y="125"/>
                      <a:pt x="184" y="125"/>
                      <a:pt x="184" y="125"/>
                    </a:cubicBezTo>
                    <a:cubicBezTo>
                      <a:pt x="184" y="56"/>
                      <a:pt x="184" y="56"/>
                      <a:pt x="184" y="56"/>
                    </a:cubicBezTo>
                    <a:lnTo>
                      <a:pt x="145" y="90"/>
                    </a:lnTo>
                    <a:close/>
                    <a:moveTo>
                      <a:pt x="55" y="90"/>
                    </a:move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126"/>
                      <a:pt x="16" y="126"/>
                      <a:pt x="16" y="126"/>
                    </a:cubicBezTo>
                    <a:lnTo>
                      <a:pt x="55" y="90"/>
                    </a:lnTo>
                    <a:close/>
                    <a:moveTo>
                      <a:pt x="164" y="16"/>
                    </a:moveTo>
                    <a:cubicBezTo>
                      <a:pt x="36" y="16"/>
                      <a:pt x="36" y="16"/>
                      <a:pt x="36" y="16"/>
                    </a:cubicBezTo>
                    <a:cubicBezTo>
                      <a:pt x="26" y="16"/>
                      <a:pt x="18" y="22"/>
                      <a:pt x="16" y="31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2" y="23"/>
                      <a:pt x="174" y="16"/>
                      <a:pt x="164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73"/>
              <p:cNvSpPr>
                <a:spLocks noEditPoints="1"/>
              </p:cNvSpPr>
              <p:nvPr userDrawn="1"/>
            </p:nvSpPr>
            <p:spPr bwMode="auto">
              <a:xfrm>
                <a:off x="4830757" y="5583361"/>
                <a:ext cx="752475" cy="700088"/>
              </a:xfrm>
              <a:custGeom>
                <a:avLst/>
                <a:gdLst>
                  <a:gd name="T0" fmla="*/ 184 w 200"/>
                  <a:gd name="T1" fmla="*/ 100 h 186"/>
                  <a:gd name="T2" fmla="*/ 184 w 200"/>
                  <a:gd name="T3" fmla="*/ 56 h 186"/>
                  <a:gd name="T4" fmla="*/ 145 w 200"/>
                  <a:gd name="T5" fmla="*/ 90 h 186"/>
                  <a:gd name="T6" fmla="*/ 100 w 200"/>
                  <a:gd name="T7" fmla="*/ 129 h 186"/>
                  <a:gd name="T8" fmla="*/ 69 w 200"/>
                  <a:gd name="T9" fmla="*/ 103 h 186"/>
                  <a:gd name="T10" fmla="*/ 18 w 200"/>
                  <a:gd name="T11" fmla="*/ 148 h 186"/>
                  <a:gd name="T12" fmla="*/ 36 w 200"/>
                  <a:gd name="T13" fmla="*/ 160 h 186"/>
                  <a:gd name="T14" fmla="*/ 109 w 200"/>
                  <a:gd name="T15" fmla="*/ 160 h 186"/>
                  <a:gd name="T16" fmla="*/ 121 w 200"/>
                  <a:gd name="T17" fmla="*/ 176 h 186"/>
                  <a:gd name="T18" fmla="*/ 20 w 200"/>
                  <a:gd name="T19" fmla="*/ 176 h 186"/>
                  <a:gd name="T20" fmla="*/ 0 w 200"/>
                  <a:gd name="T21" fmla="*/ 156 h 186"/>
                  <a:gd name="T22" fmla="*/ 0 w 200"/>
                  <a:gd name="T23" fmla="*/ 20 h 186"/>
                  <a:gd name="T24" fmla="*/ 20 w 200"/>
                  <a:gd name="T25" fmla="*/ 0 h 186"/>
                  <a:gd name="T26" fmla="*/ 180 w 200"/>
                  <a:gd name="T27" fmla="*/ 0 h 186"/>
                  <a:gd name="T28" fmla="*/ 200 w 200"/>
                  <a:gd name="T29" fmla="*/ 20 h 186"/>
                  <a:gd name="T30" fmla="*/ 200 w 200"/>
                  <a:gd name="T31" fmla="*/ 119 h 186"/>
                  <a:gd name="T32" fmla="*/ 184 w 200"/>
                  <a:gd name="T33" fmla="*/ 100 h 186"/>
                  <a:gd name="T34" fmla="*/ 16 w 200"/>
                  <a:gd name="T35" fmla="*/ 126 h 186"/>
                  <a:gd name="T36" fmla="*/ 55 w 200"/>
                  <a:gd name="T37" fmla="*/ 90 h 186"/>
                  <a:gd name="T38" fmla="*/ 16 w 200"/>
                  <a:gd name="T39" fmla="*/ 55 h 186"/>
                  <a:gd name="T40" fmla="*/ 16 w 200"/>
                  <a:gd name="T41" fmla="*/ 126 h 186"/>
                  <a:gd name="T42" fmla="*/ 164 w 200"/>
                  <a:gd name="T43" fmla="*/ 16 h 186"/>
                  <a:gd name="T44" fmla="*/ 36 w 200"/>
                  <a:gd name="T45" fmla="*/ 16 h 186"/>
                  <a:gd name="T46" fmla="*/ 16 w 200"/>
                  <a:gd name="T47" fmla="*/ 31 h 186"/>
                  <a:gd name="T48" fmla="*/ 100 w 200"/>
                  <a:gd name="T49" fmla="*/ 106 h 186"/>
                  <a:gd name="T50" fmla="*/ 184 w 200"/>
                  <a:gd name="T51" fmla="*/ 33 h 186"/>
                  <a:gd name="T52" fmla="*/ 164 w 200"/>
                  <a:gd name="T53" fmla="*/ 16 h 186"/>
                  <a:gd name="T54" fmla="*/ 160 w 200"/>
                  <a:gd name="T55" fmla="*/ 106 h 186"/>
                  <a:gd name="T56" fmla="*/ 200 w 200"/>
                  <a:gd name="T57" fmla="*/ 146 h 186"/>
                  <a:gd name="T58" fmla="*/ 160 w 200"/>
                  <a:gd name="T59" fmla="*/ 186 h 186"/>
                  <a:gd name="T60" fmla="*/ 120 w 200"/>
                  <a:gd name="T61" fmla="*/ 146 h 186"/>
                  <a:gd name="T62" fmla="*/ 160 w 200"/>
                  <a:gd name="T63" fmla="*/ 106 h 186"/>
                  <a:gd name="T64" fmla="*/ 152 w 200"/>
                  <a:gd name="T65" fmla="*/ 176 h 186"/>
                  <a:gd name="T66" fmla="*/ 168 w 200"/>
                  <a:gd name="T67" fmla="*/ 176 h 186"/>
                  <a:gd name="T68" fmla="*/ 168 w 200"/>
                  <a:gd name="T69" fmla="*/ 163 h 186"/>
                  <a:gd name="T70" fmla="*/ 152 w 200"/>
                  <a:gd name="T71" fmla="*/ 163 h 186"/>
                  <a:gd name="T72" fmla="*/ 152 w 200"/>
                  <a:gd name="T73" fmla="*/ 176 h 186"/>
                  <a:gd name="T74" fmla="*/ 152 w 200"/>
                  <a:gd name="T75" fmla="*/ 156 h 186"/>
                  <a:gd name="T76" fmla="*/ 168 w 200"/>
                  <a:gd name="T77" fmla="*/ 156 h 186"/>
                  <a:gd name="T78" fmla="*/ 168 w 200"/>
                  <a:gd name="T79" fmla="*/ 116 h 186"/>
                  <a:gd name="T80" fmla="*/ 152 w 200"/>
                  <a:gd name="T81" fmla="*/ 116 h 186"/>
                  <a:gd name="T82" fmla="*/ 152 w 200"/>
                  <a:gd name="T83" fmla="*/ 15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0" h="186">
                    <a:moveTo>
                      <a:pt x="184" y="100"/>
                    </a:moveTo>
                    <a:cubicBezTo>
                      <a:pt x="184" y="56"/>
                      <a:pt x="184" y="56"/>
                      <a:pt x="184" y="56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18" y="148"/>
                      <a:pt x="18" y="148"/>
                      <a:pt x="18" y="148"/>
                    </a:cubicBezTo>
                    <a:cubicBezTo>
                      <a:pt x="21" y="155"/>
                      <a:pt x="28" y="160"/>
                      <a:pt x="36" y="160"/>
                    </a:cubicBez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12" y="166"/>
                      <a:pt x="116" y="171"/>
                      <a:pt x="121" y="176"/>
                    </a:cubicBezTo>
                    <a:cubicBezTo>
                      <a:pt x="20" y="176"/>
                      <a:pt x="20" y="176"/>
                      <a:pt x="20" y="176"/>
                    </a:cubicBezTo>
                    <a:cubicBezTo>
                      <a:pt x="9" y="176"/>
                      <a:pt x="0" y="167"/>
                      <a:pt x="0" y="15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19"/>
                      <a:pt x="200" y="119"/>
                      <a:pt x="200" y="119"/>
                    </a:cubicBezTo>
                    <a:cubicBezTo>
                      <a:pt x="195" y="104"/>
                      <a:pt x="191" y="106"/>
                      <a:pt x="184" y="100"/>
                    </a:cubicBezTo>
                    <a:close/>
                    <a:moveTo>
                      <a:pt x="16" y="126"/>
                    </a:moveTo>
                    <a:cubicBezTo>
                      <a:pt x="55" y="90"/>
                      <a:pt x="55" y="90"/>
                      <a:pt x="55" y="90"/>
                    </a:cubicBezTo>
                    <a:cubicBezTo>
                      <a:pt x="16" y="55"/>
                      <a:pt x="16" y="55"/>
                      <a:pt x="16" y="55"/>
                    </a:cubicBezTo>
                    <a:lnTo>
                      <a:pt x="16" y="126"/>
                    </a:lnTo>
                    <a:close/>
                    <a:moveTo>
                      <a:pt x="164" y="16"/>
                    </a:moveTo>
                    <a:cubicBezTo>
                      <a:pt x="36" y="16"/>
                      <a:pt x="36" y="16"/>
                      <a:pt x="36" y="16"/>
                    </a:cubicBezTo>
                    <a:cubicBezTo>
                      <a:pt x="26" y="16"/>
                      <a:pt x="19" y="22"/>
                      <a:pt x="16" y="31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84" y="33"/>
                      <a:pt x="184" y="33"/>
                      <a:pt x="184" y="33"/>
                    </a:cubicBezTo>
                    <a:cubicBezTo>
                      <a:pt x="182" y="23"/>
                      <a:pt x="174" y="16"/>
                      <a:pt x="164" y="16"/>
                    </a:cubicBezTo>
                    <a:close/>
                    <a:moveTo>
                      <a:pt x="160" y="106"/>
                    </a:moveTo>
                    <a:cubicBezTo>
                      <a:pt x="182" y="106"/>
                      <a:pt x="200" y="124"/>
                      <a:pt x="200" y="146"/>
                    </a:cubicBezTo>
                    <a:cubicBezTo>
                      <a:pt x="200" y="168"/>
                      <a:pt x="182" y="186"/>
                      <a:pt x="160" y="186"/>
                    </a:cubicBezTo>
                    <a:cubicBezTo>
                      <a:pt x="138" y="186"/>
                      <a:pt x="120" y="168"/>
                      <a:pt x="120" y="146"/>
                    </a:cubicBezTo>
                    <a:cubicBezTo>
                      <a:pt x="120" y="124"/>
                      <a:pt x="138" y="106"/>
                      <a:pt x="160" y="106"/>
                    </a:cubicBezTo>
                    <a:close/>
                    <a:moveTo>
                      <a:pt x="152" y="176"/>
                    </a:moveTo>
                    <a:cubicBezTo>
                      <a:pt x="168" y="176"/>
                      <a:pt x="168" y="176"/>
                      <a:pt x="168" y="176"/>
                    </a:cubicBezTo>
                    <a:cubicBezTo>
                      <a:pt x="168" y="163"/>
                      <a:pt x="168" y="163"/>
                      <a:pt x="168" y="163"/>
                    </a:cubicBezTo>
                    <a:cubicBezTo>
                      <a:pt x="152" y="163"/>
                      <a:pt x="152" y="163"/>
                      <a:pt x="152" y="163"/>
                    </a:cubicBezTo>
                    <a:lnTo>
                      <a:pt x="152" y="176"/>
                    </a:lnTo>
                    <a:close/>
                    <a:moveTo>
                      <a:pt x="152" y="156"/>
                    </a:moveTo>
                    <a:cubicBezTo>
                      <a:pt x="168" y="156"/>
                      <a:pt x="168" y="156"/>
                      <a:pt x="168" y="156"/>
                    </a:cubicBezTo>
                    <a:cubicBezTo>
                      <a:pt x="168" y="116"/>
                      <a:pt x="168" y="116"/>
                      <a:pt x="168" y="116"/>
                    </a:cubicBezTo>
                    <a:cubicBezTo>
                      <a:pt x="152" y="116"/>
                      <a:pt x="152" y="116"/>
                      <a:pt x="152" y="116"/>
                    </a:cubicBezTo>
                    <a:lnTo>
                      <a:pt x="152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74"/>
              <p:cNvSpPr>
                <a:spLocks noEditPoints="1"/>
              </p:cNvSpPr>
              <p:nvPr userDrawn="1"/>
            </p:nvSpPr>
            <p:spPr bwMode="auto">
              <a:xfrm rot="1402556">
                <a:off x="7672475" y="3632687"/>
                <a:ext cx="741363" cy="722313"/>
              </a:xfrm>
              <a:custGeom>
                <a:avLst/>
                <a:gdLst>
                  <a:gd name="T0" fmla="*/ 99 w 197"/>
                  <a:gd name="T1" fmla="*/ 191 h 192"/>
                  <a:gd name="T2" fmla="*/ 99 w 197"/>
                  <a:gd name="T3" fmla="*/ 192 h 192"/>
                  <a:gd name="T4" fmla="*/ 99 w 197"/>
                  <a:gd name="T5" fmla="*/ 191 h 192"/>
                  <a:gd name="T6" fmla="*/ 99 w 197"/>
                  <a:gd name="T7" fmla="*/ 192 h 192"/>
                  <a:gd name="T8" fmla="*/ 99 w 197"/>
                  <a:gd name="T9" fmla="*/ 191 h 192"/>
                  <a:gd name="T10" fmla="*/ 3 w 197"/>
                  <a:gd name="T11" fmla="*/ 64 h 192"/>
                  <a:gd name="T12" fmla="*/ 3 w 197"/>
                  <a:gd name="T13" fmla="*/ 55 h 192"/>
                  <a:gd name="T14" fmla="*/ 51 w 197"/>
                  <a:gd name="T15" fmla="*/ 10 h 192"/>
                  <a:gd name="T16" fmla="*/ 99 w 197"/>
                  <a:gd name="T17" fmla="*/ 49 h 192"/>
                  <a:gd name="T18" fmla="*/ 146 w 197"/>
                  <a:gd name="T19" fmla="*/ 10 h 192"/>
                  <a:gd name="T20" fmla="*/ 194 w 197"/>
                  <a:gd name="T21" fmla="*/ 55 h 192"/>
                  <a:gd name="T22" fmla="*/ 194 w 197"/>
                  <a:gd name="T23" fmla="*/ 64 h 192"/>
                  <a:gd name="T24" fmla="*/ 99 w 197"/>
                  <a:gd name="T25" fmla="*/ 191 h 192"/>
                  <a:gd name="T26" fmla="*/ 27 w 197"/>
                  <a:gd name="T27" fmla="*/ 32 h 192"/>
                  <a:gd name="T28" fmla="*/ 37 w 197"/>
                  <a:gd name="T29" fmla="*/ 108 h 192"/>
                  <a:gd name="T30" fmla="*/ 81 w 197"/>
                  <a:gd name="T31" fmla="*/ 44 h 192"/>
                  <a:gd name="T32" fmla="*/ 27 w 197"/>
                  <a:gd name="T33" fmla="*/ 3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7" h="192">
                    <a:moveTo>
                      <a:pt x="99" y="191"/>
                    </a:moveTo>
                    <a:cubicBezTo>
                      <a:pt x="99" y="191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1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1"/>
                      <a:pt x="99" y="191"/>
                    </a:cubicBezTo>
                    <a:cubicBezTo>
                      <a:pt x="1" y="127"/>
                      <a:pt x="3" y="64"/>
                      <a:pt x="3" y="64"/>
                    </a:cubicBezTo>
                    <a:cubicBezTo>
                      <a:pt x="3" y="64"/>
                      <a:pt x="3" y="62"/>
                      <a:pt x="3" y="55"/>
                    </a:cubicBezTo>
                    <a:cubicBezTo>
                      <a:pt x="3" y="30"/>
                      <a:pt x="25" y="10"/>
                      <a:pt x="51" y="10"/>
                    </a:cubicBezTo>
                    <a:cubicBezTo>
                      <a:pt x="95" y="10"/>
                      <a:pt x="99" y="49"/>
                      <a:pt x="99" y="49"/>
                    </a:cubicBezTo>
                    <a:cubicBezTo>
                      <a:pt x="99" y="49"/>
                      <a:pt x="103" y="10"/>
                      <a:pt x="146" y="10"/>
                    </a:cubicBezTo>
                    <a:cubicBezTo>
                      <a:pt x="172" y="10"/>
                      <a:pt x="194" y="30"/>
                      <a:pt x="194" y="55"/>
                    </a:cubicBezTo>
                    <a:cubicBezTo>
                      <a:pt x="194" y="62"/>
                      <a:pt x="194" y="64"/>
                      <a:pt x="194" y="64"/>
                    </a:cubicBezTo>
                    <a:cubicBezTo>
                      <a:pt x="194" y="64"/>
                      <a:pt x="197" y="127"/>
                      <a:pt x="99" y="191"/>
                    </a:cubicBezTo>
                    <a:close/>
                    <a:moveTo>
                      <a:pt x="27" y="32"/>
                    </a:moveTo>
                    <a:cubicBezTo>
                      <a:pt x="0" y="66"/>
                      <a:pt x="39" y="112"/>
                      <a:pt x="37" y="108"/>
                    </a:cubicBezTo>
                    <a:cubicBezTo>
                      <a:pt x="5" y="0"/>
                      <a:pt x="81" y="44"/>
                      <a:pt x="81" y="44"/>
                    </a:cubicBezTo>
                    <a:cubicBezTo>
                      <a:pt x="81" y="44"/>
                      <a:pt x="59" y="5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75"/>
              <p:cNvSpPr>
                <a:spLocks noEditPoints="1"/>
              </p:cNvSpPr>
              <p:nvPr userDrawn="1"/>
            </p:nvSpPr>
            <p:spPr bwMode="auto">
              <a:xfrm>
                <a:off x="3478824" y="4778628"/>
                <a:ext cx="735013" cy="684213"/>
              </a:xfrm>
              <a:custGeom>
                <a:avLst/>
                <a:gdLst>
                  <a:gd name="T0" fmla="*/ 98 w 196"/>
                  <a:gd name="T1" fmla="*/ 181 h 182"/>
                  <a:gd name="T2" fmla="*/ 98 w 196"/>
                  <a:gd name="T3" fmla="*/ 182 h 182"/>
                  <a:gd name="T4" fmla="*/ 98 w 196"/>
                  <a:gd name="T5" fmla="*/ 181 h 182"/>
                  <a:gd name="T6" fmla="*/ 98 w 196"/>
                  <a:gd name="T7" fmla="*/ 182 h 182"/>
                  <a:gd name="T8" fmla="*/ 98 w 196"/>
                  <a:gd name="T9" fmla="*/ 181 h 182"/>
                  <a:gd name="T10" fmla="*/ 2 w 196"/>
                  <a:gd name="T11" fmla="*/ 54 h 182"/>
                  <a:gd name="T12" fmla="*/ 2 w 196"/>
                  <a:gd name="T13" fmla="*/ 45 h 182"/>
                  <a:gd name="T14" fmla="*/ 50 w 196"/>
                  <a:gd name="T15" fmla="*/ 0 h 182"/>
                  <a:gd name="T16" fmla="*/ 98 w 196"/>
                  <a:gd name="T17" fmla="*/ 39 h 182"/>
                  <a:gd name="T18" fmla="*/ 145 w 196"/>
                  <a:gd name="T19" fmla="*/ 0 h 182"/>
                  <a:gd name="T20" fmla="*/ 193 w 196"/>
                  <a:gd name="T21" fmla="*/ 45 h 182"/>
                  <a:gd name="T22" fmla="*/ 193 w 196"/>
                  <a:gd name="T23" fmla="*/ 54 h 182"/>
                  <a:gd name="T24" fmla="*/ 98 w 196"/>
                  <a:gd name="T25" fmla="*/ 181 h 182"/>
                  <a:gd name="T26" fmla="*/ 169 w 196"/>
                  <a:gd name="T27" fmla="*/ 58 h 182"/>
                  <a:gd name="T28" fmla="*/ 142 w 196"/>
                  <a:gd name="T29" fmla="*/ 22 h 182"/>
                  <a:gd name="T30" fmla="*/ 98 w 196"/>
                  <a:gd name="T31" fmla="*/ 68 h 182"/>
                  <a:gd name="T32" fmla="*/ 54 w 196"/>
                  <a:gd name="T33" fmla="*/ 22 h 182"/>
                  <a:gd name="T34" fmla="*/ 25 w 196"/>
                  <a:gd name="T35" fmla="*/ 58 h 182"/>
                  <a:gd name="T36" fmla="*/ 25 w 196"/>
                  <a:gd name="T37" fmla="*/ 64 h 182"/>
                  <a:gd name="T38" fmla="*/ 97 w 196"/>
                  <a:gd name="T39" fmla="*/ 151 h 182"/>
                  <a:gd name="T40" fmla="*/ 97 w 196"/>
                  <a:gd name="T41" fmla="*/ 151 h 182"/>
                  <a:gd name="T42" fmla="*/ 98 w 196"/>
                  <a:gd name="T43" fmla="*/ 151 h 182"/>
                  <a:gd name="T44" fmla="*/ 98 w 196"/>
                  <a:gd name="T45" fmla="*/ 151 h 182"/>
                  <a:gd name="T46" fmla="*/ 98 w 196"/>
                  <a:gd name="T47" fmla="*/ 151 h 182"/>
                  <a:gd name="T48" fmla="*/ 169 w 196"/>
                  <a:gd name="T49" fmla="*/ 64 h 182"/>
                  <a:gd name="T50" fmla="*/ 169 w 196"/>
                  <a:gd name="T51" fmla="*/ 5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6" h="182">
                    <a:moveTo>
                      <a:pt x="98" y="181"/>
                    </a:moveTo>
                    <a:cubicBezTo>
                      <a:pt x="98" y="181"/>
                      <a:pt x="98" y="182"/>
                      <a:pt x="98" y="182"/>
                    </a:cubicBezTo>
                    <a:cubicBezTo>
                      <a:pt x="98" y="182"/>
                      <a:pt x="98" y="182"/>
                      <a:pt x="98" y="181"/>
                    </a:cubicBezTo>
                    <a:cubicBezTo>
                      <a:pt x="98" y="182"/>
                      <a:pt x="98" y="182"/>
                      <a:pt x="98" y="182"/>
                    </a:cubicBezTo>
                    <a:cubicBezTo>
                      <a:pt x="98" y="182"/>
                      <a:pt x="98" y="181"/>
                      <a:pt x="98" y="181"/>
                    </a:cubicBezTo>
                    <a:cubicBezTo>
                      <a:pt x="0" y="117"/>
                      <a:pt x="2" y="54"/>
                      <a:pt x="2" y="54"/>
                    </a:cubicBezTo>
                    <a:cubicBezTo>
                      <a:pt x="2" y="54"/>
                      <a:pt x="2" y="52"/>
                      <a:pt x="2" y="45"/>
                    </a:cubicBezTo>
                    <a:cubicBezTo>
                      <a:pt x="2" y="20"/>
                      <a:pt x="24" y="0"/>
                      <a:pt x="50" y="0"/>
                    </a:cubicBezTo>
                    <a:cubicBezTo>
                      <a:pt x="94" y="0"/>
                      <a:pt x="98" y="39"/>
                      <a:pt x="98" y="39"/>
                    </a:cubicBezTo>
                    <a:cubicBezTo>
                      <a:pt x="98" y="39"/>
                      <a:pt x="102" y="0"/>
                      <a:pt x="145" y="0"/>
                    </a:cubicBezTo>
                    <a:cubicBezTo>
                      <a:pt x="171" y="0"/>
                      <a:pt x="193" y="20"/>
                      <a:pt x="193" y="45"/>
                    </a:cubicBezTo>
                    <a:cubicBezTo>
                      <a:pt x="193" y="52"/>
                      <a:pt x="193" y="54"/>
                      <a:pt x="193" y="54"/>
                    </a:cubicBezTo>
                    <a:cubicBezTo>
                      <a:pt x="193" y="54"/>
                      <a:pt x="196" y="117"/>
                      <a:pt x="98" y="181"/>
                    </a:cubicBezTo>
                    <a:close/>
                    <a:moveTo>
                      <a:pt x="169" y="58"/>
                    </a:moveTo>
                    <a:cubicBezTo>
                      <a:pt x="169" y="40"/>
                      <a:pt x="161" y="22"/>
                      <a:pt x="142" y="22"/>
                    </a:cubicBezTo>
                    <a:cubicBezTo>
                      <a:pt x="111" y="22"/>
                      <a:pt x="98" y="68"/>
                      <a:pt x="98" y="68"/>
                    </a:cubicBezTo>
                    <a:cubicBezTo>
                      <a:pt x="98" y="68"/>
                      <a:pt x="85" y="22"/>
                      <a:pt x="54" y="22"/>
                    </a:cubicBezTo>
                    <a:cubicBezTo>
                      <a:pt x="35" y="22"/>
                      <a:pt x="25" y="40"/>
                      <a:pt x="25" y="58"/>
                    </a:cubicBezTo>
                    <a:cubicBezTo>
                      <a:pt x="25" y="62"/>
                      <a:pt x="25" y="64"/>
                      <a:pt x="25" y="64"/>
                    </a:cubicBezTo>
                    <a:cubicBezTo>
                      <a:pt x="25" y="64"/>
                      <a:pt x="28" y="105"/>
                      <a:pt x="97" y="151"/>
                    </a:cubicBezTo>
                    <a:cubicBezTo>
                      <a:pt x="97" y="151"/>
                      <a:pt x="97" y="151"/>
                      <a:pt x="97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168" y="105"/>
                      <a:pt x="169" y="64"/>
                      <a:pt x="169" y="64"/>
                    </a:cubicBezTo>
                    <a:cubicBezTo>
                      <a:pt x="169" y="64"/>
                      <a:pt x="169" y="62"/>
                      <a:pt x="169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77"/>
              <p:cNvSpPr>
                <a:spLocks noEditPoints="1"/>
              </p:cNvSpPr>
              <p:nvPr userDrawn="1"/>
            </p:nvSpPr>
            <p:spPr bwMode="auto">
              <a:xfrm rot="19861685">
                <a:off x="5993161" y="4807752"/>
                <a:ext cx="750888" cy="738188"/>
              </a:xfrm>
              <a:custGeom>
                <a:avLst/>
                <a:gdLst>
                  <a:gd name="T0" fmla="*/ 160 w 200"/>
                  <a:gd name="T1" fmla="*/ 194 h 196"/>
                  <a:gd name="T2" fmla="*/ 120 w 200"/>
                  <a:gd name="T3" fmla="*/ 154 h 196"/>
                  <a:gd name="T4" fmla="*/ 160 w 200"/>
                  <a:gd name="T5" fmla="*/ 114 h 196"/>
                  <a:gd name="T6" fmla="*/ 200 w 200"/>
                  <a:gd name="T7" fmla="*/ 154 h 196"/>
                  <a:gd name="T8" fmla="*/ 160 w 200"/>
                  <a:gd name="T9" fmla="*/ 194 h 196"/>
                  <a:gd name="T10" fmla="*/ 184 w 200"/>
                  <a:gd name="T11" fmla="*/ 148 h 196"/>
                  <a:gd name="T12" fmla="*/ 168 w 200"/>
                  <a:gd name="T13" fmla="*/ 148 h 196"/>
                  <a:gd name="T14" fmla="*/ 168 w 200"/>
                  <a:gd name="T15" fmla="*/ 132 h 196"/>
                  <a:gd name="T16" fmla="*/ 152 w 200"/>
                  <a:gd name="T17" fmla="*/ 132 h 196"/>
                  <a:gd name="T18" fmla="*/ 152 w 200"/>
                  <a:gd name="T19" fmla="*/ 148 h 196"/>
                  <a:gd name="T20" fmla="*/ 136 w 200"/>
                  <a:gd name="T21" fmla="*/ 148 h 196"/>
                  <a:gd name="T22" fmla="*/ 136 w 200"/>
                  <a:gd name="T23" fmla="*/ 164 h 196"/>
                  <a:gd name="T24" fmla="*/ 152 w 200"/>
                  <a:gd name="T25" fmla="*/ 164 h 196"/>
                  <a:gd name="T26" fmla="*/ 152 w 200"/>
                  <a:gd name="T27" fmla="*/ 180 h 196"/>
                  <a:gd name="T28" fmla="*/ 168 w 200"/>
                  <a:gd name="T29" fmla="*/ 180 h 196"/>
                  <a:gd name="T30" fmla="*/ 168 w 200"/>
                  <a:gd name="T31" fmla="*/ 164 h 196"/>
                  <a:gd name="T32" fmla="*/ 184 w 200"/>
                  <a:gd name="T33" fmla="*/ 164 h 196"/>
                  <a:gd name="T34" fmla="*/ 184 w 200"/>
                  <a:gd name="T35" fmla="*/ 148 h 196"/>
                  <a:gd name="T36" fmla="*/ 80 w 200"/>
                  <a:gd name="T37" fmla="*/ 128 h 196"/>
                  <a:gd name="T38" fmla="*/ 16 w 200"/>
                  <a:gd name="T39" fmla="*/ 64 h 196"/>
                  <a:gd name="T40" fmla="*/ 80 w 200"/>
                  <a:gd name="T41" fmla="*/ 0 h 196"/>
                  <a:gd name="T42" fmla="*/ 144 w 200"/>
                  <a:gd name="T43" fmla="*/ 64 h 196"/>
                  <a:gd name="T44" fmla="*/ 80 w 200"/>
                  <a:gd name="T45" fmla="*/ 128 h 196"/>
                  <a:gd name="T46" fmla="*/ 70 w 200"/>
                  <a:gd name="T47" fmla="*/ 17 h 196"/>
                  <a:gd name="T48" fmla="*/ 31 w 200"/>
                  <a:gd name="T49" fmla="*/ 64 h 196"/>
                  <a:gd name="T50" fmla="*/ 80 w 200"/>
                  <a:gd name="T51" fmla="*/ 113 h 196"/>
                  <a:gd name="T52" fmla="*/ 129 w 200"/>
                  <a:gd name="T53" fmla="*/ 64 h 196"/>
                  <a:gd name="T54" fmla="*/ 70 w 200"/>
                  <a:gd name="T55" fmla="*/ 17 h 196"/>
                  <a:gd name="T56" fmla="*/ 40 w 200"/>
                  <a:gd name="T57" fmla="*/ 132 h 196"/>
                  <a:gd name="T58" fmla="*/ 113 w 200"/>
                  <a:gd name="T59" fmla="*/ 132 h 196"/>
                  <a:gd name="T60" fmla="*/ 108 w 200"/>
                  <a:gd name="T61" fmla="*/ 154 h 196"/>
                  <a:gd name="T62" fmla="*/ 129 w 200"/>
                  <a:gd name="T63" fmla="*/ 196 h 196"/>
                  <a:gd name="T64" fmla="*/ 0 w 200"/>
                  <a:gd name="T65" fmla="*/ 196 h 196"/>
                  <a:gd name="T66" fmla="*/ 20 w 200"/>
                  <a:gd name="T67" fmla="*/ 148 h 196"/>
                  <a:gd name="T68" fmla="*/ 40 w 200"/>
                  <a:gd name="T69" fmla="*/ 13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" h="196">
                    <a:moveTo>
                      <a:pt x="160" y="194"/>
                    </a:moveTo>
                    <a:cubicBezTo>
                      <a:pt x="138" y="194"/>
                      <a:pt x="120" y="176"/>
                      <a:pt x="120" y="154"/>
                    </a:cubicBezTo>
                    <a:cubicBezTo>
                      <a:pt x="120" y="132"/>
                      <a:pt x="138" y="114"/>
                      <a:pt x="160" y="114"/>
                    </a:cubicBezTo>
                    <a:cubicBezTo>
                      <a:pt x="182" y="114"/>
                      <a:pt x="200" y="132"/>
                      <a:pt x="200" y="154"/>
                    </a:cubicBezTo>
                    <a:cubicBezTo>
                      <a:pt x="200" y="176"/>
                      <a:pt x="182" y="194"/>
                      <a:pt x="160" y="194"/>
                    </a:cubicBezTo>
                    <a:close/>
                    <a:moveTo>
                      <a:pt x="184" y="148"/>
                    </a:moveTo>
                    <a:cubicBezTo>
                      <a:pt x="168" y="148"/>
                      <a:pt x="168" y="148"/>
                      <a:pt x="168" y="14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52" y="132"/>
                      <a:pt x="152" y="132"/>
                      <a:pt x="152" y="132"/>
                    </a:cubicBezTo>
                    <a:cubicBezTo>
                      <a:pt x="152" y="148"/>
                      <a:pt x="152" y="148"/>
                      <a:pt x="152" y="148"/>
                    </a:cubicBezTo>
                    <a:cubicBezTo>
                      <a:pt x="136" y="148"/>
                      <a:pt x="136" y="148"/>
                      <a:pt x="136" y="148"/>
                    </a:cubicBezTo>
                    <a:cubicBezTo>
                      <a:pt x="136" y="164"/>
                      <a:pt x="136" y="164"/>
                      <a:pt x="136" y="164"/>
                    </a:cubicBez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52" y="180"/>
                      <a:pt x="152" y="180"/>
                      <a:pt x="152" y="180"/>
                    </a:cubicBezTo>
                    <a:cubicBezTo>
                      <a:pt x="168" y="180"/>
                      <a:pt x="168" y="180"/>
                      <a:pt x="168" y="180"/>
                    </a:cubicBezTo>
                    <a:cubicBezTo>
                      <a:pt x="168" y="164"/>
                      <a:pt x="168" y="164"/>
                      <a:pt x="168" y="164"/>
                    </a:cubicBezTo>
                    <a:cubicBezTo>
                      <a:pt x="184" y="164"/>
                      <a:pt x="184" y="164"/>
                      <a:pt x="184" y="164"/>
                    </a:cubicBezTo>
                    <a:lnTo>
                      <a:pt x="184" y="148"/>
                    </a:lnTo>
                    <a:close/>
                    <a:moveTo>
                      <a:pt x="80" y="128"/>
                    </a:moveTo>
                    <a:cubicBezTo>
                      <a:pt x="45" y="128"/>
                      <a:pt x="16" y="99"/>
                      <a:pt x="16" y="64"/>
                    </a:cubicBezTo>
                    <a:cubicBezTo>
                      <a:pt x="16" y="29"/>
                      <a:pt x="45" y="0"/>
                      <a:pt x="80" y="0"/>
                    </a:cubicBezTo>
                    <a:cubicBezTo>
                      <a:pt x="116" y="0"/>
                      <a:pt x="144" y="29"/>
                      <a:pt x="144" y="64"/>
                    </a:cubicBezTo>
                    <a:cubicBezTo>
                      <a:pt x="144" y="99"/>
                      <a:pt x="116" y="128"/>
                      <a:pt x="80" y="128"/>
                    </a:cubicBezTo>
                    <a:close/>
                    <a:moveTo>
                      <a:pt x="70" y="17"/>
                    </a:moveTo>
                    <a:cubicBezTo>
                      <a:pt x="50" y="24"/>
                      <a:pt x="74" y="49"/>
                      <a:pt x="31" y="64"/>
                    </a:cubicBezTo>
                    <a:cubicBezTo>
                      <a:pt x="31" y="91"/>
                      <a:pt x="53" y="113"/>
                      <a:pt x="80" y="113"/>
                    </a:cubicBezTo>
                    <a:cubicBezTo>
                      <a:pt x="107" y="113"/>
                      <a:pt x="129" y="91"/>
                      <a:pt x="129" y="64"/>
                    </a:cubicBezTo>
                    <a:cubicBezTo>
                      <a:pt x="104" y="43"/>
                      <a:pt x="62" y="53"/>
                      <a:pt x="70" y="17"/>
                    </a:cubicBezTo>
                    <a:close/>
                    <a:moveTo>
                      <a:pt x="40" y="132"/>
                    </a:move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0" y="139"/>
                      <a:pt x="108" y="146"/>
                      <a:pt x="108" y="154"/>
                    </a:cubicBezTo>
                    <a:cubicBezTo>
                      <a:pt x="108" y="171"/>
                      <a:pt x="117" y="187"/>
                      <a:pt x="129" y="19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0" y="148"/>
                      <a:pt x="25" y="132"/>
                      <a:pt x="40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80"/>
              <p:cNvSpPr>
                <a:spLocks noEditPoints="1"/>
              </p:cNvSpPr>
              <p:nvPr userDrawn="1"/>
            </p:nvSpPr>
            <p:spPr bwMode="auto">
              <a:xfrm>
                <a:off x="3043548" y="12664"/>
                <a:ext cx="514222" cy="482508"/>
              </a:xfrm>
              <a:custGeom>
                <a:avLst/>
                <a:gdLst>
                  <a:gd name="T0" fmla="*/ 151 w 192"/>
                  <a:gd name="T1" fmla="*/ 144 h 180"/>
                  <a:gd name="T2" fmla="*/ 132 w 192"/>
                  <a:gd name="T3" fmla="*/ 128 h 180"/>
                  <a:gd name="T4" fmla="*/ 105 w 192"/>
                  <a:gd name="T5" fmla="*/ 128 h 180"/>
                  <a:gd name="T6" fmla="*/ 108 w 192"/>
                  <a:gd name="T7" fmla="*/ 119 h 180"/>
                  <a:gd name="T8" fmla="*/ 138 w 192"/>
                  <a:gd name="T9" fmla="*/ 104 h 180"/>
                  <a:gd name="T10" fmla="*/ 171 w 192"/>
                  <a:gd name="T11" fmla="*/ 104 h 180"/>
                  <a:gd name="T12" fmla="*/ 182 w 192"/>
                  <a:gd name="T13" fmla="*/ 113 h 180"/>
                  <a:gd name="T14" fmla="*/ 192 w 192"/>
                  <a:gd name="T15" fmla="*/ 144 h 180"/>
                  <a:gd name="T16" fmla="*/ 151 w 192"/>
                  <a:gd name="T17" fmla="*/ 144 h 180"/>
                  <a:gd name="T18" fmla="*/ 146 w 192"/>
                  <a:gd name="T19" fmla="*/ 96 h 180"/>
                  <a:gd name="T20" fmla="*/ 141 w 192"/>
                  <a:gd name="T21" fmla="*/ 95 h 180"/>
                  <a:gd name="T22" fmla="*/ 151 w 192"/>
                  <a:gd name="T23" fmla="*/ 63 h 180"/>
                  <a:gd name="T24" fmla="*/ 129 w 192"/>
                  <a:gd name="T25" fmla="*/ 24 h 180"/>
                  <a:gd name="T26" fmla="*/ 182 w 192"/>
                  <a:gd name="T27" fmla="*/ 59 h 180"/>
                  <a:gd name="T28" fmla="*/ 146 w 192"/>
                  <a:gd name="T29" fmla="*/ 96 h 180"/>
                  <a:gd name="T30" fmla="*/ 140 w 192"/>
                  <a:gd name="T31" fmla="*/ 66 h 180"/>
                  <a:gd name="T32" fmla="*/ 94 w 192"/>
                  <a:gd name="T33" fmla="*/ 112 h 180"/>
                  <a:gd name="T34" fmla="*/ 48 w 192"/>
                  <a:gd name="T35" fmla="*/ 66 h 180"/>
                  <a:gd name="T36" fmla="*/ 94 w 192"/>
                  <a:gd name="T37" fmla="*/ 20 h 180"/>
                  <a:gd name="T38" fmla="*/ 140 w 192"/>
                  <a:gd name="T39" fmla="*/ 66 h 180"/>
                  <a:gd name="T40" fmla="*/ 86 w 192"/>
                  <a:gd name="T41" fmla="*/ 33 h 180"/>
                  <a:gd name="T42" fmla="*/ 58 w 192"/>
                  <a:gd name="T43" fmla="*/ 66 h 180"/>
                  <a:gd name="T44" fmla="*/ 94 w 192"/>
                  <a:gd name="T45" fmla="*/ 102 h 180"/>
                  <a:gd name="T46" fmla="*/ 129 w 192"/>
                  <a:gd name="T47" fmla="*/ 66 h 180"/>
                  <a:gd name="T48" fmla="*/ 86 w 192"/>
                  <a:gd name="T49" fmla="*/ 33 h 180"/>
                  <a:gd name="T50" fmla="*/ 60 w 192"/>
                  <a:gd name="T51" fmla="*/ 23 h 180"/>
                  <a:gd name="T52" fmla="*/ 36 w 192"/>
                  <a:gd name="T53" fmla="*/ 63 h 180"/>
                  <a:gd name="T54" fmla="*/ 46 w 192"/>
                  <a:gd name="T55" fmla="*/ 100 h 180"/>
                  <a:gd name="T56" fmla="*/ 46 w 192"/>
                  <a:gd name="T57" fmla="*/ 100 h 180"/>
                  <a:gd name="T58" fmla="*/ 9 w 192"/>
                  <a:gd name="T59" fmla="*/ 59 h 180"/>
                  <a:gd name="T60" fmla="*/ 60 w 192"/>
                  <a:gd name="T61" fmla="*/ 23 h 180"/>
                  <a:gd name="T62" fmla="*/ 23 w 192"/>
                  <a:gd name="T63" fmla="*/ 104 h 180"/>
                  <a:gd name="T64" fmla="*/ 50 w 192"/>
                  <a:gd name="T65" fmla="*/ 104 h 180"/>
                  <a:gd name="T66" fmla="*/ 80 w 192"/>
                  <a:gd name="T67" fmla="*/ 120 h 180"/>
                  <a:gd name="T68" fmla="*/ 82 w 192"/>
                  <a:gd name="T69" fmla="*/ 128 h 180"/>
                  <a:gd name="T70" fmla="*/ 58 w 192"/>
                  <a:gd name="T71" fmla="*/ 128 h 180"/>
                  <a:gd name="T72" fmla="*/ 40 w 192"/>
                  <a:gd name="T73" fmla="*/ 144 h 180"/>
                  <a:gd name="T74" fmla="*/ 0 w 192"/>
                  <a:gd name="T75" fmla="*/ 144 h 180"/>
                  <a:gd name="T76" fmla="*/ 11 w 192"/>
                  <a:gd name="T77" fmla="*/ 113 h 180"/>
                  <a:gd name="T78" fmla="*/ 23 w 192"/>
                  <a:gd name="T79" fmla="*/ 104 h 180"/>
                  <a:gd name="T80" fmla="*/ 65 w 192"/>
                  <a:gd name="T81" fmla="*/ 132 h 180"/>
                  <a:gd name="T82" fmla="*/ 125 w 192"/>
                  <a:gd name="T83" fmla="*/ 132 h 180"/>
                  <a:gd name="T84" fmla="*/ 140 w 192"/>
                  <a:gd name="T85" fmla="*/ 143 h 180"/>
                  <a:gd name="T86" fmla="*/ 152 w 192"/>
                  <a:gd name="T87" fmla="*/ 180 h 180"/>
                  <a:gd name="T88" fmla="*/ 36 w 192"/>
                  <a:gd name="T89" fmla="*/ 180 h 180"/>
                  <a:gd name="T90" fmla="*/ 51 w 192"/>
                  <a:gd name="T91" fmla="*/ 143 h 180"/>
                  <a:gd name="T92" fmla="*/ 65 w 192"/>
                  <a:gd name="T93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80">
                    <a:moveTo>
                      <a:pt x="151" y="144"/>
                    </a:moveTo>
                    <a:cubicBezTo>
                      <a:pt x="150" y="142"/>
                      <a:pt x="145" y="128"/>
                      <a:pt x="132" y="128"/>
                    </a:cubicBezTo>
                    <a:cubicBezTo>
                      <a:pt x="105" y="128"/>
                      <a:pt x="105" y="128"/>
                      <a:pt x="105" y="128"/>
                    </a:cubicBezTo>
                    <a:cubicBezTo>
                      <a:pt x="108" y="119"/>
                      <a:pt x="108" y="119"/>
                      <a:pt x="108" y="119"/>
                    </a:cubicBezTo>
                    <a:cubicBezTo>
                      <a:pt x="120" y="116"/>
                      <a:pt x="130" y="113"/>
                      <a:pt x="138" y="104"/>
                    </a:cubicBezTo>
                    <a:cubicBezTo>
                      <a:pt x="171" y="104"/>
                      <a:pt x="171" y="104"/>
                      <a:pt x="171" y="104"/>
                    </a:cubicBezTo>
                    <a:cubicBezTo>
                      <a:pt x="180" y="104"/>
                      <a:pt x="182" y="113"/>
                      <a:pt x="182" y="113"/>
                    </a:cubicBezTo>
                    <a:cubicBezTo>
                      <a:pt x="192" y="144"/>
                      <a:pt x="192" y="144"/>
                      <a:pt x="192" y="144"/>
                    </a:cubicBezTo>
                    <a:lnTo>
                      <a:pt x="151" y="144"/>
                    </a:lnTo>
                    <a:close/>
                    <a:moveTo>
                      <a:pt x="146" y="96"/>
                    </a:moveTo>
                    <a:cubicBezTo>
                      <a:pt x="144" y="96"/>
                      <a:pt x="143" y="95"/>
                      <a:pt x="141" y="95"/>
                    </a:cubicBezTo>
                    <a:cubicBezTo>
                      <a:pt x="147" y="86"/>
                      <a:pt x="151" y="75"/>
                      <a:pt x="151" y="63"/>
                    </a:cubicBezTo>
                    <a:cubicBezTo>
                      <a:pt x="151" y="38"/>
                      <a:pt x="139" y="34"/>
                      <a:pt x="129" y="24"/>
                    </a:cubicBezTo>
                    <a:cubicBezTo>
                      <a:pt x="102" y="32"/>
                      <a:pt x="182" y="0"/>
                      <a:pt x="182" y="59"/>
                    </a:cubicBezTo>
                    <a:cubicBezTo>
                      <a:pt x="182" y="79"/>
                      <a:pt x="166" y="96"/>
                      <a:pt x="146" y="96"/>
                    </a:cubicBezTo>
                    <a:close/>
                    <a:moveTo>
                      <a:pt x="140" y="66"/>
                    </a:moveTo>
                    <a:cubicBezTo>
                      <a:pt x="140" y="92"/>
                      <a:pt x="119" y="112"/>
                      <a:pt x="94" y="112"/>
                    </a:cubicBezTo>
                    <a:cubicBezTo>
                      <a:pt x="68" y="112"/>
                      <a:pt x="48" y="92"/>
                      <a:pt x="48" y="66"/>
                    </a:cubicBezTo>
                    <a:cubicBezTo>
                      <a:pt x="48" y="41"/>
                      <a:pt x="68" y="20"/>
                      <a:pt x="94" y="20"/>
                    </a:cubicBezTo>
                    <a:cubicBezTo>
                      <a:pt x="119" y="20"/>
                      <a:pt x="140" y="41"/>
                      <a:pt x="140" y="66"/>
                    </a:cubicBezTo>
                    <a:close/>
                    <a:moveTo>
                      <a:pt x="86" y="33"/>
                    </a:moveTo>
                    <a:cubicBezTo>
                      <a:pt x="72" y="38"/>
                      <a:pt x="89" y="56"/>
                      <a:pt x="58" y="66"/>
                    </a:cubicBezTo>
                    <a:cubicBezTo>
                      <a:pt x="58" y="86"/>
                      <a:pt x="74" y="102"/>
                      <a:pt x="94" y="102"/>
                    </a:cubicBezTo>
                    <a:cubicBezTo>
                      <a:pt x="113" y="102"/>
                      <a:pt x="129" y="86"/>
                      <a:pt x="129" y="66"/>
                    </a:cubicBezTo>
                    <a:cubicBezTo>
                      <a:pt x="111" y="52"/>
                      <a:pt x="81" y="58"/>
                      <a:pt x="86" y="33"/>
                    </a:cubicBezTo>
                    <a:close/>
                    <a:moveTo>
                      <a:pt x="60" y="23"/>
                    </a:moveTo>
                    <a:cubicBezTo>
                      <a:pt x="50" y="33"/>
                      <a:pt x="36" y="41"/>
                      <a:pt x="36" y="63"/>
                    </a:cubicBezTo>
                    <a:cubicBezTo>
                      <a:pt x="36" y="75"/>
                      <a:pt x="40" y="90"/>
                      <a:pt x="46" y="100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26" y="100"/>
                      <a:pt x="9" y="79"/>
                      <a:pt x="9" y="59"/>
                    </a:cubicBezTo>
                    <a:cubicBezTo>
                      <a:pt x="9" y="3"/>
                      <a:pt x="90" y="29"/>
                      <a:pt x="60" y="23"/>
                    </a:cubicBezTo>
                    <a:close/>
                    <a:moveTo>
                      <a:pt x="23" y="104"/>
                    </a:moveTo>
                    <a:cubicBezTo>
                      <a:pt x="50" y="104"/>
                      <a:pt x="50" y="104"/>
                      <a:pt x="50" y="104"/>
                    </a:cubicBezTo>
                    <a:cubicBezTo>
                      <a:pt x="59" y="115"/>
                      <a:pt x="66" y="118"/>
                      <a:pt x="80" y="120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58" y="128"/>
                      <a:pt x="58" y="128"/>
                      <a:pt x="58" y="128"/>
                    </a:cubicBezTo>
                    <a:cubicBezTo>
                      <a:pt x="45" y="128"/>
                      <a:pt x="41" y="142"/>
                      <a:pt x="4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11" y="113"/>
                      <a:pt x="11" y="113"/>
                      <a:pt x="11" y="113"/>
                    </a:cubicBezTo>
                    <a:cubicBezTo>
                      <a:pt x="11" y="113"/>
                      <a:pt x="14" y="104"/>
                      <a:pt x="23" y="104"/>
                    </a:cubicBezTo>
                    <a:close/>
                    <a:moveTo>
                      <a:pt x="65" y="132"/>
                    </a:moveTo>
                    <a:cubicBezTo>
                      <a:pt x="125" y="132"/>
                      <a:pt x="125" y="132"/>
                      <a:pt x="125" y="132"/>
                    </a:cubicBezTo>
                    <a:cubicBezTo>
                      <a:pt x="136" y="132"/>
                      <a:pt x="140" y="143"/>
                      <a:pt x="140" y="143"/>
                    </a:cubicBezTo>
                    <a:cubicBezTo>
                      <a:pt x="152" y="180"/>
                      <a:pt x="152" y="180"/>
                      <a:pt x="152" y="180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51" y="143"/>
                      <a:pt x="54" y="132"/>
                      <a:pt x="65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83"/>
              <p:cNvSpPr>
                <a:spLocks noEditPoints="1"/>
              </p:cNvSpPr>
              <p:nvPr userDrawn="1"/>
            </p:nvSpPr>
            <p:spPr bwMode="auto">
              <a:xfrm rot="16200000">
                <a:off x="6780776" y="5852443"/>
                <a:ext cx="579438" cy="741363"/>
              </a:xfrm>
              <a:custGeom>
                <a:avLst/>
                <a:gdLst>
                  <a:gd name="T0" fmla="*/ 153 w 154"/>
                  <a:gd name="T1" fmla="*/ 85 h 197"/>
                  <a:gd name="T2" fmla="*/ 78 w 154"/>
                  <a:gd name="T3" fmla="*/ 197 h 197"/>
                  <a:gd name="T4" fmla="*/ 3 w 154"/>
                  <a:gd name="T5" fmla="*/ 101 h 197"/>
                  <a:gd name="T6" fmla="*/ 0 w 154"/>
                  <a:gd name="T7" fmla="*/ 77 h 197"/>
                  <a:gd name="T8" fmla="*/ 77 w 154"/>
                  <a:gd name="T9" fmla="*/ 0 h 197"/>
                  <a:gd name="T10" fmla="*/ 154 w 154"/>
                  <a:gd name="T11" fmla="*/ 77 h 197"/>
                  <a:gd name="T12" fmla="*/ 153 w 154"/>
                  <a:gd name="T13" fmla="*/ 85 h 197"/>
                  <a:gd name="T14" fmla="*/ 77 w 154"/>
                  <a:gd name="T15" fmla="*/ 28 h 197"/>
                  <a:gd name="T16" fmla="*/ 33 w 154"/>
                  <a:gd name="T17" fmla="*/ 71 h 197"/>
                  <a:gd name="T18" fmla="*/ 77 w 154"/>
                  <a:gd name="T19" fmla="*/ 114 h 197"/>
                  <a:gd name="T20" fmla="*/ 120 w 154"/>
                  <a:gd name="T21" fmla="*/ 71 h 197"/>
                  <a:gd name="T22" fmla="*/ 77 w 154"/>
                  <a:gd name="T23" fmla="*/ 2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4" h="197">
                    <a:moveTo>
                      <a:pt x="153" y="85"/>
                    </a:moveTo>
                    <a:cubicBezTo>
                      <a:pt x="150" y="153"/>
                      <a:pt x="78" y="197"/>
                      <a:pt x="78" y="197"/>
                    </a:cubicBezTo>
                    <a:cubicBezTo>
                      <a:pt x="78" y="197"/>
                      <a:pt x="15" y="160"/>
                      <a:pt x="3" y="101"/>
                    </a:cubicBezTo>
                    <a:cubicBezTo>
                      <a:pt x="1" y="93"/>
                      <a:pt x="0" y="85"/>
                      <a:pt x="0" y="77"/>
                    </a:cubicBezTo>
                    <a:cubicBezTo>
                      <a:pt x="0" y="34"/>
                      <a:pt x="34" y="0"/>
                      <a:pt x="77" y="0"/>
                    </a:cubicBezTo>
                    <a:cubicBezTo>
                      <a:pt x="119" y="0"/>
                      <a:pt x="154" y="34"/>
                      <a:pt x="154" y="77"/>
                    </a:cubicBezTo>
                    <a:cubicBezTo>
                      <a:pt x="154" y="80"/>
                      <a:pt x="153" y="83"/>
                      <a:pt x="153" y="85"/>
                    </a:cubicBezTo>
                    <a:close/>
                    <a:moveTo>
                      <a:pt x="77" y="28"/>
                    </a:moveTo>
                    <a:cubicBezTo>
                      <a:pt x="53" y="28"/>
                      <a:pt x="33" y="47"/>
                      <a:pt x="33" y="71"/>
                    </a:cubicBezTo>
                    <a:cubicBezTo>
                      <a:pt x="33" y="95"/>
                      <a:pt x="53" y="114"/>
                      <a:pt x="77" y="114"/>
                    </a:cubicBezTo>
                    <a:cubicBezTo>
                      <a:pt x="100" y="114"/>
                      <a:pt x="120" y="95"/>
                      <a:pt x="120" y="71"/>
                    </a:cubicBezTo>
                    <a:cubicBezTo>
                      <a:pt x="120" y="47"/>
                      <a:pt x="100" y="28"/>
                      <a:pt x="77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84"/>
              <p:cNvSpPr>
                <a:spLocks noEditPoints="1"/>
              </p:cNvSpPr>
              <p:nvPr userDrawn="1"/>
            </p:nvSpPr>
            <p:spPr bwMode="auto">
              <a:xfrm rot="9109649">
                <a:off x="4232651" y="6073189"/>
                <a:ext cx="579438" cy="741363"/>
              </a:xfrm>
              <a:custGeom>
                <a:avLst/>
                <a:gdLst>
                  <a:gd name="T0" fmla="*/ 153 w 154"/>
                  <a:gd name="T1" fmla="*/ 85 h 197"/>
                  <a:gd name="T2" fmla="*/ 78 w 154"/>
                  <a:gd name="T3" fmla="*/ 197 h 197"/>
                  <a:gd name="T4" fmla="*/ 4 w 154"/>
                  <a:gd name="T5" fmla="*/ 101 h 197"/>
                  <a:gd name="T6" fmla="*/ 0 w 154"/>
                  <a:gd name="T7" fmla="*/ 77 h 197"/>
                  <a:gd name="T8" fmla="*/ 77 w 154"/>
                  <a:gd name="T9" fmla="*/ 0 h 197"/>
                  <a:gd name="T10" fmla="*/ 154 w 154"/>
                  <a:gd name="T11" fmla="*/ 77 h 197"/>
                  <a:gd name="T12" fmla="*/ 153 w 154"/>
                  <a:gd name="T13" fmla="*/ 85 h 197"/>
                  <a:gd name="T14" fmla="*/ 77 w 154"/>
                  <a:gd name="T15" fmla="*/ 28 h 197"/>
                  <a:gd name="T16" fmla="*/ 34 w 154"/>
                  <a:gd name="T17" fmla="*/ 71 h 197"/>
                  <a:gd name="T18" fmla="*/ 77 w 154"/>
                  <a:gd name="T19" fmla="*/ 114 h 197"/>
                  <a:gd name="T20" fmla="*/ 120 w 154"/>
                  <a:gd name="T21" fmla="*/ 71 h 197"/>
                  <a:gd name="T22" fmla="*/ 77 w 154"/>
                  <a:gd name="T23" fmla="*/ 28 h 197"/>
                  <a:gd name="T24" fmla="*/ 97 w 154"/>
                  <a:gd name="T25" fmla="*/ 99 h 197"/>
                  <a:gd name="T26" fmla="*/ 77 w 154"/>
                  <a:gd name="T27" fmla="*/ 89 h 197"/>
                  <a:gd name="T28" fmla="*/ 58 w 154"/>
                  <a:gd name="T29" fmla="*/ 99 h 197"/>
                  <a:gd name="T30" fmla="*/ 60 w 154"/>
                  <a:gd name="T31" fmla="*/ 77 h 197"/>
                  <a:gd name="T32" fmla="*/ 46 w 154"/>
                  <a:gd name="T33" fmla="*/ 61 h 197"/>
                  <a:gd name="T34" fmla="*/ 67 w 154"/>
                  <a:gd name="T35" fmla="*/ 57 h 197"/>
                  <a:gd name="T36" fmla="*/ 77 w 154"/>
                  <a:gd name="T37" fmla="*/ 38 h 197"/>
                  <a:gd name="T38" fmla="*/ 88 w 154"/>
                  <a:gd name="T39" fmla="*/ 57 h 197"/>
                  <a:gd name="T40" fmla="*/ 109 w 154"/>
                  <a:gd name="T41" fmla="*/ 61 h 197"/>
                  <a:gd name="T42" fmla="*/ 94 w 154"/>
                  <a:gd name="T43" fmla="*/ 77 h 197"/>
                  <a:gd name="T44" fmla="*/ 97 w 154"/>
                  <a:gd name="T45" fmla="*/ 99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4" h="197">
                    <a:moveTo>
                      <a:pt x="153" y="85"/>
                    </a:moveTo>
                    <a:cubicBezTo>
                      <a:pt x="151" y="153"/>
                      <a:pt x="78" y="197"/>
                      <a:pt x="78" y="197"/>
                    </a:cubicBezTo>
                    <a:cubicBezTo>
                      <a:pt x="78" y="197"/>
                      <a:pt x="16" y="159"/>
                      <a:pt x="4" y="101"/>
                    </a:cubicBezTo>
                    <a:cubicBezTo>
                      <a:pt x="1" y="93"/>
                      <a:pt x="0" y="85"/>
                      <a:pt x="0" y="77"/>
                    </a:cubicBezTo>
                    <a:cubicBezTo>
                      <a:pt x="0" y="34"/>
                      <a:pt x="34" y="0"/>
                      <a:pt x="77" y="0"/>
                    </a:cubicBezTo>
                    <a:cubicBezTo>
                      <a:pt x="119" y="0"/>
                      <a:pt x="154" y="34"/>
                      <a:pt x="154" y="77"/>
                    </a:cubicBezTo>
                    <a:cubicBezTo>
                      <a:pt x="154" y="79"/>
                      <a:pt x="154" y="82"/>
                      <a:pt x="153" y="85"/>
                    </a:cubicBezTo>
                    <a:close/>
                    <a:moveTo>
                      <a:pt x="77" y="28"/>
                    </a:moveTo>
                    <a:cubicBezTo>
                      <a:pt x="53" y="28"/>
                      <a:pt x="34" y="47"/>
                      <a:pt x="34" y="71"/>
                    </a:cubicBezTo>
                    <a:cubicBezTo>
                      <a:pt x="34" y="94"/>
                      <a:pt x="53" y="114"/>
                      <a:pt x="77" y="114"/>
                    </a:cubicBezTo>
                    <a:cubicBezTo>
                      <a:pt x="101" y="114"/>
                      <a:pt x="120" y="94"/>
                      <a:pt x="120" y="71"/>
                    </a:cubicBezTo>
                    <a:cubicBezTo>
                      <a:pt x="120" y="47"/>
                      <a:pt x="101" y="28"/>
                      <a:pt x="77" y="28"/>
                    </a:cubicBezTo>
                    <a:close/>
                    <a:moveTo>
                      <a:pt x="97" y="99"/>
                    </a:moveTo>
                    <a:cubicBezTo>
                      <a:pt x="77" y="89"/>
                      <a:pt x="77" y="89"/>
                      <a:pt x="77" y="8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94" y="77"/>
                      <a:pt x="94" y="77"/>
                      <a:pt x="94" y="77"/>
                    </a:cubicBezTo>
                    <a:lnTo>
                      <a:pt x="97" y="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 userDrawn="1"/>
            </p:nvSpPr>
            <p:spPr bwMode="auto">
              <a:xfrm>
                <a:off x="5333554" y="3178917"/>
                <a:ext cx="723900" cy="688975"/>
              </a:xfrm>
              <a:custGeom>
                <a:avLst/>
                <a:gdLst>
                  <a:gd name="T0" fmla="*/ 227 w 456"/>
                  <a:gd name="T1" fmla="*/ 0 h 434"/>
                  <a:gd name="T2" fmla="*/ 302 w 456"/>
                  <a:gd name="T3" fmla="*/ 135 h 434"/>
                  <a:gd name="T4" fmla="*/ 456 w 456"/>
                  <a:gd name="T5" fmla="*/ 166 h 434"/>
                  <a:gd name="T6" fmla="*/ 350 w 456"/>
                  <a:gd name="T7" fmla="*/ 280 h 434"/>
                  <a:gd name="T8" fmla="*/ 369 w 456"/>
                  <a:gd name="T9" fmla="*/ 434 h 434"/>
                  <a:gd name="T10" fmla="*/ 227 w 456"/>
                  <a:gd name="T11" fmla="*/ 367 h 434"/>
                  <a:gd name="T12" fmla="*/ 87 w 456"/>
                  <a:gd name="T13" fmla="*/ 434 h 434"/>
                  <a:gd name="T14" fmla="*/ 106 w 456"/>
                  <a:gd name="T15" fmla="*/ 280 h 434"/>
                  <a:gd name="T16" fmla="*/ 0 w 456"/>
                  <a:gd name="T17" fmla="*/ 166 h 434"/>
                  <a:gd name="T18" fmla="*/ 153 w 456"/>
                  <a:gd name="T19" fmla="*/ 135 h 434"/>
                  <a:gd name="T20" fmla="*/ 227 w 456"/>
                  <a:gd name="T21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6" h="434">
                    <a:moveTo>
                      <a:pt x="227" y="0"/>
                    </a:moveTo>
                    <a:lnTo>
                      <a:pt x="302" y="135"/>
                    </a:lnTo>
                    <a:lnTo>
                      <a:pt x="456" y="166"/>
                    </a:lnTo>
                    <a:lnTo>
                      <a:pt x="350" y="280"/>
                    </a:lnTo>
                    <a:lnTo>
                      <a:pt x="369" y="434"/>
                    </a:lnTo>
                    <a:lnTo>
                      <a:pt x="227" y="367"/>
                    </a:lnTo>
                    <a:lnTo>
                      <a:pt x="87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3" y="135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88"/>
              <p:cNvSpPr>
                <a:spLocks noEditPoints="1"/>
              </p:cNvSpPr>
              <p:nvPr userDrawn="1"/>
            </p:nvSpPr>
            <p:spPr bwMode="auto">
              <a:xfrm rot="18080229">
                <a:off x="4802735" y="2100586"/>
                <a:ext cx="720725" cy="688975"/>
              </a:xfrm>
              <a:custGeom>
                <a:avLst/>
                <a:gdLst>
                  <a:gd name="T0" fmla="*/ 348 w 454"/>
                  <a:gd name="T1" fmla="*/ 280 h 434"/>
                  <a:gd name="T2" fmla="*/ 369 w 454"/>
                  <a:gd name="T3" fmla="*/ 434 h 434"/>
                  <a:gd name="T4" fmla="*/ 227 w 454"/>
                  <a:gd name="T5" fmla="*/ 367 h 434"/>
                  <a:gd name="T6" fmla="*/ 85 w 454"/>
                  <a:gd name="T7" fmla="*/ 434 h 434"/>
                  <a:gd name="T8" fmla="*/ 106 w 454"/>
                  <a:gd name="T9" fmla="*/ 280 h 434"/>
                  <a:gd name="T10" fmla="*/ 0 w 454"/>
                  <a:gd name="T11" fmla="*/ 166 h 434"/>
                  <a:gd name="T12" fmla="*/ 151 w 454"/>
                  <a:gd name="T13" fmla="*/ 135 h 434"/>
                  <a:gd name="T14" fmla="*/ 227 w 454"/>
                  <a:gd name="T15" fmla="*/ 0 h 434"/>
                  <a:gd name="T16" fmla="*/ 303 w 454"/>
                  <a:gd name="T17" fmla="*/ 135 h 434"/>
                  <a:gd name="T18" fmla="*/ 454 w 454"/>
                  <a:gd name="T19" fmla="*/ 166 h 434"/>
                  <a:gd name="T20" fmla="*/ 348 w 454"/>
                  <a:gd name="T21" fmla="*/ 280 h 434"/>
                  <a:gd name="T22" fmla="*/ 272 w 454"/>
                  <a:gd name="T23" fmla="*/ 168 h 434"/>
                  <a:gd name="T24" fmla="*/ 227 w 454"/>
                  <a:gd name="T25" fmla="*/ 88 h 434"/>
                  <a:gd name="T26" fmla="*/ 182 w 454"/>
                  <a:gd name="T27" fmla="*/ 168 h 434"/>
                  <a:gd name="T28" fmla="*/ 92 w 454"/>
                  <a:gd name="T29" fmla="*/ 187 h 434"/>
                  <a:gd name="T30" fmla="*/ 154 w 454"/>
                  <a:gd name="T31" fmla="*/ 253 h 434"/>
                  <a:gd name="T32" fmla="*/ 144 w 454"/>
                  <a:gd name="T33" fmla="*/ 346 h 434"/>
                  <a:gd name="T34" fmla="*/ 227 w 454"/>
                  <a:gd name="T35" fmla="*/ 306 h 434"/>
                  <a:gd name="T36" fmla="*/ 310 w 454"/>
                  <a:gd name="T37" fmla="*/ 346 h 434"/>
                  <a:gd name="T38" fmla="*/ 298 w 454"/>
                  <a:gd name="T39" fmla="*/ 253 h 434"/>
                  <a:gd name="T40" fmla="*/ 362 w 454"/>
                  <a:gd name="T41" fmla="*/ 187 h 434"/>
                  <a:gd name="T42" fmla="*/ 272 w 454"/>
                  <a:gd name="T43" fmla="*/ 168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4" h="434">
                    <a:moveTo>
                      <a:pt x="348" y="280"/>
                    </a:moveTo>
                    <a:lnTo>
                      <a:pt x="369" y="434"/>
                    </a:lnTo>
                    <a:lnTo>
                      <a:pt x="227" y="367"/>
                    </a:lnTo>
                    <a:lnTo>
                      <a:pt x="85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1" y="135"/>
                    </a:lnTo>
                    <a:lnTo>
                      <a:pt x="227" y="0"/>
                    </a:lnTo>
                    <a:lnTo>
                      <a:pt x="303" y="135"/>
                    </a:lnTo>
                    <a:lnTo>
                      <a:pt x="454" y="166"/>
                    </a:lnTo>
                    <a:lnTo>
                      <a:pt x="348" y="280"/>
                    </a:lnTo>
                    <a:close/>
                    <a:moveTo>
                      <a:pt x="272" y="168"/>
                    </a:moveTo>
                    <a:lnTo>
                      <a:pt x="227" y="88"/>
                    </a:lnTo>
                    <a:lnTo>
                      <a:pt x="182" y="168"/>
                    </a:lnTo>
                    <a:lnTo>
                      <a:pt x="92" y="187"/>
                    </a:lnTo>
                    <a:lnTo>
                      <a:pt x="154" y="253"/>
                    </a:lnTo>
                    <a:lnTo>
                      <a:pt x="144" y="346"/>
                    </a:lnTo>
                    <a:lnTo>
                      <a:pt x="227" y="306"/>
                    </a:lnTo>
                    <a:lnTo>
                      <a:pt x="310" y="346"/>
                    </a:lnTo>
                    <a:lnTo>
                      <a:pt x="298" y="253"/>
                    </a:lnTo>
                    <a:lnTo>
                      <a:pt x="362" y="187"/>
                    </a:lnTo>
                    <a:lnTo>
                      <a:pt x="272" y="1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89"/>
              <p:cNvSpPr>
                <a:spLocks noEditPoints="1"/>
              </p:cNvSpPr>
              <p:nvPr userDrawn="1"/>
            </p:nvSpPr>
            <p:spPr bwMode="auto">
              <a:xfrm rot="1334403">
                <a:off x="5112932" y="4888884"/>
                <a:ext cx="725488" cy="555625"/>
              </a:xfrm>
              <a:custGeom>
                <a:avLst/>
                <a:gdLst>
                  <a:gd name="T0" fmla="*/ 167 w 193"/>
                  <a:gd name="T1" fmla="*/ 14 h 148"/>
                  <a:gd name="T2" fmla="*/ 159 w 193"/>
                  <a:gd name="T3" fmla="*/ 0 h 148"/>
                  <a:gd name="T4" fmla="*/ 139 w 193"/>
                  <a:gd name="T5" fmla="*/ 6 h 148"/>
                  <a:gd name="T6" fmla="*/ 125 w 193"/>
                  <a:gd name="T7" fmla="*/ 20 h 148"/>
                  <a:gd name="T8" fmla="*/ 55 w 193"/>
                  <a:gd name="T9" fmla="*/ 14 h 148"/>
                  <a:gd name="T10" fmla="*/ 47 w 193"/>
                  <a:gd name="T11" fmla="*/ 0 h 148"/>
                  <a:gd name="T12" fmla="*/ 26 w 193"/>
                  <a:gd name="T13" fmla="*/ 6 h 148"/>
                  <a:gd name="T14" fmla="*/ 15 w 193"/>
                  <a:gd name="T15" fmla="*/ 20 h 148"/>
                  <a:gd name="T16" fmla="*/ 0 w 193"/>
                  <a:gd name="T17" fmla="*/ 134 h 148"/>
                  <a:gd name="T18" fmla="*/ 178 w 193"/>
                  <a:gd name="T19" fmla="*/ 148 h 148"/>
                  <a:gd name="T20" fmla="*/ 193 w 193"/>
                  <a:gd name="T21" fmla="*/ 34 h 148"/>
                  <a:gd name="T22" fmla="*/ 146 w 193"/>
                  <a:gd name="T23" fmla="*/ 14 h 148"/>
                  <a:gd name="T24" fmla="*/ 153 w 193"/>
                  <a:gd name="T25" fmla="*/ 7 h 148"/>
                  <a:gd name="T26" fmla="*/ 160 w 193"/>
                  <a:gd name="T27" fmla="*/ 28 h 148"/>
                  <a:gd name="T28" fmla="*/ 153 w 193"/>
                  <a:gd name="T29" fmla="*/ 35 h 148"/>
                  <a:gd name="T30" fmla="*/ 146 w 193"/>
                  <a:gd name="T31" fmla="*/ 14 h 148"/>
                  <a:gd name="T32" fmla="*/ 107 w 193"/>
                  <a:gd name="T33" fmla="*/ 92 h 148"/>
                  <a:gd name="T34" fmla="*/ 107 w 193"/>
                  <a:gd name="T35" fmla="*/ 84 h 148"/>
                  <a:gd name="T36" fmla="*/ 146 w 193"/>
                  <a:gd name="T37" fmla="*/ 88 h 148"/>
                  <a:gd name="T38" fmla="*/ 146 w 193"/>
                  <a:gd name="T39" fmla="*/ 104 h 148"/>
                  <a:gd name="T40" fmla="*/ 108 w 193"/>
                  <a:gd name="T41" fmla="*/ 108 h 148"/>
                  <a:gd name="T42" fmla="*/ 108 w 193"/>
                  <a:gd name="T43" fmla="*/ 100 h 148"/>
                  <a:gd name="T44" fmla="*/ 146 w 193"/>
                  <a:gd name="T45" fmla="*/ 104 h 148"/>
                  <a:gd name="T46" fmla="*/ 68 w 193"/>
                  <a:gd name="T47" fmla="*/ 80 h 148"/>
                  <a:gd name="T48" fmla="*/ 40 w 193"/>
                  <a:gd name="T49" fmla="*/ 80 h 148"/>
                  <a:gd name="T50" fmla="*/ 34 w 193"/>
                  <a:gd name="T51" fmla="*/ 14 h 148"/>
                  <a:gd name="T52" fmla="*/ 41 w 193"/>
                  <a:gd name="T53" fmla="*/ 7 h 148"/>
                  <a:gd name="T54" fmla="*/ 47 w 193"/>
                  <a:gd name="T55" fmla="*/ 28 h 148"/>
                  <a:gd name="T56" fmla="*/ 40 w 193"/>
                  <a:gd name="T57" fmla="*/ 35 h 148"/>
                  <a:gd name="T58" fmla="*/ 34 w 193"/>
                  <a:gd name="T59" fmla="*/ 14 h 148"/>
                  <a:gd name="T60" fmla="*/ 31 w 193"/>
                  <a:gd name="T61" fmla="*/ 123 h 148"/>
                  <a:gd name="T62" fmla="*/ 28 w 193"/>
                  <a:gd name="T63" fmla="*/ 113 h 148"/>
                  <a:gd name="T64" fmla="*/ 44 w 193"/>
                  <a:gd name="T65" fmla="*/ 103 h 148"/>
                  <a:gd name="T66" fmla="*/ 56 w 193"/>
                  <a:gd name="T67" fmla="*/ 107 h 148"/>
                  <a:gd name="T68" fmla="*/ 74 w 193"/>
                  <a:gd name="T69" fmla="*/ 103 h 148"/>
                  <a:gd name="T70" fmla="*/ 83 w 193"/>
                  <a:gd name="T71" fmla="*/ 117 h 148"/>
                  <a:gd name="T72" fmla="*/ 143 w 193"/>
                  <a:gd name="T73" fmla="*/ 124 h 148"/>
                  <a:gd name="T74" fmla="*/ 103 w 193"/>
                  <a:gd name="T75" fmla="*/ 119 h 148"/>
                  <a:gd name="T76" fmla="*/ 143 w 193"/>
                  <a:gd name="T77" fmla="*/ 116 h 148"/>
                  <a:gd name="T78" fmla="*/ 143 w 193"/>
                  <a:gd name="T79" fmla="*/ 124 h 148"/>
                  <a:gd name="T80" fmla="*/ 111 w 193"/>
                  <a:gd name="T81" fmla="*/ 76 h 148"/>
                  <a:gd name="T82" fmla="*/ 111 w 193"/>
                  <a:gd name="T83" fmla="*/ 63 h 148"/>
                  <a:gd name="T84" fmla="*/ 167 w 193"/>
                  <a:gd name="T85" fmla="*/ 6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3" h="148">
                    <a:moveTo>
                      <a:pt x="178" y="20"/>
                    </a:moveTo>
                    <a:cubicBezTo>
                      <a:pt x="178" y="20"/>
                      <a:pt x="167" y="20"/>
                      <a:pt x="167" y="14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6" y="0"/>
                      <a:pt x="159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39" y="0"/>
                      <a:pt x="139" y="6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21"/>
                      <a:pt x="125" y="20"/>
                      <a:pt x="125" y="20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9" y="20"/>
                      <a:pt x="55" y="20"/>
                      <a:pt x="55" y="1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0"/>
                      <a:pt x="4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26" y="0"/>
                      <a:pt x="26" y="6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9" y="20"/>
                      <a:pt x="15" y="20"/>
                    </a:cubicBezTo>
                    <a:cubicBezTo>
                      <a:pt x="15" y="20"/>
                      <a:pt x="0" y="19"/>
                      <a:pt x="0" y="34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34"/>
                      <a:pt x="1" y="148"/>
                      <a:pt x="14" y="148"/>
                    </a:cubicBezTo>
                    <a:cubicBezTo>
                      <a:pt x="178" y="148"/>
                      <a:pt x="178" y="148"/>
                      <a:pt x="178" y="148"/>
                    </a:cubicBezTo>
                    <a:cubicBezTo>
                      <a:pt x="178" y="148"/>
                      <a:pt x="193" y="147"/>
                      <a:pt x="193" y="134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3" y="34"/>
                      <a:pt x="192" y="20"/>
                      <a:pt x="178" y="20"/>
                    </a:cubicBezTo>
                    <a:close/>
                    <a:moveTo>
                      <a:pt x="146" y="14"/>
                    </a:moveTo>
                    <a:cubicBezTo>
                      <a:pt x="146" y="10"/>
                      <a:pt x="149" y="7"/>
                      <a:pt x="152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7" y="7"/>
                      <a:pt x="160" y="10"/>
                      <a:pt x="160" y="14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60" y="32"/>
                      <a:pt x="157" y="35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49" y="35"/>
                      <a:pt x="146" y="32"/>
                      <a:pt x="146" y="28"/>
                    </a:cubicBezTo>
                    <a:lnTo>
                      <a:pt x="146" y="14"/>
                    </a:lnTo>
                    <a:close/>
                    <a:moveTo>
                      <a:pt x="142" y="92"/>
                    </a:moveTo>
                    <a:cubicBezTo>
                      <a:pt x="107" y="92"/>
                      <a:pt x="107" y="92"/>
                      <a:pt x="107" y="92"/>
                    </a:cubicBezTo>
                    <a:cubicBezTo>
                      <a:pt x="105" y="92"/>
                      <a:pt x="104" y="90"/>
                      <a:pt x="104" y="88"/>
                    </a:cubicBezTo>
                    <a:cubicBezTo>
                      <a:pt x="104" y="86"/>
                      <a:pt x="105" y="84"/>
                      <a:pt x="107" y="84"/>
                    </a:cubicBezTo>
                    <a:cubicBezTo>
                      <a:pt x="142" y="84"/>
                      <a:pt x="142" y="84"/>
                      <a:pt x="142" y="84"/>
                    </a:cubicBezTo>
                    <a:cubicBezTo>
                      <a:pt x="144" y="84"/>
                      <a:pt x="146" y="86"/>
                      <a:pt x="146" y="88"/>
                    </a:cubicBezTo>
                    <a:cubicBezTo>
                      <a:pt x="146" y="90"/>
                      <a:pt x="144" y="92"/>
                      <a:pt x="142" y="92"/>
                    </a:cubicBezTo>
                    <a:close/>
                    <a:moveTo>
                      <a:pt x="146" y="104"/>
                    </a:moveTo>
                    <a:cubicBezTo>
                      <a:pt x="146" y="106"/>
                      <a:pt x="144" y="108"/>
                      <a:pt x="142" y="108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6" y="108"/>
                      <a:pt x="104" y="106"/>
                      <a:pt x="104" y="104"/>
                    </a:cubicBezTo>
                    <a:cubicBezTo>
                      <a:pt x="104" y="102"/>
                      <a:pt x="106" y="100"/>
                      <a:pt x="108" y="100"/>
                    </a:cubicBezTo>
                    <a:cubicBezTo>
                      <a:pt x="142" y="100"/>
                      <a:pt x="142" y="100"/>
                      <a:pt x="142" y="100"/>
                    </a:cubicBezTo>
                    <a:cubicBezTo>
                      <a:pt x="144" y="100"/>
                      <a:pt x="146" y="102"/>
                      <a:pt x="146" y="104"/>
                    </a:cubicBezTo>
                    <a:close/>
                    <a:moveTo>
                      <a:pt x="54" y="63"/>
                    </a:moveTo>
                    <a:cubicBezTo>
                      <a:pt x="62" y="63"/>
                      <a:pt x="68" y="71"/>
                      <a:pt x="68" y="80"/>
                    </a:cubicBezTo>
                    <a:cubicBezTo>
                      <a:pt x="68" y="89"/>
                      <a:pt x="62" y="97"/>
                      <a:pt x="54" y="97"/>
                    </a:cubicBezTo>
                    <a:cubicBezTo>
                      <a:pt x="46" y="97"/>
                      <a:pt x="40" y="89"/>
                      <a:pt x="40" y="80"/>
                    </a:cubicBezTo>
                    <a:cubicBezTo>
                      <a:pt x="40" y="71"/>
                      <a:pt x="46" y="63"/>
                      <a:pt x="54" y="63"/>
                    </a:cubicBezTo>
                    <a:close/>
                    <a:moveTo>
                      <a:pt x="34" y="14"/>
                    </a:moveTo>
                    <a:cubicBezTo>
                      <a:pt x="34" y="10"/>
                      <a:pt x="36" y="7"/>
                      <a:pt x="40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5" y="7"/>
                      <a:pt x="47" y="10"/>
                      <a:pt x="47" y="14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7" y="32"/>
                      <a:pt x="44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6" y="35"/>
                      <a:pt x="34" y="32"/>
                      <a:pt x="34" y="28"/>
                    </a:cubicBezTo>
                    <a:lnTo>
                      <a:pt x="34" y="14"/>
                    </a:lnTo>
                    <a:close/>
                    <a:moveTo>
                      <a:pt x="79" y="123"/>
                    </a:moveTo>
                    <a:cubicBezTo>
                      <a:pt x="31" y="123"/>
                      <a:pt x="31" y="123"/>
                      <a:pt x="31" y="123"/>
                    </a:cubicBezTo>
                    <a:cubicBezTo>
                      <a:pt x="31" y="123"/>
                      <a:pt x="26" y="122"/>
                      <a:pt x="26" y="117"/>
                    </a:cubicBezTo>
                    <a:cubicBezTo>
                      <a:pt x="28" y="113"/>
                      <a:pt x="28" y="113"/>
                      <a:pt x="28" y="113"/>
                    </a:cubicBezTo>
                    <a:cubicBezTo>
                      <a:pt x="28" y="113"/>
                      <a:pt x="31" y="107"/>
                      <a:pt x="35" y="103"/>
                    </a:cubicBezTo>
                    <a:cubicBezTo>
                      <a:pt x="39" y="98"/>
                      <a:pt x="44" y="103"/>
                      <a:pt x="44" y="103"/>
                    </a:cubicBezTo>
                    <a:cubicBezTo>
                      <a:pt x="44" y="103"/>
                      <a:pt x="46" y="107"/>
                      <a:pt x="54" y="107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63" y="107"/>
                      <a:pt x="65" y="103"/>
                      <a:pt x="65" y="103"/>
                    </a:cubicBezTo>
                    <a:cubicBezTo>
                      <a:pt x="65" y="103"/>
                      <a:pt x="70" y="98"/>
                      <a:pt x="74" y="103"/>
                    </a:cubicBezTo>
                    <a:cubicBezTo>
                      <a:pt x="78" y="107"/>
                      <a:pt x="81" y="113"/>
                      <a:pt x="81" y="113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3" y="122"/>
                      <a:pt x="79" y="123"/>
                      <a:pt x="79" y="123"/>
                    </a:cubicBezTo>
                    <a:close/>
                    <a:moveTo>
                      <a:pt x="143" y="124"/>
                    </a:move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5" y="124"/>
                      <a:pt x="103" y="121"/>
                      <a:pt x="103" y="119"/>
                    </a:cubicBezTo>
                    <a:cubicBezTo>
                      <a:pt x="103" y="118"/>
                      <a:pt x="105" y="116"/>
                      <a:pt x="107" y="116"/>
                    </a:cubicBezTo>
                    <a:cubicBezTo>
                      <a:pt x="143" y="116"/>
                      <a:pt x="143" y="116"/>
                      <a:pt x="143" y="116"/>
                    </a:cubicBezTo>
                    <a:cubicBezTo>
                      <a:pt x="145" y="116"/>
                      <a:pt x="146" y="118"/>
                      <a:pt x="146" y="119"/>
                    </a:cubicBezTo>
                    <a:cubicBezTo>
                      <a:pt x="146" y="121"/>
                      <a:pt x="145" y="124"/>
                      <a:pt x="143" y="124"/>
                    </a:cubicBezTo>
                    <a:close/>
                    <a:moveTo>
                      <a:pt x="160" y="76"/>
                    </a:moveTo>
                    <a:cubicBezTo>
                      <a:pt x="111" y="76"/>
                      <a:pt x="111" y="76"/>
                      <a:pt x="111" y="76"/>
                    </a:cubicBezTo>
                    <a:cubicBezTo>
                      <a:pt x="107" y="76"/>
                      <a:pt x="104" y="73"/>
                      <a:pt x="104" y="69"/>
                    </a:cubicBezTo>
                    <a:cubicBezTo>
                      <a:pt x="104" y="65"/>
                      <a:pt x="107" y="63"/>
                      <a:pt x="111" y="63"/>
                    </a:cubicBezTo>
                    <a:cubicBezTo>
                      <a:pt x="160" y="63"/>
                      <a:pt x="160" y="63"/>
                      <a:pt x="160" y="63"/>
                    </a:cubicBezTo>
                    <a:cubicBezTo>
                      <a:pt x="164" y="63"/>
                      <a:pt x="167" y="65"/>
                      <a:pt x="167" y="69"/>
                    </a:cubicBezTo>
                    <a:cubicBezTo>
                      <a:pt x="167" y="73"/>
                      <a:pt x="164" y="76"/>
                      <a:pt x="160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90"/>
              <p:cNvSpPr>
                <a:spLocks noEditPoints="1"/>
              </p:cNvSpPr>
              <p:nvPr userDrawn="1"/>
            </p:nvSpPr>
            <p:spPr bwMode="auto">
              <a:xfrm rot="10009264">
                <a:off x="5873535" y="5977430"/>
                <a:ext cx="676275" cy="752475"/>
              </a:xfrm>
              <a:custGeom>
                <a:avLst/>
                <a:gdLst>
                  <a:gd name="T0" fmla="*/ 160 w 180"/>
                  <a:gd name="T1" fmla="*/ 200 h 200"/>
                  <a:gd name="T2" fmla="*/ 52 w 180"/>
                  <a:gd name="T3" fmla="*/ 200 h 200"/>
                  <a:gd name="T4" fmla="*/ 32 w 180"/>
                  <a:gd name="T5" fmla="*/ 180 h 200"/>
                  <a:gd name="T6" fmla="*/ 32 w 180"/>
                  <a:gd name="T7" fmla="*/ 48 h 200"/>
                  <a:gd name="T8" fmla="*/ 52 w 180"/>
                  <a:gd name="T9" fmla="*/ 28 h 200"/>
                  <a:gd name="T10" fmla="*/ 160 w 180"/>
                  <a:gd name="T11" fmla="*/ 28 h 200"/>
                  <a:gd name="T12" fmla="*/ 180 w 180"/>
                  <a:gd name="T13" fmla="*/ 48 h 200"/>
                  <a:gd name="T14" fmla="*/ 180 w 180"/>
                  <a:gd name="T15" fmla="*/ 180 h 200"/>
                  <a:gd name="T16" fmla="*/ 160 w 180"/>
                  <a:gd name="T17" fmla="*/ 200 h 200"/>
                  <a:gd name="T18" fmla="*/ 168 w 180"/>
                  <a:gd name="T19" fmla="*/ 40 h 200"/>
                  <a:gd name="T20" fmla="*/ 44 w 180"/>
                  <a:gd name="T21" fmla="*/ 40 h 200"/>
                  <a:gd name="T22" fmla="*/ 44 w 180"/>
                  <a:gd name="T23" fmla="*/ 172 h 200"/>
                  <a:gd name="T24" fmla="*/ 168 w 180"/>
                  <a:gd name="T25" fmla="*/ 172 h 200"/>
                  <a:gd name="T26" fmla="*/ 168 w 180"/>
                  <a:gd name="T27" fmla="*/ 40 h 200"/>
                  <a:gd name="T28" fmla="*/ 136 w 180"/>
                  <a:gd name="T29" fmla="*/ 15 h 200"/>
                  <a:gd name="T30" fmla="*/ 148 w 180"/>
                  <a:gd name="T31" fmla="*/ 15 h 200"/>
                  <a:gd name="T32" fmla="*/ 148 w 180"/>
                  <a:gd name="T33" fmla="*/ 24 h 200"/>
                  <a:gd name="T34" fmla="*/ 136 w 180"/>
                  <a:gd name="T35" fmla="*/ 24 h 200"/>
                  <a:gd name="T36" fmla="*/ 136 w 180"/>
                  <a:gd name="T37" fmla="*/ 15 h 200"/>
                  <a:gd name="T38" fmla="*/ 136 w 180"/>
                  <a:gd name="T39" fmla="*/ 12 h 200"/>
                  <a:gd name="T40" fmla="*/ 12 w 180"/>
                  <a:gd name="T41" fmla="*/ 12 h 200"/>
                  <a:gd name="T42" fmla="*/ 12 w 180"/>
                  <a:gd name="T43" fmla="*/ 144 h 200"/>
                  <a:gd name="T44" fmla="*/ 16 w 180"/>
                  <a:gd name="T45" fmla="*/ 144 h 200"/>
                  <a:gd name="T46" fmla="*/ 20 w 180"/>
                  <a:gd name="T47" fmla="*/ 144 h 200"/>
                  <a:gd name="T48" fmla="*/ 28 w 180"/>
                  <a:gd name="T49" fmla="*/ 144 h 200"/>
                  <a:gd name="T50" fmla="*/ 28 w 180"/>
                  <a:gd name="T51" fmla="*/ 172 h 200"/>
                  <a:gd name="T52" fmla="*/ 16 w 180"/>
                  <a:gd name="T53" fmla="*/ 172 h 200"/>
                  <a:gd name="T54" fmla="*/ 16 w 180"/>
                  <a:gd name="T55" fmla="*/ 171 h 200"/>
                  <a:gd name="T56" fmla="*/ 0 w 180"/>
                  <a:gd name="T57" fmla="*/ 152 h 200"/>
                  <a:gd name="T58" fmla="*/ 0 w 180"/>
                  <a:gd name="T59" fmla="*/ 20 h 200"/>
                  <a:gd name="T60" fmla="*/ 20 w 180"/>
                  <a:gd name="T61" fmla="*/ 0 h 200"/>
                  <a:gd name="T62" fmla="*/ 128 w 180"/>
                  <a:gd name="T63" fmla="*/ 0 h 200"/>
                  <a:gd name="T64" fmla="*/ 147 w 180"/>
                  <a:gd name="T65" fmla="*/ 15 h 200"/>
                  <a:gd name="T66" fmla="*/ 136 w 180"/>
                  <a:gd name="T67" fmla="*/ 15 h 200"/>
                  <a:gd name="T68" fmla="*/ 136 w 180"/>
                  <a:gd name="T69" fmla="*/ 1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0" h="200">
                    <a:moveTo>
                      <a:pt x="160" y="200"/>
                    </a:moveTo>
                    <a:cubicBezTo>
                      <a:pt x="52" y="200"/>
                      <a:pt x="52" y="200"/>
                      <a:pt x="52" y="200"/>
                    </a:cubicBezTo>
                    <a:cubicBezTo>
                      <a:pt x="40" y="200"/>
                      <a:pt x="32" y="191"/>
                      <a:pt x="32" y="180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37"/>
                      <a:pt x="40" y="28"/>
                      <a:pt x="52" y="28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71" y="28"/>
                      <a:pt x="180" y="37"/>
                      <a:pt x="180" y="48"/>
                    </a:cubicBezTo>
                    <a:cubicBezTo>
                      <a:pt x="180" y="180"/>
                      <a:pt x="180" y="180"/>
                      <a:pt x="180" y="180"/>
                    </a:cubicBezTo>
                    <a:cubicBezTo>
                      <a:pt x="180" y="191"/>
                      <a:pt x="171" y="200"/>
                      <a:pt x="160" y="200"/>
                    </a:cubicBezTo>
                    <a:close/>
                    <a:moveTo>
                      <a:pt x="168" y="40"/>
                    </a:move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172"/>
                      <a:pt x="44" y="172"/>
                      <a:pt x="44" y="172"/>
                    </a:cubicBezTo>
                    <a:cubicBezTo>
                      <a:pt x="168" y="172"/>
                      <a:pt x="168" y="172"/>
                      <a:pt x="168" y="172"/>
                    </a:cubicBezTo>
                    <a:lnTo>
                      <a:pt x="168" y="40"/>
                    </a:lnTo>
                    <a:close/>
                    <a:moveTo>
                      <a:pt x="136" y="15"/>
                    </a:moveTo>
                    <a:cubicBezTo>
                      <a:pt x="148" y="15"/>
                      <a:pt x="148" y="15"/>
                      <a:pt x="148" y="15"/>
                    </a:cubicBezTo>
                    <a:cubicBezTo>
                      <a:pt x="148" y="24"/>
                      <a:pt x="148" y="24"/>
                      <a:pt x="148" y="24"/>
                    </a:cubicBezTo>
                    <a:cubicBezTo>
                      <a:pt x="136" y="24"/>
                      <a:pt x="136" y="24"/>
                      <a:pt x="136" y="24"/>
                    </a:cubicBezTo>
                    <a:lnTo>
                      <a:pt x="136" y="15"/>
                    </a:lnTo>
                    <a:close/>
                    <a:moveTo>
                      <a:pt x="136" y="12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44"/>
                      <a:pt x="12" y="144"/>
                      <a:pt x="12" y="144"/>
                    </a:cubicBezTo>
                    <a:cubicBezTo>
                      <a:pt x="16" y="144"/>
                      <a:pt x="16" y="144"/>
                      <a:pt x="16" y="144"/>
                    </a:cubicBezTo>
                    <a:cubicBezTo>
                      <a:pt x="20" y="144"/>
                      <a:pt x="20" y="144"/>
                      <a:pt x="20" y="14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16" y="171"/>
                      <a:pt x="16" y="171"/>
                      <a:pt x="16" y="171"/>
                    </a:cubicBezTo>
                    <a:cubicBezTo>
                      <a:pt x="6" y="169"/>
                      <a:pt x="0" y="161"/>
                      <a:pt x="0" y="15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7" y="0"/>
                      <a:pt x="145" y="6"/>
                      <a:pt x="147" y="15"/>
                    </a:cubicBezTo>
                    <a:cubicBezTo>
                      <a:pt x="136" y="15"/>
                      <a:pt x="136" y="15"/>
                      <a:pt x="136" y="15"/>
                    </a:cubicBezTo>
                    <a:lnTo>
                      <a:pt x="136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91"/>
              <p:cNvSpPr>
                <a:spLocks noEditPoints="1"/>
              </p:cNvSpPr>
              <p:nvPr userDrawn="1"/>
            </p:nvSpPr>
            <p:spPr bwMode="auto">
              <a:xfrm rot="20847450">
                <a:off x="6557423" y="3191086"/>
                <a:ext cx="1026145" cy="965401"/>
              </a:xfrm>
              <a:custGeom>
                <a:avLst/>
                <a:gdLst>
                  <a:gd name="T0" fmla="*/ 180 w 200"/>
                  <a:gd name="T1" fmla="*/ 152 h 188"/>
                  <a:gd name="T2" fmla="*/ 163 w 200"/>
                  <a:gd name="T3" fmla="*/ 152 h 188"/>
                  <a:gd name="T4" fmla="*/ 138 w 200"/>
                  <a:gd name="T5" fmla="*/ 188 h 188"/>
                  <a:gd name="T6" fmla="*/ 114 w 200"/>
                  <a:gd name="T7" fmla="*/ 152 h 188"/>
                  <a:gd name="T8" fmla="*/ 20 w 200"/>
                  <a:gd name="T9" fmla="*/ 152 h 188"/>
                  <a:gd name="T10" fmla="*/ 0 w 200"/>
                  <a:gd name="T11" fmla="*/ 132 h 188"/>
                  <a:gd name="T12" fmla="*/ 0 w 200"/>
                  <a:gd name="T13" fmla="*/ 20 h 188"/>
                  <a:gd name="T14" fmla="*/ 20 w 200"/>
                  <a:gd name="T15" fmla="*/ 0 h 188"/>
                  <a:gd name="T16" fmla="*/ 180 w 200"/>
                  <a:gd name="T17" fmla="*/ 0 h 188"/>
                  <a:gd name="T18" fmla="*/ 200 w 200"/>
                  <a:gd name="T19" fmla="*/ 20 h 188"/>
                  <a:gd name="T20" fmla="*/ 200 w 200"/>
                  <a:gd name="T21" fmla="*/ 132 h 188"/>
                  <a:gd name="T22" fmla="*/ 180 w 200"/>
                  <a:gd name="T23" fmla="*/ 152 h 188"/>
                  <a:gd name="T24" fmla="*/ 43 w 200"/>
                  <a:gd name="T25" fmla="*/ 60 h 188"/>
                  <a:gd name="T26" fmla="*/ 24 w 200"/>
                  <a:gd name="T27" fmla="*/ 78 h 188"/>
                  <a:gd name="T28" fmla="*/ 43 w 200"/>
                  <a:gd name="T29" fmla="*/ 97 h 188"/>
                  <a:gd name="T30" fmla="*/ 61 w 200"/>
                  <a:gd name="T31" fmla="*/ 78 h 188"/>
                  <a:gd name="T32" fmla="*/ 43 w 200"/>
                  <a:gd name="T33" fmla="*/ 60 h 188"/>
                  <a:gd name="T34" fmla="*/ 99 w 200"/>
                  <a:gd name="T35" fmla="*/ 60 h 188"/>
                  <a:gd name="T36" fmla="*/ 80 w 200"/>
                  <a:gd name="T37" fmla="*/ 78 h 188"/>
                  <a:gd name="T38" fmla="*/ 99 w 200"/>
                  <a:gd name="T39" fmla="*/ 97 h 188"/>
                  <a:gd name="T40" fmla="*/ 117 w 200"/>
                  <a:gd name="T41" fmla="*/ 78 h 188"/>
                  <a:gd name="T42" fmla="*/ 99 w 200"/>
                  <a:gd name="T43" fmla="*/ 60 h 188"/>
                  <a:gd name="T44" fmla="*/ 155 w 200"/>
                  <a:gd name="T45" fmla="*/ 60 h 188"/>
                  <a:gd name="T46" fmla="*/ 136 w 200"/>
                  <a:gd name="T47" fmla="*/ 78 h 188"/>
                  <a:gd name="T48" fmla="*/ 155 w 200"/>
                  <a:gd name="T49" fmla="*/ 97 h 188"/>
                  <a:gd name="T50" fmla="*/ 173 w 200"/>
                  <a:gd name="T51" fmla="*/ 78 h 188"/>
                  <a:gd name="T52" fmla="*/ 155 w 200"/>
                  <a:gd name="T53" fmla="*/ 6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188">
                    <a:moveTo>
                      <a:pt x="180" y="152"/>
                    </a:moveTo>
                    <a:cubicBezTo>
                      <a:pt x="163" y="152"/>
                      <a:pt x="163" y="152"/>
                      <a:pt x="163" y="152"/>
                    </a:cubicBezTo>
                    <a:cubicBezTo>
                      <a:pt x="138" y="188"/>
                      <a:pt x="138" y="188"/>
                      <a:pt x="138" y="188"/>
                    </a:cubicBezTo>
                    <a:cubicBezTo>
                      <a:pt x="114" y="152"/>
                      <a:pt x="114" y="152"/>
                      <a:pt x="114" y="152"/>
                    </a:cubicBezTo>
                    <a:cubicBezTo>
                      <a:pt x="20" y="152"/>
                      <a:pt x="20" y="152"/>
                      <a:pt x="20" y="152"/>
                    </a:cubicBezTo>
                    <a:cubicBezTo>
                      <a:pt x="8" y="152"/>
                      <a:pt x="0" y="143"/>
                      <a:pt x="0" y="13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32"/>
                      <a:pt x="200" y="132"/>
                      <a:pt x="200" y="132"/>
                    </a:cubicBezTo>
                    <a:cubicBezTo>
                      <a:pt x="200" y="143"/>
                      <a:pt x="191" y="152"/>
                      <a:pt x="180" y="152"/>
                    </a:cubicBezTo>
                    <a:close/>
                    <a:moveTo>
                      <a:pt x="43" y="60"/>
                    </a:moveTo>
                    <a:cubicBezTo>
                      <a:pt x="33" y="60"/>
                      <a:pt x="24" y="68"/>
                      <a:pt x="24" y="78"/>
                    </a:cubicBezTo>
                    <a:cubicBezTo>
                      <a:pt x="24" y="88"/>
                      <a:pt x="33" y="97"/>
                      <a:pt x="43" y="97"/>
                    </a:cubicBezTo>
                    <a:cubicBezTo>
                      <a:pt x="53" y="97"/>
                      <a:pt x="61" y="88"/>
                      <a:pt x="61" y="78"/>
                    </a:cubicBezTo>
                    <a:cubicBezTo>
                      <a:pt x="61" y="68"/>
                      <a:pt x="53" y="60"/>
                      <a:pt x="43" y="60"/>
                    </a:cubicBezTo>
                    <a:close/>
                    <a:moveTo>
                      <a:pt x="99" y="60"/>
                    </a:moveTo>
                    <a:cubicBezTo>
                      <a:pt x="89" y="60"/>
                      <a:pt x="80" y="68"/>
                      <a:pt x="80" y="78"/>
                    </a:cubicBezTo>
                    <a:cubicBezTo>
                      <a:pt x="80" y="88"/>
                      <a:pt x="89" y="97"/>
                      <a:pt x="99" y="97"/>
                    </a:cubicBezTo>
                    <a:cubicBezTo>
                      <a:pt x="109" y="97"/>
                      <a:pt x="117" y="88"/>
                      <a:pt x="117" y="78"/>
                    </a:cubicBezTo>
                    <a:cubicBezTo>
                      <a:pt x="117" y="68"/>
                      <a:pt x="109" y="60"/>
                      <a:pt x="99" y="60"/>
                    </a:cubicBezTo>
                    <a:close/>
                    <a:moveTo>
                      <a:pt x="155" y="60"/>
                    </a:moveTo>
                    <a:cubicBezTo>
                      <a:pt x="145" y="60"/>
                      <a:pt x="136" y="68"/>
                      <a:pt x="136" y="78"/>
                    </a:cubicBezTo>
                    <a:cubicBezTo>
                      <a:pt x="136" y="88"/>
                      <a:pt x="145" y="97"/>
                      <a:pt x="155" y="97"/>
                    </a:cubicBezTo>
                    <a:cubicBezTo>
                      <a:pt x="165" y="97"/>
                      <a:pt x="173" y="88"/>
                      <a:pt x="173" y="78"/>
                    </a:cubicBezTo>
                    <a:cubicBezTo>
                      <a:pt x="173" y="68"/>
                      <a:pt x="165" y="60"/>
                      <a:pt x="155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92"/>
              <p:cNvSpPr>
                <a:spLocks/>
              </p:cNvSpPr>
              <p:nvPr userDrawn="1"/>
            </p:nvSpPr>
            <p:spPr bwMode="auto">
              <a:xfrm>
                <a:off x="4354720" y="4878870"/>
                <a:ext cx="508000" cy="782638"/>
              </a:xfrm>
              <a:custGeom>
                <a:avLst/>
                <a:gdLst>
                  <a:gd name="T0" fmla="*/ 79 w 135"/>
                  <a:gd name="T1" fmla="*/ 0 h 208"/>
                  <a:gd name="T2" fmla="*/ 60 w 135"/>
                  <a:gd name="T3" fmla="*/ 0 h 208"/>
                  <a:gd name="T4" fmla="*/ 60 w 135"/>
                  <a:gd name="T5" fmla="*/ 141 h 208"/>
                  <a:gd name="T6" fmla="*/ 2 w 135"/>
                  <a:gd name="T7" fmla="*/ 168 h 208"/>
                  <a:gd name="T8" fmla="*/ 7 w 135"/>
                  <a:gd name="T9" fmla="*/ 188 h 208"/>
                  <a:gd name="T10" fmla="*/ 80 w 135"/>
                  <a:gd name="T11" fmla="*/ 176 h 208"/>
                  <a:gd name="T12" fmla="*/ 88 w 135"/>
                  <a:gd name="T13" fmla="*/ 136 h 208"/>
                  <a:gd name="T14" fmla="*/ 88 w 135"/>
                  <a:gd name="T15" fmla="*/ 51 h 208"/>
                  <a:gd name="T16" fmla="*/ 114 w 135"/>
                  <a:gd name="T17" fmla="*/ 81 h 208"/>
                  <a:gd name="T18" fmla="*/ 110 w 135"/>
                  <a:gd name="T19" fmla="*/ 112 h 208"/>
                  <a:gd name="T20" fmla="*/ 108 w 135"/>
                  <a:gd name="T21" fmla="*/ 118 h 208"/>
                  <a:gd name="T22" fmla="*/ 122 w 135"/>
                  <a:gd name="T23" fmla="*/ 107 h 208"/>
                  <a:gd name="T24" fmla="*/ 127 w 135"/>
                  <a:gd name="T25" fmla="*/ 90 h 208"/>
                  <a:gd name="T26" fmla="*/ 79 w 135"/>
                  <a:gd name="T2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208">
                    <a:moveTo>
                      <a:pt x="79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141"/>
                      <a:pt x="60" y="141"/>
                      <a:pt x="60" y="141"/>
                    </a:cubicBezTo>
                    <a:cubicBezTo>
                      <a:pt x="34" y="130"/>
                      <a:pt x="7" y="145"/>
                      <a:pt x="2" y="168"/>
                    </a:cubicBezTo>
                    <a:cubicBezTo>
                      <a:pt x="0" y="176"/>
                      <a:pt x="4" y="184"/>
                      <a:pt x="7" y="188"/>
                    </a:cubicBezTo>
                    <a:cubicBezTo>
                      <a:pt x="24" y="208"/>
                      <a:pt x="63" y="199"/>
                      <a:pt x="80" y="176"/>
                    </a:cubicBezTo>
                    <a:cubicBezTo>
                      <a:pt x="88" y="166"/>
                      <a:pt x="88" y="158"/>
                      <a:pt x="88" y="136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98" y="59"/>
                      <a:pt x="110" y="66"/>
                      <a:pt x="114" y="81"/>
                    </a:cubicBezTo>
                    <a:cubicBezTo>
                      <a:pt x="117" y="90"/>
                      <a:pt x="113" y="104"/>
                      <a:pt x="110" y="112"/>
                    </a:cubicBezTo>
                    <a:cubicBezTo>
                      <a:pt x="109" y="114"/>
                      <a:pt x="107" y="116"/>
                      <a:pt x="108" y="118"/>
                    </a:cubicBezTo>
                    <a:cubicBezTo>
                      <a:pt x="116" y="124"/>
                      <a:pt x="119" y="112"/>
                      <a:pt x="122" y="107"/>
                    </a:cubicBezTo>
                    <a:cubicBezTo>
                      <a:pt x="124" y="102"/>
                      <a:pt x="126" y="95"/>
                      <a:pt x="127" y="90"/>
                    </a:cubicBezTo>
                    <a:cubicBezTo>
                      <a:pt x="135" y="41"/>
                      <a:pt x="84" y="38"/>
                      <a:pt x="79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94"/>
              <p:cNvSpPr>
                <a:spLocks noEditPoints="1"/>
              </p:cNvSpPr>
              <p:nvPr userDrawn="1"/>
            </p:nvSpPr>
            <p:spPr bwMode="auto">
              <a:xfrm>
                <a:off x="8068497" y="2509035"/>
                <a:ext cx="899679" cy="863617"/>
              </a:xfrm>
              <a:custGeom>
                <a:avLst/>
                <a:gdLst>
                  <a:gd name="T0" fmla="*/ 188 w 200"/>
                  <a:gd name="T1" fmla="*/ 0 h 192"/>
                  <a:gd name="T2" fmla="*/ 44 w 200"/>
                  <a:gd name="T3" fmla="*/ 0 h 192"/>
                  <a:gd name="T4" fmla="*/ 40 w 200"/>
                  <a:gd name="T5" fmla="*/ 0 h 192"/>
                  <a:gd name="T6" fmla="*/ 32 w 200"/>
                  <a:gd name="T7" fmla="*/ 0 h 192"/>
                  <a:gd name="T8" fmla="*/ 32 w 200"/>
                  <a:gd name="T9" fmla="*/ 36 h 192"/>
                  <a:gd name="T10" fmla="*/ 0 w 200"/>
                  <a:gd name="T11" fmla="*/ 36 h 192"/>
                  <a:gd name="T12" fmla="*/ 0 w 200"/>
                  <a:gd name="T13" fmla="*/ 48 h 192"/>
                  <a:gd name="T14" fmla="*/ 0 w 200"/>
                  <a:gd name="T15" fmla="*/ 152 h 192"/>
                  <a:gd name="T16" fmla="*/ 40 w 200"/>
                  <a:gd name="T17" fmla="*/ 192 h 192"/>
                  <a:gd name="T18" fmla="*/ 64 w 200"/>
                  <a:gd name="T19" fmla="*/ 192 h 192"/>
                  <a:gd name="T20" fmla="*/ 136 w 200"/>
                  <a:gd name="T21" fmla="*/ 192 h 192"/>
                  <a:gd name="T22" fmla="*/ 160 w 200"/>
                  <a:gd name="T23" fmla="*/ 192 h 192"/>
                  <a:gd name="T24" fmla="*/ 200 w 200"/>
                  <a:gd name="T25" fmla="*/ 152 h 192"/>
                  <a:gd name="T26" fmla="*/ 200 w 200"/>
                  <a:gd name="T27" fmla="*/ 12 h 192"/>
                  <a:gd name="T28" fmla="*/ 200 w 200"/>
                  <a:gd name="T29" fmla="*/ 0 h 192"/>
                  <a:gd name="T30" fmla="*/ 188 w 200"/>
                  <a:gd name="T31" fmla="*/ 0 h 192"/>
                  <a:gd name="T32" fmla="*/ 32 w 200"/>
                  <a:gd name="T33" fmla="*/ 140 h 192"/>
                  <a:gd name="T34" fmla="*/ 22 w 200"/>
                  <a:gd name="T35" fmla="*/ 166 h 192"/>
                  <a:gd name="T36" fmla="*/ 12 w 200"/>
                  <a:gd name="T37" fmla="*/ 140 h 192"/>
                  <a:gd name="T38" fmla="*/ 12 w 200"/>
                  <a:gd name="T39" fmla="*/ 48 h 192"/>
                  <a:gd name="T40" fmla="*/ 32 w 200"/>
                  <a:gd name="T41" fmla="*/ 48 h 192"/>
                  <a:gd name="T42" fmla="*/ 32 w 200"/>
                  <a:gd name="T43" fmla="*/ 140 h 192"/>
                  <a:gd name="T44" fmla="*/ 188 w 200"/>
                  <a:gd name="T45" fmla="*/ 140 h 192"/>
                  <a:gd name="T46" fmla="*/ 148 w 200"/>
                  <a:gd name="T47" fmla="*/ 180 h 192"/>
                  <a:gd name="T48" fmla="*/ 136 w 200"/>
                  <a:gd name="T49" fmla="*/ 180 h 192"/>
                  <a:gd name="T50" fmla="*/ 64 w 200"/>
                  <a:gd name="T51" fmla="*/ 180 h 192"/>
                  <a:gd name="T52" fmla="*/ 52 w 200"/>
                  <a:gd name="T53" fmla="*/ 180 h 192"/>
                  <a:gd name="T54" fmla="*/ 35 w 200"/>
                  <a:gd name="T55" fmla="*/ 176 h 192"/>
                  <a:gd name="T56" fmla="*/ 44 w 200"/>
                  <a:gd name="T57" fmla="*/ 152 h 192"/>
                  <a:gd name="T58" fmla="*/ 44 w 200"/>
                  <a:gd name="T59" fmla="*/ 12 h 192"/>
                  <a:gd name="T60" fmla="*/ 188 w 200"/>
                  <a:gd name="T61" fmla="*/ 12 h 192"/>
                  <a:gd name="T62" fmla="*/ 188 w 200"/>
                  <a:gd name="T63" fmla="*/ 140 h 192"/>
                  <a:gd name="T64" fmla="*/ 100 w 200"/>
                  <a:gd name="T65" fmla="*/ 128 h 192"/>
                  <a:gd name="T66" fmla="*/ 60 w 200"/>
                  <a:gd name="T67" fmla="*/ 128 h 192"/>
                  <a:gd name="T68" fmla="*/ 60 w 200"/>
                  <a:gd name="T69" fmla="*/ 140 h 192"/>
                  <a:gd name="T70" fmla="*/ 100 w 200"/>
                  <a:gd name="T71" fmla="*/ 140 h 192"/>
                  <a:gd name="T72" fmla="*/ 100 w 200"/>
                  <a:gd name="T73" fmla="*/ 128 h 192"/>
                  <a:gd name="T74" fmla="*/ 100 w 200"/>
                  <a:gd name="T75" fmla="*/ 108 h 192"/>
                  <a:gd name="T76" fmla="*/ 60 w 200"/>
                  <a:gd name="T77" fmla="*/ 108 h 192"/>
                  <a:gd name="T78" fmla="*/ 60 w 200"/>
                  <a:gd name="T79" fmla="*/ 120 h 192"/>
                  <a:gd name="T80" fmla="*/ 100 w 200"/>
                  <a:gd name="T81" fmla="*/ 120 h 192"/>
                  <a:gd name="T82" fmla="*/ 100 w 200"/>
                  <a:gd name="T83" fmla="*/ 108 h 192"/>
                  <a:gd name="T84" fmla="*/ 100 w 200"/>
                  <a:gd name="T85" fmla="*/ 88 h 192"/>
                  <a:gd name="T86" fmla="*/ 60 w 200"/>
                  <a:gd name="T87" fmla="*/ 88 h 192"/>
                  <a:gd name="T88" fmla="*/ 60 w 200"/>
                  <a:gd name="T89" fmla="*/ 100 h 192"/>
                  <a:gd name="T90" fmla="*/ 100 w 200"/>
                  <a:gd name="T91" fmla="*/ 100 h 192"/>
                  <a:gd name="T92" fmla="*/ 100 w 200"/>
                  <a:gd name="T93" fmla="*/ 88 h 192"/>
                  <a:gd name="T94" fmla="*/ 168 w 200"/>
                  <a:gd name="T95" fmla="*/ 36 h 192"/>
                  <a:gd name="T96" fmla="*/ 60 w 200"/>
                  <a:gd name="T97" fmla="*/ 36 h 192"/>
                  <a:gd name="T98" fmla="*/ 60 w 200"/>
                  <a:gd name="T99" fmla="*/ 52 h 192"/>
                  <a:gd name="T100" fmla="*/ 168 w 200"/>
                  <a:gd name="T101" fmla="*/ 52 h 192"/>
                  <a:gd name="T102" fmla="*/ 168 w 200"/>
                  <a:gd name="T103" fmla="*/ 36 h 192"/>
                  <a:gd name="T104" fmla="*/ 100 w 200"/>
                  <a:gd name="T105" fmla="*/ 68 h 192"/>
                  <a:gd name="T106" fmla="*/ 60 w 200"/>
                  <a:gd name="T107" fmla="*/ 68 h 192"/>
                  <a:gd name="T108" fmla="*/ 60 w 200"/>
                  <a:gd name="T109" fmla="*/ 80 h 192"/>
                  <a:gd name="T110" fmla="*/ 100 w 200"/>
                  <a:gd name="T111" fmla="*/ 80 h 192"/>
                  <a:gd name="T112" fmla="*/ 100 w 200"/>
                  <a:gd name="T113" fmla="*/ 68 h 192"/>
                  <a:gd name="T114" fmla="*/ 112 w 200"/>
                  <a:gd name="T115" fmla="*/ 140 h 192"/>
                  <a:gd name="T116" fmla="*/ 168 w 200"/>
                  <a:gd name="T117" fmla="*/ 140 h 192"/>
                  <a:gd name="T118" fmla="*/ 168 w 200"/>
                  <a:gd name="T119" fmla="*/ 68 h 192"/>
                  <a:gd name="T120" fmla="*/ 112 w 200"/>
                  <a:gd name="T121" fmla="*/ 68 h 192"/>
                  <a:gd name="T122" fmla="*/ 112 w 200"/>
                  <a:gd name="T123" fmla="*/ 14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0" h="192">
                    <a:moveTo>
                      <a:pt x="188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74"/>
                      <a:pt x="17" y="192"/>
                      <a:pt x="40" y="192"/>
                    </a:cubicBezTo>
                    <a:cubicBezTo>
                      <a:pt x="64" y="192"/>
                      <a:pt x="64" y="192"/>
                      <a:pt x="64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82" y="192"/>
                      <a:pt x="200" y="174"/>
                      <a:pt x="200" y="152"/>
                    </a:cubicBezTo>
                    <a:cubicBezTo>
                      <a:pt x="200" y="12"/>
                      <a:pt x="200" y="12"/>
                      <a:pt x="200" y="12"/>
                    </a:cubicBezTo>
                    <a:cubicBezTo>
                      <a:pt x="200" y="0"/>
                      <a:pt x="200" y="0"/>
                      <a:pt x="200" y="0"/>
                    </a:cubicBezTo>
                    <a:lnTo>
                      <a:pt x="188" y="0"/>
                    </a:lnTo>
                    <a:close/>
                    <a:moveTo>
                      <a:pt x="32" y="140"/>
                    </a:moveTo>
                    <a:cubicBezTo>
                      <a:pt x="32" y="150"/>
                      <a:pt x="28" y="159"/>
                      <a:pt x="22" y="166"/>
                    </a:cubicBezTo>
                    <a:cubicBezTo>
                      <a:pt x="15" y="159"/>
                      <a:pt x="12" y="150"/>
                      <a:pt x="12" y="14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32" y="48"/>
                      <a:pt x="32" y="48"/>
                      <a:pt x="32" y="48"/>
                    </a:cubicBezTo>
                    <a:lnTo>
                      <a:pt x="32" y="140"/>
                    </a:lnTo>
                    <a:close/>
                    <a:moveTo>
                      <a:pt x="188" y="140"/>
                    </a:moveTo>
                    <a:cubicBezTo>
                      <a:pt x="188" y="162"/>
                      <a:pt x="170" y="180"/>
                      <a:pt x="148" y="180"/>
                    </a:cubicBezTo>
                    <a:cubicBezTo>
                      <a:pt x="136" y="180"/>
                      <a:pt x="136" y="180"/>
                      <a:pt x="136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46" y="180"/>
                      <a:pt x="40" y="178"/>
                      <a:pt x="35" y="176"/>
                    </a:cubicBezTo>
                    <a:cubicBezTo>
                      <a:pt x="40" y="169"/>
                      <a:pt x="44" y="161"/>
                      <a:pt x="44" y="15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188" y="12"/>
                      <a:pt x="188" y="12"/>
                      <a:pt x="188" y="12"/>
                    </a:cubicBezTo>
                    <a:lnTo>
                      <a:pt x="188" y="140"/>
                    </a:lnTo>
                    <a:close/>
                    <a:moveTo>
                      <a:pt x="100" y="128"/>
                    </a:moveTo>
                    <a:cubicBezTo>
                      <a:pt x="60" y="128"/>
                      <a:pt x="60" y="128"/>
                      <a:pt x="60" y="128"/>
                    </a:cubicBezTo>
                    <a:cubicBezTo>
                      <a:pt x="60" y="140"/>
                      <a:pt x="60" y="140"/>
                      <a:pt x="60" y="140"/>
                    </a:cubicBezTo>
                    <a:cubicBezTo>
                      <a:pt x="100" y="140"/>
                      <a:pt x="100" y="140"/>
                      <a:pt x="100" y="140"/>
                    </a:cubicBezTo>
                    <a:lnTo>
                      <a:pt x="100" y="128"/>
                    </a:lnTo>
                    <a:close/>
                    <a:moveTo>
                      <a:pt x="100" y="108"/>
                    </a:moveTo>
                    <a:cubicBezTo>
                      <a:pt x="60" y="108"/>
                      <a:pt x="60" y="108"/>
                      <a:pt x="60" y="108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lnTo>
                      <a:pt x="100" y="108"/>
                    </a:lnTo>
                    <a:close/>
                    <a:moveTo>
                      <a:pt x="100" y="88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100" y="100"/>
                      <a:pt x="100" y="100"/>
                      <a:pt x="100" y="100"/>
                    </a:cubicBezTo>
                    <a:lnTo>
                      <a:pt x="100" y="88"/>
                    </a:lnTo>
                    <a:close/>
                    <a:moveTo>
                      <a:pt x="168" y="36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168" y="52"/>
                      <a:pt x="168" y="52"/>
                      <a:pt x="168" y="52"/>
                    </a:cubicBezTo>
                    <a:lnTo>
                      <a:pt x="168" y="36"/>
                    </a:lnTo>
                    <a:close/>
                    <a:moveTo>
                      <a:pt x="100" y="68"/>
                    </a:move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100" y="80"/>
                      <a:pt x="100" y="80"/>
                      <a:pt x="100" y="80"/>
                    </a:cubicBezTo>
                    <a:lnTo>
                      <a:pt x="100" y="68"/>
                    </a:lnTo>
                    <a:close/>
                    <a:moveTo>
                      <a:pt x="112" y="140"/>
                    </a:move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8" y="68"/>
                      <a:pt x="168" y="68"/>
                      <a:pt x="168" y="68"/>
                    </a:cubicBezTo>
                    <a:cubicBezTo>
                      <a:pt x="112" y="68"/>
                      <a:pt x="112" y="68"/>
                      <a:pt x="112" y="68"/>
                    </a:cubicBezTo>
                    <a:lnTo>
                      <a:pt x="112" y="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95"/>
              <p:cNvSpPr>
                <a:spLocks noEditPoints="1"/>
              </p:cNvSpPr>
              <p:nvPr userDrawn="1"/>
            </p:nvSpPr>
            <p:spPr bwMode="auto">
              <a:xfrm rot="3027353">
                <a:off x="5075440" y="6333931"/>
                <a:ext cx="466725" cy="752475"/>
              </a:xfrm>
              <a:custGeom>
                <a:avLst/>
                <a:gdLst>
                  <a:gd name="T0" fmla="*/ 70 w 124"/>
                  <a:gd name="T1" fmla="*/ 160 h 200"/>
                  <a:gd name="T2" fmla="*/ 70 w 124"/>
                  <a:gd name="T3" fmla="*/ 184 h 200"/>
                  <a:gd name="T4" fmla="*/ 97 w 124"/>
                  <a:gd name="T5" fmla="*/ 184 h 200"/>
                  <a:gd name="T6" fmla="*/ 97 w 124"/>
                  <a:gd name="T7" fmla="*/ 200 h 200"/>
                  <a:gd name="T8" fmla="*/ 25 w 124"/>
                  <a:gd name="T9" fmla="*/ 200 h 200"/>
                  <a:gd name="T10" fmla="*/ 25 w 124"/>
                  <a:gd name="T11" fmla="*/ 184 h 200"/>
                  <a:gd name="T12" fmla="*/ 53 w 124"/>
                  <a:gd name="T13" fmla="*/ 184 h 200"/>
                  <a:gd name="T14" fmla="*/ 53 w 124"/>
                  <a:gd name="T15" fmla="*/ 160 h 200"/>
                  <a:gd name="T16" fmla="*/ 0 w 124"/>
                  <a:gd name="T17" fmla="*/ 98 h 200"/>
                  <a:gd name="T18" fmla="*/ 0 w 124"/>
                  <a:gd name="T19" fmla="*/ 76 h 200"/>
                  <a:gd name="T20" fmla="*/ 17 w 124"/>
                  <a:gd name="T21" fmla="*/ 76 h 200"/>
                  <a:gd name="T22" fmla="*/ 17 w 124"/>
                  <a:gd name="T23" fmla="*/ 98 h 200"/>
                  <a:gd name="T24" fmla="*/ 30 w 124"/>
                  <a:gd name="T25" fmla="*/ 130 h 200"/>
                  <a:gd name="T26" fmla="*/ 62 w 124"/>
                  <a:gd name="T27" fmla="*/ 144 h 200"/>
                  <a:gd name="T28" fmla="*/ 94 w 124"/>
                  <a:gd name="T29" fmla="*/ 130 h 200"/>
                  <a:gd name="T30" fmla="*/ 105 w 124"/>
                  <a:gd name="T31" fmla="*/ 98 h 200"/>
                  <a:gd name="T32" fmla="*/ 105 w 124"/>
                  <a:gd name="T33" fmla="*/ 76 h 200"/>
                  <a:gd name="T34" fmla="*/ 124 w 124"/>
                  <a:gd name="T35" fmla="*/ 76 h 200"/>
                  <a:gd name="T36" fmla="*/ 124 w 124"/>
                  <a:gd name="T37" fmla="*/ 98 h 200"/>
                  <a:gd name="T38" fmla="*/ 70 w 124"/>
                  <a:gd name="T39" fmla="*/ 160 h 200"/>
                  <a:gd name="T40" fmla="*/ 63 w 124"/>
                  <a:gd name="T41" fmla="*/ 132 h 200"/>
                  <a:gd name="T42" fmla="*/ 29 w 124"/>
                  <a:gd name="T43" fmla="*/ 97 h 200"/>
                  <a:gd name="T44" fmla="*/ 29 w 124"/>
                  <a:gd name="T45" fmla="*/ 88 h 200"/>
                  <a:gd name="T46" fmla="*/ 77 w 124"/>
                  <a:gd name="T47" fmla="*/ 88 h 200"/>
                  <a:gd name="T48" fmla="*/ 77 w 124"/>
                  <a:gd name="T49" fmla="*/ 80 h 200"/>
                  <a:gd name="T50" fmla="*/ 29 w 124"/>
                  <a:gd name="T51" fmla="*/ 80 h 200"/>
                  <a:gd name="T52" fmla="*/ 29 w 124"/>
                  <a:gd name="T53" fmla="*/ 64 h 200"/>
                  <a:gd name="T54" fmla="*/ 77 w 124"/>
                  <a:gd name="T55" fmla="*/ 64 h 200"/>
                  <a:gd name="T56" fmla="*/ 77 w 124"/>
                  <a:gd name="T57" fmla="*/ 56 h 200"/>
                  <a:gd name="T58" fmla="*/ 29 w 124"/>
                  <a:gd name="T59" fmla="*/ 56 h 200"/>
                  <a:gd name="T60" fmla="*/ 29 w 124"/>
                  <a:gd name="T61" fmla="*/ 44 h 200"/>
                  <a:gd name="T62" fmla="*/ 77 w 124"/>
                  <a:gd name="T63" fmla="*/ 44 h 200"/>
                  <a:gd name="T64" fmla="*/ 77 w 124"/>
                  <a:gd name="T65" fmla="*/ 36 h 200"/>
                  <a:gd name="T66" fmla="*/ 29 w 124"/>
                  <a:gd name="T67" fmla="*/ 36 h 200"/>
                  <a:gd name="T68" fmla="*/ 63 w 124"/>
                  <a:gd name="T69" fmla="*/ 0 h 200"/>
                  <a:gd name="T70" fmla="*/ 97 w 124"/>
                  <a:gd name="T71" fmla="*/ 36 h 200"/>
                  <a:gd name="T72" fmla="*/ 97 w 124"/>
                  <a:gd name="T73" fmla="*/ 97 h 200"/>
                  <a:gd name="T74" fmla="*/ 63 w 124"/>
                  <a:gd name="T75" fmla="*/ 13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200">
                    <a:moveTo>
                      <a:pt x="70" y="160"/>
                    </a:moveTo>
                    <a:cubicBezTo>
                      <a:pt x="70" y="184"/>
                      <a:pt x="70" y="184"/>
                      <a:pt x="70" y="184"/>
                    </a:cubicBezTo>
                    <a:cubicBezTo>
                      <a:pt x="97" y="184"/>
                      <a:pt x="97" y="184"/>
                      <a:pt x="97" y="184"/>
                    </a:cubicBezTo>
                    <a:cubicBezTo>
                      <a:pt x="97" y="200"/>
                      <a:pt x="97" y="200"/>
                      <a:pt x="97" y="200"/>
                    </a:cubicBezTo>
                    <a:cubicBezTo>
                      <a:pt x="25" y="200"/>
                      <a:pt x="25" y="200"/>
                      <a:pt x="25" y="200"/>
                    </a:cubicBezTo>
                    <a:cubicBezTo>
                      <a:pt x="25" y="184"/>
                      <a:pt x="25" y="184"/>
                      <a:pt x="25" y="184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60"/>
                      <a:pt x="53" y="160"/>
                      <a:pt x="53" y="160"/>
                    </a:cubicBezTo>
                    <a:cubicBezTo>
                      <a:pt x="23" y="156"/>
                      <a:pt x="0" y="130"/>
                      <a:pt x="0" y="9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7" y="111"/>
                      <a:pt x="22" y="122"/>
                      <a:pt x="30" y="130"/>
                    </a:cubicBezTo>
                    <a:cubicBezTo>
                      <a:pt x="38" y="139"/>
                      <a:pt x="49" y="144"/>
                      <a:pt x="62" y="144"/>
                    </a:cubicBezTo>
                    <a:cubicBezTo>
                      <a:pt x="75" y="144"/>
                      <a:pt x="86" y="139"/>
                      <a:pt x="94" y="130"/>
                    </a:cubicBezTo>
                    <a:cubicBezTo>
                      <a:pt x="102" y="122"/>
                      <a:pt x="105" y="111"/>
                      <a:pt x="105" y="98"/>
                    </a:cubicBezTo>
                    <a:cubicBezTo>
                      <a:pt x="105" y="76"/>
                      <a:pt x="105" y="76"/>
                      <a:pt x="105" y="76"/>
                    </a:cubicBezTo>
                    <a:cubicBezTo>
                      <a:pt x="124" y="76"/>
                      <a:pt x="124" y="76"/>
                      <a:pt x="124" y="76"/>
                    </a:cubicBezTo>
                    <a:cubicBezTo>
                      <a:pt x="124" y="98"/>
                      <a:pt x="124" y="98"/>
                      <a:pt x="124" y="98"/>
                    </a:cubicBezTo>
                    <a:cubicBezTo>
                      <a:pt x="124" y="130"/>
                      <a:pt x="100" y="156"/>
                      <a:pt x="70" y="160"/>
                    </a:cubicBezTo>
                    <a:close/>
                    <a:moveTo>
                      <a:pt x="63" y="132"/>
                    </a:moveTo>
                    <a:cubicBezTo>
                      <a:pt x="45" y="132"/>
                      <a:pt x="29" y="116"/>
                      <a:pt x="29" y="97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7" y="80"/>
                      <a:pt x="77" y="80"/>
                      <a:pt x="77" y="8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77" y="56"/>
                      <a:pt x="77" y="56"/>
                      <a:pt x="77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30" y="17"/>
                      <a:pt x="46" y="0"/>
                      <a:pt x="63" y="0"/>
                    </a:cubicBezTo>
                    <a:cubicBezTo>
                      <a:pt x="82" y="0"/>
                      <a:pt x="97" y="16"/>
                      <a:pt x="97" y="36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7" y="116"/>
                      <a:pt x="82" y="132"/>
                      <a:pt x="63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02"/>
              <p:cNvSpPr>
                <a:spLocks noEditPoints="1"/>
              </p:cNvSpPr>
              <p:nvPr userDrawn="1"/>
            </p:nvSpPr>
            <p:spPr bwMode="auto">
              <a:xfrm rot="2445294">
                <a:off x="6285605" y="2202951"/>
                <a:ext cx="800036" cy="801727"/>
              </a:xfrm>
              <a:custGeom>
                <a:avLst/>
                <a:gdLst>
                  <a:gd name="T0" fmla="*/ 176 w 200"/>
                  <a:gd name="T1" fmla="*/ 0 h 200"/>
                  <a:gd name="T2" fmla="*/ 24 w 200"/>
                  <a:gd name="T3" fmla="*/ 0 h 200"/>
                  <a:gd name="T4" fmla="*/ 0 w 200"/>
                  <a:gd name="T5" fmla="*/ 24 h 200"/>
                  <a:gd name="T6" fmla="*/ 0 w 200"/>
                  <a:gd name="T7" fmla="*/ 200 h 200"/>
                  <a:gd name="T8" fmla="*/ 200 w 200"/>
                  <a:gd name="T9" fmla="*/ 200 h 200"/>
                  <a:gd name="T10" fmla="*/ 200 w 200"/>
                  <a:gd name="T11" fmla="*/ 24 h 200"/>
                  <a:gd name="T12" fmla="*/ 176 w 200"/>
                  <a:gd name="T13" fmla="*/ 0 h 200"/>
                  <a:gd name="T14" fmla="*/ 116 w 200"/>
                  <a:gd name="T15" fmla="*/ 16 h 200"/>
                  <a:gd name="T16" fmla="*/ 128 w 200"/>
                  <a:gd name="T17" fmla="*/ 28 h 200"/>
                  <a:gd name="T18" fmla="*/ 116 w 200"/>
                  <a:gd name="T19" fmla="*/ 40 h 200"/>
                  <a:gd name="T20" fmla="*/ 104 w 200"/>
                  <a:gd name="T21" fmla="*/ 28 h 200"/>
                  <a:gd name="T22" fmla="*/ 116 w 200"/>
                  <a:gd name="T23" fmla="*/ 16 h 200"/>
                  <a:gd name="T24" fmla="*/ 76 w 200"/>
                  <a:gd name="T25" fmla="*/ 16 h 200"/>
                  <a:gd name="T26" fmla="*/ 88 w 200"/>
                  <a:gd name="T27" fmla="*/ 28 h 200"/>
                  <a:gd name="T28" fmla="*/ 76 w 200"/>
                  <a:gd name="T29" fmla="*/ 40 h 200"/>
                  <a:gd name="T30" fmla="*/ 64 w 200"/>
                  <a:gd name="T31" fmla="*/ 28 h 200"/>
                  <a:gd name="T32" fmla="*/ 76 w 200"/>
                  <a:gd name="T33" fmla="*/ 16 h 200"/>
                  <a:gd name="T34" fmla="*/ 36 w 200"/>
                  <a:gd name="T35" fmla="*/ 16 h 200"/>
                  <a:gd name="T36" fmla="*/ 48 w 200"/>
                  <a:gd name="T37" fmla="*/ 28 h 200"/>
                  <a:gd name="T38" fmla="*/ 36 w 200"/>
                  <a:gd name="T39" fmla="*/ 40 h 200"/>
                  <a:gd name="T40" fmla="*/ 24 w 200"/>
                  <a:gd name="T41" fmla="*/ 28 h 200"/>
                  <a:gd name="T42" fmla="*/ 36 w 200"/>
                  <a:gd name="T43" fmla="*/ 16 h 200"/>
                  <a:gd name="T44" fmla="*/ 184 w 200"/>
                  <a:gd name="T45" fmla="*/ 184 h 200"/>
                  <a:gd name="T46" fmla="*/ 16 w 200"/>
                  <a:gd name="T47" fmla="*/ 184 h 200"/>
                  <a:gd name="T48" fmla="*/ 16 w 200"/>
                  <a:gd name="T49" fmla="*/ 56 h 200"/>
                  <a:gd name="T50" fmla="*/ 184 w 200"/>
                  <a:gd name="T51" fmla="*/ 56 h 200"/>
                  <a:gd name="T52" fmla="*/ 184 w 200"/>
                  <a:gd name="T53" fmla="*/ 18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200">
                    <a:moveTo>
                      <a:pt x="17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200" y="200"/>
                      <a:pt x="200" y="200"/>
                      <a:pt x="200" y="200"/>
                    </a:cubicBezTo>
                    <a:cubicBezTo>
                      <a:pt x="200" y="24"/>
                      <a:pt x="200" y="24"/>
                      <a:pt x="200" y="24"/>
                    </a:cubicBezTo>
                    <a:cubicBezTo>
                      <a:pt x="200" y="11"/>
                      <a:pt x="189" y="0"/>
                      <a:pt x="176" y="0"/>
                    </a:cubicBezTo>
                    <a:close/>
                    <a:moveTo>
                      <a:pt x="116" y="16"/>
                    </a:moveTo>
                    <a:cubicBezTo>
                      <a:pt x="123" y="16"/>
                      <a:pt x="128" y="22"/>
                      <a:pt x="128" y="28"/>
                    </a:cubicBezTo>
                    <a:cubicBezTo>
                      <a:pt x="128" y="35"/>
                      <a:pt x="123" y="40"/>
                      <a:pt x="116" y="40"/>
                    </a:cubicBezTo>
                    <a:cubicBezTo>
                      <a:pt x="110" y="40"/>
                      <a:pt x="104" y="35"/>
                      <a:pt x="104" y="28"/>
                    </a:cubicBezTo>
                    <a:cubicBezTo>
                      <a:pt x="104" y="22"/>
                      <a:pt x="110" y="16"/>
                      <a:pt x="116" y="16"/>
                    </a:cubicBezTo>
                    <a:close/>
                    <a:moveTo>
                      <a:pt x="76" y="16"/>
                    </a:moveTo>
                    <a:cubicBezTo>
                      <a:pt x="83" y="16"/>
                      <a:pt x="88" y="22"/>
                      <a:pt x="88" y="28"/>
                    </a:cubicBezTo>
                    <a:cubicBezTo>
                      <a:pt x="88" y="35"/>
                      <a:pt x="83" y="40"/>
                      <a:pt x="76" y="40"/>
                    </a:cubicBezTo>
                    <a:cubicBezTo>
                      <a:pt x="70" y="40"/>
                      <a:pt x="64" y="35"/>
                      <a:pt x="64" y="28"/>
                    </a:cubicBezTo>
                    <a:cubicBezTo>
                      <a:pt x="64" y="22"/>
                      <a:pt x="70" y="16"/>
                      <a:pt x="76" y="16"/>
                    </a:cubicBezTo>
                    <a:close/>
                    <a:moveTo>
                      <a:pt x="36" y="16"/>
                    </a:moveTo>
                    <a:cubicBezTo>
                      <a:pt x="43" y="16"/>
                      <a:pt x="48" y="22"/>
                      <a:pt x="48" y="28"/>
                    </a:cubicBezTo>
                    <a:cubicBezTo>
                      <a:pt x="48" y="35"/>
                      <a:pt x="43" y="40"/>
                      <a:pt x="36" y="40"/>
                    </a:cubicBezTo>
                    <a:cubicBezTo>
                      <a:pt x="30" y="40"/>
                      <a:pt x="24" y="35"/>
                      <a:pt x="24" y="28"/>
                    </a:cubicBezTo>
                    <a:cubicBezTo>
                      <a:pt x="24" y="22"/>
                      <a:pt x="30" y="16"/>
                      <a:pt x="36" y="16"/>
                    </a:cubicBezTo>
                    <a:close/>
                    <a:moveTo>
                      <a:pt x="184" y="184"/>
                    </a:moveTo>
                    <a:cubicBezTo>
                      <a:pt x="16" y="184"/>
                      <a:pt x="16" y="184"/>
                      <a:pt x="16" y="184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84" y="56"/>
                      <a:pt x="184" y="56"/>
                      <a:pt x="184" y="56"/>
                    </a:cubicBezTo>
                    <a:lnTo>
                      <a:pt x="184" y="1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108"/>
              <p:cNvSpPr>
                <a:spLocks noEditPoints="1"/>
              </p:cNvSpPr>
              <p:nvPr userDrawn="1"/>
            </p:nvSpPr>
            <p:spPr bwMode="auto">
              <a:xfrm rot="20655417">
                <a:off x="5688269" y="3986107"/>
                <a:ext cx="720725" cy="708025"/>
              </a:xfrm>
              <a:custGeom>
                <a:avLst/>
                <a:gdLst>
                  <a:gd name="T0" fmla="*/ 123 w 192"/>
                  <a:gd name="T1" fmla="*/ 175 h 188"/>
                  <a:gd name="T2" fmla="*/ 123 w 192"/>
                  <a:gd name="T3" fmla="*/ 148 h 188"/>
                  <a:gd name="T4" fmla="*/ 68 w 192"/>
                  <a:gd name="T5" fmla="*/ 149 h 188"/>
                  <a:gd name="T6" fmla="*/ 68 w 192"/>
                  <a:gd name="T7" fmla="*/ 176 h 188"/>
                  <a:gd name="T8" fmla="*/ 56 w 192"/>
                  <a:gd name="T9" fmla="*/ 182 h 188"/>
                  <a:gd name="T10" fmla="*/ 60 w 192"/>
                  <a:gd name="T11" fmla="*/ 188 h 188"/>
                  <a:gd name="T12" fmla="*/ 130 w 192"/>
                  <a:gd name="T13" fmla="*/ 188 h 188"/>
                  <a:gd name="T14" fmla="*/ 135 w 192"/>
                  <a:gd name="T15" fmla="*/ 183 h 188"/>
                  <a:gd name="T16" fmla="*/ 123 w 192"/>
                  <a:gd name="T17" fmla="*/ 175 h 188"/>
                  <a:gd name="T18" fmla="*/ 173 w 192"/>
                  <a:gd name="T19" fmla="*/ 0 h 188"/>
                  <a:gd name="T20" fmla="*/ 18 w 192"/>
                  <a:gd name="T21" fmla="*/ 0 h 188"/>
                  <a:gd name="T22" fmla="*/ 0 w 192"/>
                  <a:gd name="T23" fmla="*/ 19 h 188"/>
                  <a:gd name="T24" fmla="*/ 0 w 192"/>
                  <a:gd name="T25" fmla="*/ 126 h 188"/>
                  <a:gd name="T26" fmla="*/ 18 w 192"/>
                  <a:gd name="T27" fmla="*/ 144 h 188"/>
                  <a:gd name="T28" fmla="*/ 173 w 192"/>
                  <a:gd name="T29" fmla="*/ 144 h 188"/>
                  <a:gd name="T30" fmla="*/ 192 w 192"/>
                  <a:gd name="T31" fmla="*/ 126 h 188"/>
                  <a:gd name="T32" fmla="*/ 192 w 192"/>
                  <a:gd name="T33" fmla="*/ 19 h 188"/>
                  <a:gd name="T34" fmla="*/ 173 w 192"/>
                  <a:gd name="T35" fmla="*/ 0 h 188"/>
                  <a:gd name="T36" fmla="*/ 180 w 192"/>
                  <a:gd name="T37" fmla="*/ 100 h 188"/>
                  <a:gd name="T38" fmla="*/ 167 w 192"/>
                  <a:gd name="T39" fmla="*/ 112 h 188"/>
                  <a:gd name="T40" fmla="*/ 24 w 192"/>
                  <a:gd name="T41" fmla="*/ 112 h 188"/>
                  <a:gd name="T42" fmla="*/ 11 w 192"/>
                  <a:gd name="T43" fmla="*/ 100 h 188"/>
                  <a:gd name="T44" fmla="*/ 11 w 192"/>
                  <a:gd name="T45" fmla="*/ 25 h 188"/>
                  <a:gd name="T46" fmla="*/ 24 w 192"/>
                  <a:gd name="T47" fmla="*/ 12 h 188"/>
                  <a:gd name="T48" fmla="*/ 167 w 192"/>
                  <a:gd name="T49" fmla="*/ 12 h 188"/>
                  <a:gd name="T50" fmla="*/ 180 w 192"/>
                  <a:gd name="T51" fmla="*/ 25 h 188"/>
                  <a:gd name="T52" fmla="*/ 180 w 192"/>
                  <a:gd name="T53" fmla="*/ 10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2" h="188">
                    <a:moveTo>
                      <a:pt x="123" y="175"/>
                    </a:moveTo>
                    <a:cubicBezTo>
                      <a:pt x="123" y="148"/>
                      <a:pt x="123" y="148"/>
                      <a:pt x="123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76"/>
                      <a:pt x="68" y="176"/>
                      <a:pt x="68" y="176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3" y="188"/>
                      <a:pt x="60" y="188"/>
                    </a:cubicBezTo>
                    <a:cubicBezTo>
                      <a:pt x="130" y="188"/>
                      <a:pt x="130" y="188"/>
                      <a:pt x="130" y="188"/>
                    </a:cubicBezTo>
                    <a:cubicBezTo>
                      <a:pt x="130" y="188"/>
                      <a:pt x="138" y="185"/>
                      <a:pt x="135" y="183"/>
                    </a:cubicBezTo>
                    <a:cubicBezTo>
                      <a:pt x="133" y="180"/>
                      <a:pt x="123" y="175"/>
                      <a:pt x="123" y="175"/>
                    </a:cubicBezTo>
                    <a:close/>
                    <a:moveTo>
                      <a:pt x="17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6"/>
                      <a:pt x="8" y="144"/>
                      <a:pt x="18" y="144"/>
                    </a:cubicBezTo>
                    <a:cubicBezTo>
                      <a:pt x="173" y="144"/>
                      <a:pt x="173" y="144"/>
                      <a:pt x="173" y="144"/>
                    </a:cubicBezTo>
                    <a:cubicBezTo>
                      <a:pt x="183" y="144"/>
                      <a:pt x="192" y="136"/>
                      <a:pt x="192" y="126"/>
                    </a:cubicBezTo>
                    <a:cubicBezTo>
                      <a:pt x="192" y="19"/>
                      <a:pt x="192" y="19"/>
                      <a:pt x="192" y="19"/>
                    </a:cubicBezTo>
                    <a:cubicBezTo>
                      <a:pt x="192" y="9"/>
                      <a:pt x="183" y="0"/>
                      <a:pt x="173" y="0"/>
                    </a:cubicBezTo>
                    <a:close/>
                    <a:moveTo>
                      <a:pt x="180" y="100"/>
                    </a:moveTo>
                    <a:cubicBezTo>
                      <a:pt x="180" y="107"/>
                      <a:pt x="174" y="112"/>
                      <a:pt x="167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17" y="112"/>
                      <a:pt x="11" y="107"/>
                      <a:pt x="11" y="10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18"/>
                      <a:pt x="17" y="12"/>
                      <a:pt x="24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74" y="12"/>
                      <a:pt x="180" y="18"/>
                      <a:pt x="180" y="25"/>
                    </a:cubicBezTo>
                    <a:lnTo>
                      <a:pt x="180" y="1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10"/>
              <p:cNvSpPr>
                <a:spLocks noEditPoints="1"/>
              </p:cNvSpPr>
              <p:nvPr userDrawn="1"/>
            </p:nvSpPr>
            <p:spPr bwMode="auto">
              <a:xfrm rot="20200010">
                <a:off x="5354529" y="1409754"/>
                <a:ext cx="750888" cy="738188"/>
              </a:xfrm>
              <a:custGeom>
                <a:avLst/>
                <a:gdLst>
                  <a:gd name="T0" fmla="*/ 69 w 473"/>
                  <a:gd name="T1" fmla="*/ 181 h 465"/>
                  <a:gd name="T2" fmla="*/ 10 w 473"/>
                  <a:gd name="T3" fmla="*/ 121 h 465"/>
                  <a:gd name="T4" fmla="*/ 10 w 473"/>
                  <a:gd name="T5" fmla="*/ 240 h 465"/>
                  <a:gd name="T6" fmla="*/ 69 w 473"/>
                  <a:gd name="T7" fmla="*/ 181 h 465"/>
                  <a:gd name="T8" fmla="*/ 464 w 473"/>
                  <a:gd name="T9" fmla="*/ 98 h 465"/>
                  <a:gd name="T10" fmla="*/ 445 w 473"/>
                  <a:gd name="T11" fmla="*/ 0 h 465"/>
                  <a:gd name="T12" fmla="*/ 0 w 473"/>
                  <a:gd name="T13" fmla="*/ 81 h 465"/>
                  <a:gd name="T14" fmla="*/ 85 w 473"/>
                  <a:gd name="T15" fmla="*/ 166 h 465"/>
                  <a:gd name="T16" fmla="*/ 464 w 473"/>
                  <a:gd name="T17" fmla="*/ 98 h 465"/>
                  <a:gd name="T18" fmla="*/ 414 w 473"/>
                  <a:gd name="T19" fmla="*/ 24 h 465"/>
                  <a:gd name="T20" fmla="*/ 440 w 473"/>
                  <a:gd name="T21" fmla="*/ 67 h 465"/>
                  <a:gd name="T22" fmla="*/ 443 w 473"/>
                  <a:gd name="T23" fmla="*/ 83 h 465"/>
                  <a:gd name="T24" fmla="*/ 388 w 473"/>
                  <a:gd name="T25" fmla="*/ 93 h 465"/>
                  <a:gd name="T26" fmla="*/ 355 w 473"/>
                  <a:gd name="T27" fmla="*/ 36 h 465"/>
                  <a:gd name="T28" fmla="*/ 414 w 473"/>
                  <a:gd name="T29" fmla="*/ 24 h 465"/>
                  <a:gd name="T30" fmla="*/ 291 w 473"/>
                  <a:gd name="T31" fmla="*/ 45 h 465"/>
                  <a:gd name="T32" fmla="*/ 324 w 473"/>
                  <a:gd name="T33" fmla="*/ 105 h 465"/>
                  <a:gd name="T34" fmla="*/ 265 w 473"/>
                  <a:gd name="T35" fmla="*/ 117 h 465"/>
                  <a:gd name="T36" fmla="*/ 232 w 473"/>
                  <a:gd name="T37" fmla="*/ 57 h 465"/>
                  <a:gd name="T38" fmla="*/ 291 w 473"/>
                  <a:gd name="T39" fmla="*/ 45 h 465"/>
                  <a:gd name="T40" fmla="*/ 171 w 473"/>
                  <a:gd name="T41" fmla="*/ 69 h 465"/>
                  <a:gd name="T42" fmla="*/ 204 w 473"/>
                  <a:gd name="T43" fmla="*/ 126 h 465"/>
                  <a:gd name="T44" fmla="*/ 144 w 473"/>
                  <a:gd name="T45" fmla="*/ 138 h 465"/>
                  <a:gd name="T46" fmla="*/ 109 w 473"/>
                  <a:gd name="T47" fmla="*/ 79 h 465"/>
                  <a:gd name="T48" fmla="*/ 171 w 473"/>
                  <a:gd name="T49" fmla="*/ 69 h 465"/>
                  <a:gd name="T50" fmla="*/ 97 w 473"/>
                  <a:gd name="T51" fmla="*/ 181 h 465"/>
                  <a:gd name="T52" fmla="*/ 10 w 473"/>
                  <a:gd name="T53" fmla="*/ 268 h 465"/>
                  <a:gd name="T54" fmla="*/ 10 w 473"/>
                  <a:gd name="T55" fmla="*/ 465 h 465"/>
                  <a:gd name="T56" fmla="*/ 473 w 473"/>
                  <a:gd name="T57" fmla="*/ 465 h 465"/>
                  <a:gd name="T58" fmla="*/ 473 w 473"/>
                  <a:gd name="T59" fmla="*/ 181 h 465"/>
                  <a:gd name="T60" fmla="*/ 97 w 473"/>
                  <a:gd name="T61" fmla="*/ 181 h 465"/>
                  <a:gd name="T62" fmla="*/ 376 w 473"/>
                  <a:gd name="T63" fmla="*/ 370 h 465"/>
                  <a:gd name="T64" fmla="*/ 111 w 473"/>
                  <a:gd name="T65" fmla="*/ 370 h 465"/>
                  <a:gd name="T66" fmla="*/ 111 w 473"/>
                  <a:gd name="T67" fmla="*/ 342 h 465"/>
                  <a:gd name="T68" fmla="*/ 376 w 473"/>
                  <a:gd name="T69" fmla="*/ 342 h 465"/>
                  <a:gd name="T70" fmla="*/ 376 w 473"/>
                  <a:gd name="T71" fmla="*/ 370 h 465"/>
                  <a:gd name="T72" fmla="*/ 376 w 473"/>
                  <a:gd name="T73" fmla="*/ 304 h 465"/>
                  <a:gd name="T74" fmla="*/ 111 w 473"/>
                  <a:gd name="T75" fmla="*/ 304 h 465"/>
                  <a:gd name="T76" fmla="*/ 111 w 473"/>
                  <a:gd name="T77" fmla="*/ 275 h 465"/>
                  <a:gd name="T78" fmla="*/ 376 w 473"/>
                  <a:gd name="T79" fmla="*/ 275 h 465"/>
                  <a:gd name="T80" fmla="*/ 376 w 473"/>
                  <a:gd name="T81" fmla="*/ 304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73" h="465">
                    <a:moveTo>
                      <a:pt x="69" y="181"/>
                    </a:moveTo>
                    <a:lnTo>
                      <a:pt x="10" y="121"/>
                    </a:lnTo>
                    <a:lnTo>
                      <a:pt x="10" y="240"/>
                    </a:lnTo>
                    <a:lnTo>
                      <a:pt x="69" y="181"/>
                    </a:lnTo>
                    <a:close/>
                    <a:moveTo>
                      <a:pt x="464" y="98"/>
                    </a:moveTo>
                    <a:lnTo>
                      <a:pt x="445" y="0"/>
                    </a:lnTo>
                    <a:lnTo>
                      <a:pt x="0" y="81"/>
                    </a:lnTo>
                    <a:lnTo>
                      <a:pt x="85" y="166"/>
                    </a:lnTo>
                    <a:lnTo>
                      <a:pt x="464" y="98"/>
                    </a:lnTo>
                    <a:close/>
                    <a:moveTo>
                      <a:pt x="414" y="24"/>
                    </a:moveTo>
                    <a:lnTo>
                      <a:pt x="440" y="67"/>
                    </a:lnTo>
                    <a:lnTo>
                      <a:pt x="443" y="83"/>
                    </a:lnTo>
                    <a:lnTo>
                      <a:pt x="388" y="93"/>
                    </a:lnTo>
                    <a:lnTo>
                      <a:pt x="355" y="36"/>
                    </a:lnTo>
                    <a:lnTo>
                      <a:pt x="414" y="24"/>
                    </a:lnTo>
                    <a:close/>
                    <a:moveTo>
                      <a:pt x="291" y="45"/>
                    </a:moveTo>
                    <a:lnTo>
                      <a:pt x="324" y="105"/>
                    </a:lnTo>
                    <a:lnTo>
                      <a:pt x="265" y="117"/>
                    </a:lnTo>
                    <a:lnTo>
                      <a:pt x="232" y="57"/>
                    </a:lnTo>
                    <a:lnTo>
                      <a:pt x="291" y="45"/>
                    </a:lnTo>
                    <a:close/>
                    <a:moveTo>
                      <a:pt x="171" y="69"/>
                    </a:moveTo>
                    <a:lnTo>
                      <a:pt x="204" y="126"/>
                    </a:lnTo>
                    <a:lnTo>
                      <a:pt x="144" y="138"/>
                    </a:lnTo>
                    <a:lnTo>
                      <a:pt x="109" y="79"/>
                    </a:lnTo>
                    <a:lnTo>
                      <a:pt x="171" y="69"/>
                    </a:lnTo>
                    <a:close/>
                    <a:moveTo>
                      <a:pt x="97" y="181"/>
                    </a:moveTo>
                    <a:lnTo>
                      <a:pt x="10" y="268"/>
                    </a:lnTo>
                    <a:lnTo>
                      <a:pt x="10" y="465"/>
                    </a:lnTo>
                    <a:lnTo>
                      <a:pt x="473" y="465"/>
                    </a:lnTo>
                    <a:lnTo>
                      <a:pt x="473" y="181"/>
                    </a:lnTo>
                    <a:lnTo>
                      <a:pt x="97" y="181"/>
                    </a:lnTo>
                    <a:close/>
                    <a:moveTo>
                      <a:pt x="376" y="370"/>
                    </a:moveTo>
                    <a:lnTo>
                      <a:pt x="111" y="370"/>
                    </a:lnTo>
                    <a:lnTo>
                      <a:pt x="111" y="342"/>
                    </a:lnTo>
                    <a:lnTo>
                      <a:pt x="376" y="342"/>
                    </a:lnTo>
                    <a:lnTo>
                      <a:pt x="376" y="370"/>
                    </a:lnTo>
                    <a:close/>
                    <a:moveTo>
                      <a:pt x="376" y="304"/>
                    </a:moveTo>
                    <a:lnTo>
                      <a:pt x="111" y="304"/>
                    </a:lnTo>
                    <a:lnTo>
                      <a:pt x="111" y="275"/>
                    </a:lnTo>
                    <a:lnTo>
                      <a:pt x="376" y="275"/>
                    </a:lnTo>
                    <a:lnTo>
                      <a:pt x="376" y="30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12"/>
              <p:cNvSpPr>
                <a:spLocks noEditPoints="1"/>
              </p:cNvSpPr>
              <p:nvPr userDrawn="1"/>
            </p:nvSpPr>
            <p:spPr bwMode="auto">
              <a:xfrm rot="1680850">
                <a:off x="8323555" y="673025"/>
                <a:ext cx="750888" cy="747713"/>
              </a:xfrm>
              <a:custGeom>
                <a:avLst/>
                <a:gdLst>
                  <a:gd name="T0" fmla="*/ 12 w 200"/>
                  <a:gd name="T1" fmla="*/ 199 h 199"/>
                  <a:gd name="T2" fmla="*/ 0 w 200"/>
                  <a:gd name="T3" fmla="*/ 95 h 199"/>
                  <a:gd name="T4" fmla="*/ 0 w 200"/>
                  <a:gd name="T5" fmla="*/ 72 h 199"/>
                  <a:gd name="T6" fmla="*/ 100 w 200"/>
                  <a:gd name="T7" fmla="*/ 0 h 199"/>
                  <a:gd name="T8" fmla="*/ 200 w 200"/>
                  <a:gd name="T9" fmla="*/ 72 h 199"/>
                  <a:gd name="T10" fmla="*/ 200 w 200"/>
                  <a:gd name="T11" fmla="*/ 95 h 199"/>
                  <a:gd name="T12" fmla="*/ 188 w 200"/>
                  <a:gd name="T13" fmla="*/ 199 h 199"/>
                  <a:gd name="T14" fmla="*/ 180 w 200"/>
                  <a:gd name="T15" fmla="*/ 191 h 199"/>
                  <a:gd name="T16" fmla="*/ 100 w 200"/>
                  <a:gd name="T17" fmla="*/ 138 h 199"/>
                  <a:gd name="T18" fmla="*/ 21 w 200"/>
                  <a:gd name="T19" fmla="*/ 191 h 199"/>
                  <a:gd name="T20" fmla="*/ 148 w 200"/>
                  <a:gd name="T21" fmla="*/ 118 h 199"/>
                  <a:gd name="T22" fmla="*/ 52 w 200"/>
                  <a:gd name="T23" fmla="*/ 67 h 199"/>
                  <a:gd name="T24" fmla="*/ 79 w 200"/>
                  <a:gd name="T25" fmla="*/ 137 h 199"/>
                  <a:gd name="T26" fmla="*/ 121 w 200"/>
                  <a:gd name="T27" fmla="*/ 137 h 199"/>
                  <a:gd name="T28" fmla="*/ 71 w 200"/>
                  <a:gd name="T29" fmla="*/ 142 h 199"/>
                  <a:gd name="T30" fmla="*/ 8 w 200"/>
                  <a:gd name="T31" fmla="*/ 178 h 199"/>
                  <a:gd name="T32" fmla="*/ 186 w 200"/>
                  <a:gd name="T33" fmla="*/ 69 h 199"/>
                  <a:gd name="T34" fmla="*/ 14 w 200"/>
                  <a:gd name="T35" fmla="*/ 69 h 199"/>
                  <a:gd name="T36" fmla="*/ 8 w 200"/>
                  <a:gd name="T37" fmla="*/ 87 h 199"/>
                  <a:gd name="T38" fmla="*/ 16 w 200"/>
                  <a:gd name="T39" fmla="*/ 80 h 199"/>
                  <a:gd name="T40" fmla="*/ 100 w 200"/>
                  <a:gd name="T41" fmla="*/ 25 h 199"/>
                  <a:gd name="T42" fmla="*/ 184 w 200"/>
                  <a:gd name="T43" fmla="*/ 80 h 199"/>
                  <a:gd name="T44" fmla="*/ 192 w 200"/>
                  <a:gd name="T45" fmla="*/ 88 h 199"/>
                  <a:gd name="T46" fmla="*/ 192 w 200"/>
                  <a:gd name="T47" fmla="*/ 100 h 199"/>
                  <a:gd name="T48" fmla="*/ 192 w 200"/>
                  <a:gd name="T49" fmla="*/ 178 h 199"/>
                  <a:gd name="T50" fmla="*/ 68 w 200"/>
                  <a:gd name="T51" fmla="*/ 107 h 199"/>
                  <a:gd name="T52" fmla="*/ 132 w 200"/>
                  <a:gd name="T53" fmla="*/ 111 h 199"/>
                  <a:gd name="T54" fmla="*/ 68 w 200"/>
                  <a:gd name="T55" fmla="*/ 107 h 199"/>
                  <a:gd name="T56" fmla="*/ 132 w 200"/>
                  <a:gd name="T57" fmla="*/ 95 h 199"/>
                  <a:gd name="T58" fmla="*/ 68 w 200"/>
                  <a:gd name="T59" fmla="*/ 99 h 199"/>
                  <a:gd name="T60" fmla="*/ 68 w 200"/>
                  <a:gd name="T61" fmla="*/ 83 h 199"/>
                  <a:gd name="T62" fmla="*/ 132 w 200"/>
                  <a:gd name="T63" fmla="*/ 87 h 199"/>
                  <a:gd name="T64" fmla="*/ 68 w 200"/>
                  <a:gd name="T65" fmla="*/ 8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" h="199">
                    <a:moveTo>
                      <a:pt x="188" y="199"/>
                    </a:moveTo>
                    <a:cubicBezTo>
                      <a:pt x="12" y="199"/>
                      <a:pt x="12" y="199"/>
                      <a:pt x="12" y="199"/>
                    </a:cubicBezTo>
                    <a:cubicBezTo>
                      <a:pt x="6" y="199"/>
                      <a:pt x="0" y="194"/>
                      <a:pt x="0" y="187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89"/>
                      <a:pt x="0" y="78"/>
                      <a:pt x="0" y="72"/>
                    </a:cubicBezTo>
                    <a:cubicBezTo>
                      <a:pt x="0" y="64"/>
                      <a:pt x="6" y="61"/>
                      <a:pt x="6" y="61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94" y="61"/>
                      <a:pt x="194" y="61"/>
                      <a:pt x="194" y="61"/>
                    </a:cubicBezTo>
                    <a:cubicBezTo>
                      <a:pt x="194" y="61"/>
                      <a:pt x="200" y="64"/>
                      <a:pt x="200" y="72"/>
                    </a:cubicBezTo>
                    <a:cubicBezTo>
                      <a:pt x="200" y="78"/>
                      <a:pt x="200" y="89"/>
                      <a:pt x="200" y="95"/>
                    </a:cubicBezTo>
                    <a:cubicBezTo>
                      <a:pt x="200" y="95"/>
                      <a:pt x="200" y="95"/>
                      <a:pt x="200" y="95"/>
                    </a:cubicBezTo>
                    <a:cubicBezTo>
                      <a:pt x="200" y="187"/>
                      <a:pt x="200" y="187"/>
                      <a:pt x="200" y="187"/>
                    </a:cubicBezTo>
                    <a:cubicBezTo>
                      <a:pt x="200" y="194"/>
                      <a:pt x="195" y="199"/>
                      <a:pt x="188" y="199"/>
                    </a:cubicBezTo>
                    <a:close/>
                    <a:moveTo>
                      <a:pt x="21" y="191"/>
                    </a:moveTo>
                    <a:cubicBezTo>
                      <a:pt x="180" y="191"/>
                      <a:pt x="180" y="191"/>
                      <a:pt x="180" y="191"/>
                    </a:cubicBezTo>
                    <a:cubicBezTo>
                      <a:pt x="183" y="191"/>
                      <a:pt x="185" y="190"/>
                      <a:pt x="187" y="189"/>
                    </a:cubicBezTo>
                    <a:cubicBezTo>
                      <a:pt x="100" y="138"/>
                      <a:pt x="100" y="138"/>
                      <a:pt x="100" y="138"/>
                    </a:cubicBezTo>
                    <a:cubicBezTo>
                      <a:pt x="13" y="189"/>
                      <a:pt x="13" y="189"/>
                      <a:pt x="13" y="189"/>
                    </a:cubicBezTo>
                    <a:cubicBezTo>
                      <a:pt x="15" y="190"/>
                      <a:pt x="18" y="191"/>
                      <a:pt x="21" y="191"/>
                    </a:cubicBezTo>
                    <a:close/>
                    <a:moveTo>
                      <a:pt x="121" y="137"/>
                    </a:move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79" y="137"/>
                      <a:pt x="79" y="137"/>
                      <a:pt x="79" y="137"/>
                    </a:cubicBezTo>
                    <a:cubicBezTo>
                      <a:pt x="100" y="125"/>
                      <a:pt x="100" y="125"/>
                      <a:pt x="100" y="125"/>
                    </a:cubicBezTo>
                    <a:lnTo>
                      <a:pt x="121" y="137"/>
                    </a:lnTo>
                    <a:close/>
                    <a:moveTo>
                      <a:pt x="8" y="178"/>
                    </a:moveTo>
                    <a:cubicBezTo>
                      <a:pt x="71" y="142"/>
                      <a:pt x="71" y="142"/>
                      <a:pt x="71" y="142"/>
                    </a:cubicBezTo>
                    <a:cubicBezTo>
                      <a:pt x="8" y="99"/>
                      <a:pt x="8" y="99"/>
                      <a:pt x="8" y="99"/>
                    </a:cubicBezTo>
                    <a:lnTo>
                      <a:pt x="8" y="178"/>
                    </a:lnTo>
                    <a:close/>
                    <a:moveTo>
                      <a:pt x="192" y="80"/>
                    </a:moveTo>
                    <a:cubicBezTo>
                      <a:pt x="192" y="72"/>
                      <a:pt x="186" y="69"/>
                      <a:pt x="186" y="69"/>
                    </a:cubicBezTo>
                    <a:cubicBezTo>
                      <a:pt x="100" y="13"/>
                      <a:pt x="100" y="13"/>
                      <a:pt x="100" y="13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8" y="72"/>
                      <a:pt x="8" y="80"/>
                    </a:cubicBezTo>
                    <a:cubicBezTo>
                      <a:pt x="8" y="84"/>
                      <a:pt x="8" y="87"/>
                      <a:pt x="8" y="87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88"/>
                      <a:pt x="16" y="83"/>
                      <a:pt x="16" y="80"/>
                    </a:cubicBezTo>
                    <a:cubicBezTo>
                      <a:pt x="16" y="75"/>
                      <a:pt x="21" y="73"/>
                      <a:pt x="21" y="73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84" y="75"/>
                      <a:pt x="184" y="80"/>
                    </a:cubicBezTo>
                    <a:cubicBezTo>
                      <a:pt x="184" y="83"/>
                      <a:pt x="184" y="89"/>
                      <a:pt x="184" y="93"/>
                    </a:cubicBezTo>
                    <a:cubicBezTo>
                      <a:pt x="192" y="88"/>
                      <a:pt x="192" y="88"/>
                      <a:pt x="192" y="88"/>
                    </a:cubicBezTo>
                    <a:cubicBezTo>
                      <a:pt x="192" y="88"/>
                      <a:pt x="192" y="81"/>
                      <a:pt x="192" y="80"/>
                    </a:cubicBezTo>
                    <a:close/>
                    <a:moveTo>
                      <a:pt x="192" y="100"/>
                    </a:moveTo>
                    <a:cubicBezTo>
                      <a:pt x="130" y="142"/>
                      <a:pt x="130" y="142"/>
                      <a:pt x="130" y="142"/>
                    </a:cubicBezTo>
                    <a:cubicBezTo>
                      <a:pt x="192" y="178"/>
                      <a:pt x="192" y="178"/>
                      <a:pt x="192" y="178"/>
                    </a:cubicBezTo>
                    <a:lnTo>
                      <a:pt x="192" y="100"/>
                    </a:lnTo>
                    <a:close/>
                    <a:moveTo>
                      <a:pt x="68" y="107"/>
                    </a:move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2" y="111"/>
                      <a:pt x="132" y="111"/>
                      <a:pt x="132" y="111"/>
                    </a:cubicBezTo>
                    <a:cubicBezTo>
                      <a:pt x="68" y="111"/>
                      <a:pt x="68" y="111"/>
                      <a:pt x="68" y="111"/>
                    </a:cubicBezTo>
                    <a:lnTo>
                      <a:pt x="68" y="107"/>
                    </a:lnTo>
                    <a:close/>
                    <a:moveTo>
                      <a:pt x="68" y="95"/>
                    </a:move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9"/>
                      <a:pt x="132" y="99"/>
                      <a:pt x="132" y="99"/>
                    </a:cubicBezTo>
                    <a:cubicBezTo>
                      <a:pt x="68" y="99"/>
                      <a:pt x="68" y="99"/>
                      <a:pt x="68" y="99"/>
                    </a:cubicBezTo>
                    <a:lnTo>
                      <a:pt x="68" y="95"/>
                    </a:lnTo>
                    <a:close/>
                    <a:moveTo>
                      <a:pt x="68" y="83"/>
                    </a:moveTo>
                    <a:cubicBezTo>
                      <a:pt x="132" y="83"/>
                      <a:pt x="132" y="83"/>
                      <a:pt x="132" y="83"/>
                    </a:cubicBezTo>
                    <a:cubicBezTo>
                      <a:pt x="132" y="87"/>
                      <a:pt x="132" y="87"/>
                      <a:pt x="132" y="87"/>
                    </a:cubicBezTo>
                    <a:cubicBezTo>
                      <a:pt x="68" y="87"/>
                      <a:pt x="68" y="87"/>
                      <a:pt x="68" y="87"/>
                    </a:cubicBezTo>
                    <a:lnTo>
                      <a:pt x="68" y="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113"/>
              <p:cNvSpPr>
                <a:spLocks noEditPoints="1"/>
              </p:cNvSpPr>
              <p:nvPr userDrawn="1"/>
            </p:nvSpPr>
            <p:spPr bwMode="auto">
              <a:xfrm>
                <a:off x="6174802" y="711460"/>
                <a:ext cx="601663" cy="752475"/>
              </a:xfrm>
              <a:custGeom>
                <a:avLst/>
                <a:gdLst>
                  <a:gd name="T0" fmla="*/ 143 w 160"/>
                  <a:gd name="T1" fmla="*/ 0 h 200"/>
                  <a:gd name="T2" fmla="*/ 16 w 160"/>
                  <a:gd name="T3" fmla="*/ 0 h 200"/>
                  <a:gd name="T4" fmla="*/ 0 w 160"/>
                  <a:gd name="T5" fmla="*/ 17 h 200"/>
                  <a:gd name="T6" fmla="*/ 0 w 160"/>
                  <a:gd name="T7" fmla="*/ 183 h 200"/>
                  <a:gd name="T8" fmla="*/ 16 w 160"/>
                  <a:gd name="T9" fmla="*/ 200 h 200"/>
                  <a:gd name="T10" fmla="*/ 143 w 160"/>
                  <a:gd name="T11" fmla="*/ 200 h 200"/>
                  <a:gd name="T12" fmla="*/ 160 w 160"/>
                  <a:gd name="T13" fmla="*/ 183 h 200"/>
                  <a:gd name="T14" fmla="*/ 160 w 160"/>
                  <a:gd name="T15" fmla="*/ 17 h 200"/>
                  <a:gd name="T16" fmla="*/ 143 w 160"/>
                  <a:gd name="T17" fmla="*/ 0 h 200"/>
                  <a:gd name="T18" fmla="*/ 78 w 160"/>
                  <a:gd name="T19" fmla="*/ 193 h 200"/>
                  <a:gd name="T20" fmla="*/ 68 w 160"/>
                  <a:gd name="T21" fmla="*/ 183 h 200"/>
                  <a:gd name="T22" fmla="*/ 78 w 160"/>
                  <a:gd name="T23" fmla="*/ 173 h 200"/>
                  <a:gd name="T24" fmla="*/ 88 w 160"/>
                  <a:gd name="T25" fmla="*/ 183 h 200"/>
                  <a:gd name="T26" fmla="*/ 78 w 160"/>
                  <a:gd name="T27" fmla="*/ 193 h 200"/>
                  <a:gd name="T28" fmla="*/ 148 w 160"/>
                  <a:gd name="T29" fmla="*/ 164 h 200"/>
                  <a:gd name="T30" fmla="*/ 12 w 160"/>
                  <a:gd name="T31" fmla="*/ 164 h 200"/>
                  <a:gd name="T32" fmla="*/ 12 w 160"/>
                  <a:gd name="T33" fmla="*/ 12 h 200"/>
                  <a:gd name="T34" fmla="*/ 148 w 160"/>
                  <a:gd name="T35" fmla="*/ 12 h 200"/>
                  <a:gd name="T36" fmla="*/ 148 w 160"/>
                  <a:gd name="T37" fmla="*/ 16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0" h="200">
                    <a:moveTo>
                      <a:pt x="143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92"/>
                      <a:pt x="7" y="200"/>
                      <a:pt x="16" y="200"/>
                    </a:cubicBezTo>
                    <a:cubicBezTo>
                      <a:pt x="143" y="200"/>
                      <a:pt x="143" y="200"/>
                      <a:pt x="143" y="200"/>
                    </a:cubicBezTo>
                    <a:cubicBezTo>
                      <a:pt x="152" y="200"/>
                      <a:pt x="160" y="192"/>
                      <a:pt x="160" y="183"/>
                    </a:cubicBezTo>
                    <a:cubicBezTo>
                      <a:pt x="160" y="17"/>
                      <a:pt x="160" y="17"/>
                      <a:pt x="160" y="17"/>
                    </a:cubicBezTo>
                    <a:cubicBezTo>
                      <a:pt x="160" y="7"/>
                      <a:pt x="152" y="0"/>
                      <a:pt x="143" y="0"/>
                    </a:cubicBezTo>
                    <a:moveTo>
                      <a:pt x="78" y="193"/>
                    </a:moveTo>
                    <a:cubicBezTo>
                      <a:pt x="73" y="193"/>
                      <a:pt x="68" y="188"/>
                      <a:pt x="68" y="183"/>
                    </a:cubicBezTo>
                    <a:cubicBezTo>
                      <a:pt x="68" y="177"/>
                      <a:pt x="73" y="173"/>
                      <a:pt x="78" y="173"/>
                    </a:cubicBezTo>
                    <a:cubicBezTo>
                      <a:pt x="84" y="173"/>
                      <a:pt x="88" y="177"/>
                      <a:pt x="88" y="183"/>
                    </a:cubicBezTo>
                    <a:cubicBezTo>
                      <a:pt x="88" y="188"/>
                      <a:pt x="84" y="193"/>
                      <a:pt x="78" y="193"/>
                    </a:cubicBezTo>
                    <a:moveTo>
                      <a:pt x="148" y="164"/>
                    </a:moveTo>
                    <a:cubicBezTo>
                      <a:pt x="12" y="164"/>
                      <a:pt x="12" y="164"/>
                      <a:pt x="12" y="164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48" y="12"/>
                      <a:pt x="148" y="12"/>
                      <a:pt x="148" y="12"/>
                    </a:cubicBezTo>
                    <a:lnTo>
                      <a:pt x="148" y="1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4"/>
              <p:cNvSpPr>
                <a:spLocks noEditPoints="1"/>
              </p:cNvSpPr>
              <p:nvPr userDrawn="1"/>
            </p:nvSpPr>
            <p:spPr bwMode="auto">
              <a:xfrm rot="4669559">
                <a:off x="7030746" y="638312"/>
                <a:ext cx="742950" cy="744538"/>
              </a:xfrm>
              <a:custGeom>
                <a:avLst/>
                <a:gdLst>
                  <a:gd name="T0" fmla="*/ 195 w 198"/>
                  <a:gd name="T1" fmla="*/ 46 h 198"/>
                  <a:gd name="T2" fmla="*/ 152 w 198"/>
                  <a:gd name="T3" fmla="*/ 4 h 198"/>
                  <a:gd name="T4" fmla="*/ 3 w 198"/>
                  <a:gd name="T5" fmla="*/ 152 h 198"/>
                  <a:gd name="T6" fmla="*/ 46 w 198"/>
                  <a:gd name="T7" fmla="*/ 195 h 198"/>
                  <a:gd name="T8" fmla="*/ 60 w 198"/>
                  <a:gd name="T9" fmla="*/ 195 h 198"/>
                  <a:gd name="T10" fmla="*/ 113 w 198"/>
                  <a:gd name="T11" fmla="*/ 142 h 198"/>
                  <a:gd name="T12" fmla="*/ 112 w 198"/>
                  <a:gd name="T13" fmla="*/ 112 h 198"/>
                  <a:gd name="T14" fmla="*/ 139 w 198"/>
                  <a:gd name="T15" fmla="*/ 115 h 198"/>
                  <a:gd name="T16" fmla="*/ 195 w 198"/>
                  <a:gd name="T17" fmla="*/ 60 h 198"/>
                  <a:gd name="T18" fmla="*/ 195 w 198"/>
                  <a:gd name="T19" fmla="*/ 46 h 198"/>
                  <a:gd name="T20" fmla="*/ 92 w 198"/>
                  <a:gd name="T21" fmla="*/ 142 h 198"/>
                  <a:gd name="T22" fmla="*/ 63 w 198"/>
                  <a:gd name="T23" fmla="*/ 172 h 198"/>
                  <a:gd name="T24" fmla="*/ 43 w 198"/>
                  <a:gd name="T25" fmla="*/ 172 h 198"/>
                  <a:gd name="T26" fmla="*/ 33 w 198"/>
                  <a:gd name="T27" fmla="*/ 162 h 198"/>
                  <a:gd name="T28" fmla="*/ 33 w 198"/>
                  <a:gd name="T29" fmla="*/ 142 h 198"/>
                  <a:gd name="T30" fmla="*/ 63 w 198"/>
                  <a:gd name="T31" fmla="*/ 112 h 198"/>
                  <a:gd name="T32" fmla="*/ 83 w 198"/>
                  <a:gd name="T33" fmla="*/ 112 h 198"/>
                  <a:gd name="T34" fmla="*/ 92 w 198"/>
                  <a:gd name="T35" fmla="*/ 122 h 198"/>
                  <a:gd name="T36" fmla="*/ 92 w 198"/>
                  <a:gd name="T37" fmla="*/ 142 h 198"/>
                  <a:gd name="T38" fmla="*/ 172 w 198"/>
                  <a:gd name="T39" fmla="*/ 63 h 198"/>
                  <a:gd name="T40" fmla="*/ 142 w 198"/>
                  <a:gd name="T41" fmla="*/ 93 h 198"/>
                  <a:gd name="T42" fmla="*/ 122 w 198"/>
                  <a:gd name="T43" fmla="*/ 93 h 198"/>
                  <a:gd name="T44" fmla="*/ 112 w 198"/>
                  <a:gd name="T45" fmla="*/ 83 h 198"/>
                  <a:gd name="T46" fmla="*/ 112 w 198"/>
                  <a:gd name="T47" fmla="*/ 63 h 198"/>
                  <a:gd name="T48" fmla="*/ 142 w 198"/>
                  <a:gd name="T49" fmla="*/ 33 h 198"/>
                  <a:gd name="T50" fmla="*/ 162 w 198"/>
                  <a:gd name="T51" fmla="*/ 33 h 198"/>
                  <a:gd name="T52" fmla="*/ 172 w 198"/>
                  <a:gd name="T53" fmla="*/ 43 h 198"/>
                  <a:gd name="T54" fmla="*/ 172 w 198"/>
                  <a:gd name="T55" fmla="*/ 63 h 198"/>
                  <a:gd name="T56" fmla="*/ 31 w 198"/>
                  <a:gd name="T57" fmla="*/ 91 h 198"/>
                  <a:gd name="T58" fmla="*/ 44 w 198"/>
                  <a:gd name="T59" fmla="*/ 83 h 198"/>
                  <a:gd name="T60" fmla="*/ 30 w 198"/>
                  <a:gd name="T61" fmla="*/ 74 h 198"/>
                  <a:gd name="T62" fmla="*/ 14 w 198"/>
                  <a:gd name="T63" fmla="*/ 91 h 198"/>
                  <a:gd name="T64" fmla="*/ 0 w 198"/>
                  <a:gd name="T65" fmla="*/ 148 h 198"/>
                  <a:gd name="T66" fmla="*/ 26 w 198"/>
                  <a:gd name="T67" fmla="*/ 122 h 198"/>
                  <a:gd name="T68" fmla="*/ 31 w 198"/>
                  <a:gd name="T69" fmla="*/ 91 h 198"/>
                  <a:gd name="T70" fmla="*/ 83 w 198"/>
                  <a:gd name="T71" fmla="*/ 45 h 198"/>
                  <a:gd name="T72" fmla="*/ 91 w 198"/>
                  <a:gd name="T73" fmla="*/ 31 h 198"/>
                  <a:gd name="T74" fmla="*/ 122 w 198"/>
                  <a:gd name="T75" fmla="*/ 27 h 198"/>
                  <a:gd name="T76" fmla="*/ 148 w 198"/>
                  <a:gd name="T77" fmla="*/ 0 h 198"/>
                  <a:gd name="T78" fmla="*/ 91 w 198"/>
                  <a:gd name="T79" fmla="*/ 14 h 198"/>
                  <a:gd name="T80" fmla="*/ 74 w 198"/>
                  <a:gd name="T81" fmla="*/ 30 h 198"/>
                  <a:gd name="T82" fmla="*/ 83 w 198"/>
                  <a:gd name="T83" fmla="*/ 4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8" h="198">
                    <a:moveTo>
                      <a:pt x="195" y="46"/>
                    </a:moveTo>
                    <a:cubicBezTo>
                      <a:pt x="152" y="4"/>
                      <a:pt x="152" y="4"/>
                      <a:pt x="152" y="4"/>
                    </a:cubicBezTo>
                    <a:cubicBezTo>
                      <a:pt x="3" y="152"/>
                      <a:pt x="3" y="152"/>
                      <a:pt x="3" y="152"/>
                    </a:cubicBezTo>
                    <a:cubicBezTo>
                      <a:pt x="46" y="195"/>
                      <a:pt x="46" y="195"/>
                      <a:pt x="46" y="195"/>
                    </a:cubicBezTo>
                    <a:cubicBezTo>
                      <a:pt x="50" y="198"/>
                      <a:pt x="56" y="198"/>
                      <a:pt x="60" y="195"/>
                    </a:cubicBezTo>
                    <a:cubicBezTo>
                      <a:pt x="60" y="195"/>
                      <a:pt x="85" y="169"/>
                      <a:pt x="113" y="142"/>
                    </a:cubicBezTo>
                    <a:cubicBezTo>
                      <a:pt x="117" y="137"/>
                      <a:pt x="107" y="117"/>
                      <a:pt x="112" y="112"/>
                    </a:cubicBezTo>
                    <a:cubicBezTo>
                      <a:pt x="116" y="107"/>
                      <a:pt x="135" y="119"/>
                      <a:pt x="139" y="115"/>
                    </a:cubicBezTo>
                    <a:cubicBezTo>
                      <a:pt x="168" y="86"/>
                      <a:pt x="195" y="60"/>
                      <a:pt x="195" y="60"/>
                    </a:cubicBezTo>
                    <a:cubicBezTo>
                      <a:pt x="198" y="56"/>
                      <a:pt x="198" y="50"/>
                      <a:pt x="195" y="46"/>
                    </a:cubicBezTo>
                    <a:close/>
                    <a:moveTo>
                      <a:pt x="92" y="142"/>
                    </a:moveTo>
                    <a:cubicBezTo>
                      <a:pt x="63" y="172"/>
                      <a:pt x="63" y="172"/>
                      <a:pt x="63" y="172"/>
                    </a:cubicBezTo>
                    <a:cubicBezTo>
                      <a:pt x="57" y="177"/>
                      <a:pt x="48" y="177"/>
                      <a:pt x="43" y="172"/>
                    </a:cubicBezTo>
                    <a:cubicBezTo>
                      <a:pt x="33" y="162"/>
                      <a:pt x="33" y="162"/>
                      <a:pt x="33" y="162"/>
                    </a:cubicBezTo>
                    <a:cubicBezTo>
                      <a:pt x="28" y="156"/>
                      <a:pt x="28" y="148"/>
                      <a:pt x="33" y="142"/>
                    </a:cubicBezTo>
                    <a:cubicBezTo>
                      <a:pt x="63" y="112"/>
                      <a:pt x="63" y="112"/>
                      <a:pt x="63" y="112"/>
                    </a:cubicBezTo>
                    <a:cubicBezTo>
                      <a:pt x="68" y="107"/>
                      <a:pt x="77" y="107"/>
                      <a:pt x="83" y="112"/>
                    </a:cubicBezTo>
                    <a:cubicBezTo>
                      <a:pt x="92" y="122"/>
                      <a:pt x="92" y="122"/>
                      <a:pt x="92" y="122"/>
                    </a:cubicBezTo>
                    <a:cubicBezTo>
                      <a:pt x="98" y="128"/>
                      <a:pt x="98" y="137"/>
                      <a:pt x="92" y="142"/>
                    </a:cubicBezTo>
                    <a:close/>
                    <a:moveTo>
                      <a:pt x="172" y="63"/>
                    </a:moveTo>
                    <a:cubicBezTo>
                      <a:pt x="142" y="93"/>
                      <a:pt x="142" y="93"/>
                      <a:pt x="142" y="93"/>
                    </a:cubicBezTo>
                    <a:cubicBezTo>
                      <a:pt x="136" y="98"/>
                      <a:pt x="128" y="98"/>
                      <a:pt x="122" y="93"/>
                    </a:cubicBezTo>
                    <a:cubicBezTo>
                      <a:pt x="112" y="83"/>
                      <a:pt x="112" y="83"/>
                      <a:pt x="112" y="83"/>
                    </a:cubicBezTo>
                    <a:cubicBezTo>
                      <a:pt x="107" y="77"/>
                      <a:pt x="107" y="68"/>
                      <a:pt x="112" y="63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7" y="28"/>
                      <a:pt x="156" y="28"/>
                      <a:pt x="162" y="3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77" y="49"/>
                      <a:pt x="177" y="57"/>
                      <a:pt x="172" y="63"/>
                    </a:cubicBezTo>
                    <a:close/>
                    <a:moveTo>
                      <a:pt x="31" y="91"/>
                    </a:moveTo>
                    <a:cubicBezTo>
                      <a:pt x="37" y="86"/>
                      <a:pt x="41" y="87"/>
                      <a:pt x="44" y="83"/>
                    </a:cubicBezTo>
                    <a:cubicBezTo>
                      <a:pt x="48" y="78"/>
                      <a:pt x="38" y="75"/>
                      <a:pt x="30" y="74"/>
                    </a:cubicBezTo>
                    <a:cubicBezTo>
                      <a:pt x="22" y="72"/>
                      <a:pt x="17" y="82"/>
                      <a:pt x="14" y="91"/>
                    </a:cubicBezTo>
                    <a:cubicBezTo>
                      <a:pt x="12" y="100"/>
                      <a:pt x="0" y="148"/>
                      <a:pt x="0" y="148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26" y="122"/>
                      <a:pt x="26" y="97"/>
                      <a:pt x="31" y="91"/>
                    </a:cubicBezTo>
                    <a:close/>
                    <a:moveTo>
                      <a:pt x="83" y="45"/>
                    </a:moveTo>
                    <a:cubicBezTo>
                      <a:pt x="87" y="41"/>
                      <a:pt x="85" y="37"/>
                      <a:pt x="91" y="31"/>
                    </a:cubicBezTo>
                    <a:cubicBezTo>
                      <a:pt x="97" y="26"/>
                      <a:pt x="122" y="27"/>
                      <a:pt x="122" y="27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00" y="12"/>
                      <a:pt x="91" y="14"/>
                    </a:cubicBezTo>
                    <a:cubicBezTo>
                      <a:pt x="82" y="17"/>
                      <a:pt x="72" y="22"/>
                      <a:pt x="74" y="30"/>
                    </a:cubicBezTo>
                    <a:cubicBezTo>
                      <a:pt x="75" y="38"/>
                      <a:pt x="78" y="48"/>
                      <a:pt x="83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24"/>
              <p:cNvSpPr>
                <a:spLocks noEditPoints="1"/>
              </p:cNvSpPr>
              <p:nvPr userDrawn="1"/>
            </p:nvSpPr>
            <p:spPr bwMode="auto">
              <a:xfrm rot="2436245">
                <a:off x="8618583" y="36772"/>
                <a:ext cx="349593" cy="449070"/>
              </a:xfrm>
              <a:custGeom>
                <a:avLst/>
                <a:gdLst>
                  <a:gd name="T0" fmla="*/ 12 w 156"/>
                  <a:gd name="T1" fmla="*/ 200 h 200"/>
                  <a:gd name="T2" fmla="*/ 0 w 156"/>
                  <a:gd name="T3" fmla="*/ 37 h 200"/>
                  <a:gd name="T4" fmla="*/ 12 w 156"/>
                  <a:gd name="T5" fmla="*/ 175 h 200"/>
                  <a:gd name="T6" fmla="*/ 50 w 156"/>
                  <a:gd name="T7" fmla="*/ 187 h 200"/>
                  <a:gd name="T8" fmla="*/ 64 w 156"/>
                  <a:gd name="T9" fmla="*/ 24 h 200"/>
                  <a:gd name="T10" fmla="*/ 156 w 156"/>
                  <a:gd name="T11" fmla="*/ 37 h 200"/>
                  <a:gd name="T12" fmla="*/ 144 w 156"/>
                  <a:gd name="T13" fmla="*/ 200 h 200"/>
                  <a:gd name="T14" fmla="*/ 128 w 156"/>
                  <a:gd name="T15" fmla="*/ 180 h 200"/>
                  <a:gd name="T16" fmla="*/ 116 w 156"/>
                  <a:gd name="T17" fmla="*/ 168 h 200"/>
                  <a:gd name="T18" fmla="*/ 116 w 156"/>
                  <a:gd name="T19" fmla="*/ 164 h 200"/>
                  <a:gd name="T20" fmla="*/ 128 w 156"/>
                  <a:gd name="T21" fmla="*/ 152 h 200"/>
                  <a:gd name="T22" fmla="*/ 116 w 156"/>
                  <a:gd name="T23" fmla="*/ 164 h 200"/>
                  <a:gd name="T24" fmla="*/ 128 w 156"/>
                  <a:gd name="T25" fmla="*/ 148 h 200"/>
                  <a:gd name="T26" fmla="*/ 116 w 156"/>
                  <a:gd name="T27" fmla="*/ 136 h 200"/>
                  <a:gd name="T28" fmla="*/ 116 w 156"/>
                  <a:gd name="T29" fmla="*/ 132 h 200"/>
                  <a:gd name="T30" fmla="*/ 128 w 156"/>
                  <a:gd name="T31" fmla="*/ 120 h 200"/>
                  <a:gd name="T32" fmla="*/ 116 w 156"/>
                  <a:gd name="T33" fmla="*/ 132 h 200"/>
                  <a:gd name="T34" fmla="*/ 112 w 156"/>
                  <a:gd name="T35" fmla="*/ 180 h 200"/>
                  <a:gd name="T36" fmla="*/ 100 w 156"/>
                  <a:gd name="T37" fmla="*/ 168 h 200"/>
                  <a:gd name="T38" fmla="*/ 100 w 156"/>
                  <a:gd name="T39" fmla="*/ 164 h 200"/>
                  <a:gd name="T40" fmla="*/ 112 w 156"/>
                  <a:gd name="T41" fmla="*/ 152 h 200"/>
                  <a:gd name="T42" fmla="*/ 100 w 156"/>
                  <a:gd name="T43" fmla="*/ 164 h 200"/>
                  <a:gd name="T44" fmla="*/ 112 w 156"/>
                  <a:gd name="T45" fmla="*/ 148 h 200"/>
                  <a:gd name="T46" fmla="*/ 100 w 156"/>
                  <a:gd name="T47" fmla="*/ 136 h 200"/>
                  <a:gd name="T48" fmla="*/ 100 w 156"/>
                  <a:gd name="T49" fmla="*/ 132 h 200"/>
                  <a:gd name="T50" fmla="*/ 112 w 156"/>
                  <a:gd name="T51" fmla="*/ 120 h 200"/>
                  <a:gd name="T52" fmla="*/ 100 w 156"/>
                  <a:gd name="T53" fmla="*/ 132 h 200"/>
                  <a:gd name="T54" fmla="*/ 96 w 156"/>
                  <a:gd name="T55" fmla="*/ 180 h 200"/>
                  <a:gd name="T56" fmla="*/ 84 w 156"/>
                  <a:gd name="T57" fmla="*/ 168 h 200"/>
                  <a:gd name="T58" fmla="*/ 84 w 156"/>
                  <a:gd name="T59" fmla="*/ 164 h 200"/>
                  <a:gd name="T60" fmla="*/ 96 w 156"/>
                  <a:gd name="T61" fmla="*/ 152 h 200"/>
                  <a:gd name="T62" fmla="*/ 84 w 156"/>
                  <a:gd name="T63" fmla="*/ 164 h 200"/>
                  <a:gd name="T64" fmla="*/ 96 w 156"/>
                  <a:gd name="T65" fmla="*/ 148 h 200"/>
                  <a:gd name="T66" fmla="*/ 84 w 156"/>
                  <a:gd name="T67" fmla="*/ 136 h 200"/>
                  <a:gd name="T68" fmla="*/ 84 w 156"/>
                  <a:gd name="T69" fmla="*/ 132 h 200"/>
                  <a:gd name="T70" fmla="*/ 96 w 156"/>
                  <a:gd name="T71" fmla="*/ 120 h 200"/>
                  <a:gd name="T72" fmla="*/ 84 w 156"/>
                  <a:gd name="T73" fmla="*/ 132 h 200"/>
                  <a:gd name="T74" fmla="*/ 137 w 156"/>
                  <a:gd name="T75" fmla="*/ 35 h 200"/>
                  <a:gd name="T76" fmla="*/ 76 w 156"/>
                  <a:gd name="T77" fmla="*/ 42 h 200"/>
                  <a:gd name="T78" fmla="*/ 82 w 156"/>
                  <a:gd name="T79" fmla="*/ 76 h 200"/>
                  <a:gd name="T80" fmla="*/ 144 w 156"/>
                  <a:gd name="T81" fmla="*/ 69 h 200"/>
                  <a:gd name="T82" fmla="*/ 144 w 156"/>
                  <a:gd name="T83" fmla="*/ 120 h 200"/>
                  <a:gd name="T84" fmla="*/ 132 w 156"/>
                  <a:gd name="T85" fmla="*/ 132 h 200"/>
                  <a:gd name="T86" fmla="*/ 144 w 156"/>
                  <a:gd name="T87" fmla="*/ 120 h 200"/>
                  <a:gd name="T88" fmla="*/ 132 w 156"/>
                  <a:gd name="T89" fmla="*/ 136 h 200"/>
                  <a:gd name="T90" fmla="*/ 144 w 156"/>
                  <a:gd name="T91" fmla="*/ 148 h 200"/>
                  <a:gd name="T92" fmla="*/ 144 w 156"/>
                  <a:gd name="T93" fmla="*/ 152 h 200"/>
                  <a:gd name="T94" fmla="*/ 132 w 156"/>
                  <a:gd name="T95" fmla="*/ 164 h 200"/>
                  <a:gd name="T96" fmla="*/ 144 w 156"/>
                  <a:gd name="T97" fmla="*/ 152 h 200"/>
                  <a:gd name="T98" fmla="*/ 132 w 156"/>
                  <a:gd name="T99" fmla="*/ 168 h 200"/>
                  <a:gd name="T100" fmla="*/ 144 w 156"/>
                  <a:gd name="T101" fmla="*/ 180 h 200"/>
                  <a:gd name="T102" fmla="*/ 50 w 156"/>
                  <a:gd name="T103" fmla="*/ 180 h 200"/>
                  <a:gd name="T104" fmla="*/ 20 w 156"/>
                  <a:gd name="T105" fmla="*/ 173 h 200"/>
                  <a:gd name="T106" fmla="*/ 26 w 156"/>
                  <a:gd name="T107" fmla="*/ 12 h 200"/>
                  <a:gd name="T108" fmla="*/ 36 w 156"/>
                  <a:gd name="T109" fmla="*/ 0 h 200"/>
                  <a:gd name="T110" fmla="*/ 44 w 156"/>
                  <a:gd name="T111" fmla="*/ 12 h 200"/>
                  <a:gd name="T112" fmla="*/ 56 w 156"/>
                  <a:gd name="T113" fmla="*/ 18 h 200"/>
                  <a:gd name="T114" fmla="*/ 50 w 156"/>
                  <a:gd name="T115" fmla="*/ 18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" h="200">
                    <a:moveTo>
                      <a:pt x="144" y="200"/>
                    </a:moveTo>
                    <a:cubicBezTo>
                      <a:pt x="12" y="200"/>
                      <a:pt x="12" y="200"/>
                      <a:pt x="12" y="200"/>
                    </a:cubicBezTo>
                    <a:cubicBezTo>
                      <a:pt x="5" y="200"/>
                      <a:pt x="0" y="194"/>
                      <a:pt x="0" y="18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0"/>
                      <a:pt x="5" y="25"/>
                      <a:pt x="12" y="25"/>
                    </a:cubicBezTo>
                    <a:cubicBezTo>
                      <a:pt x="12" y="175"/>
                      <a:pt x="12" y="175"/>
                      <a:pt x="12" y="175"/>
                    </a:cubicBezTo>
                    <a:cubicBezTo>
                      <a:pt x="12" y="182"/>
                      <a:pt x="18" y="187"/>
                      <a:pt x="25" y="187"/>
                    </a:cubicBezTo>
                    <a:cubicBezTo>
                      <a:pt x="50" y="187"/>
                      <a:pt x="50" y="187"/>
                      <a:pt x="50" y="187"/>
                    </a:cubicBezTo>
                    <a:cubicBezTo>
                      <a:pt x="57" y="187"/>
                      <a:pt x="64" y="182"/>
                      <a:pt x="64" y="175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51" y="24"/>
                      <a:pt x="156" y="30"/>
                      <a:pt x="156" y="37"/>
                    </a:cubicBezTo>
                    <a:cubicBezTo>
                      <a:pt x="156" y="187"/>
                      <a:pt x="156" y="187"/>
                      <a:pt x="156" y="187"/>
                    </a:cubicBezTo>
                    <a:cubicBezTo>
                      <a:pt x="156" y="194"/>
                      <a:pt x="151" y="200"/>
                      <a:pt x="144" y="200"/>
                    </a:cubicBezTo>
                    <a:close/>
                    <a:moveTo>
                      <a:pt x="116" y="180"/>
                    </a:moveTo>
                    <a:cubicBezTo>
                      <a:pt x="128" y="180"/>
                      <a:pt x="128" y="180"/>
                      <a:pt x="128" y="180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16" y="168"/>
                      <a:pt x="116" y="168"/>
                      <a:pt x="116" y="168"/>
                    </a:cubicBezTo>
                    <a:lnTo>
                      <a:pt x="116" y="180"/>
                    </a:lnTo>
                    <a:close/>
                    <a:moveTo>
                      <a:pt x="116" y="164"/>
                    </a:moveTo>
                    <a:cubicBezTo>
                      <a:pt x="128" y="164"/>
                      <a:pt x="128" y="164"/>
                      <a:pt x="128" y="164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16" y="152"/>
                      <a:pt x="116" y="152"/>
                      <a:pt x="116" y="152"/>
                    </a:cubicBezTo>
                    <a:lnTo>
                      <a:pt x="116" y="164"/>
                    </a:lnTo>
                    <a:close/>
                    <a:moveTo>
                      <a:pt x="116" y="148"/>
                    </a:moveTo>
                    <a:cubicBezTo>
                      <a:pt x="128" y="148"/>
                      <a:pt x="128" y="148"/>
                      <a:pt x="128" y="148"/>
                    </a:cubicBezTo>
                    <a:cubicBezTo>
                      <a:pt x="128" y="136"/>
                      <a:pt x="128" y="136"/>
                      <a:pt x="128" y="136"/>
                    </a:cubicBezTo>
                    <a:cubicBezTo>
                      <a:pt x="116" y="136"/>
                      <a:pt x="116" y="136"/>
                      <a:pt x="116" y="136"/>
                    </a:cubicBezTo>
                    <a:lnTo>
                      <a:pt x="116" y="148"/>
                    </a:lnTo>
                    <a:close/>
                    <a:moveTo>
                      <a:pt x="116" y="132"/>
                    </a:moveTo>
                    <a:cubicBezTo>
                      <a:pt x="128" y="132"/>
                      <a:pt x="128" y="132"/>
                      <a:pt x="128" y="132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lnTo>
                      <a:pt x="116" y="132"/>
                    </a:lnTo>
                    <a:close/>
                    <a:moveTo>
                      <a:pt x="100" y="180"/>
                    </a:moveTo>
                    <a:cubicBezTo>
                      <a:pt x="112" y="180"/>
                      <a:pt x="112" y="180"/>
                      <a:pt x="112" y="180"/>
                    </a:cubicBezTo>
                    <a:cubicBezTo>
                      <a:pt x="112" y="168"/>
                      <a:pt x="112" y="168"/>
                      <a:pt x="112" y="168"/>
                    </a:cubicBezTo>
                    <a:cubicBezTo>
                      <a:pt x="100" y="168"/>
                      <a:pt x="100" y="168"/>
                      <a:pt x="100" y="168"/>
                    </a:cubicBezTo>
                    <a:lnTo>
                      <a:pt x="100" y="180"/>
                    </a:lnTo>
                    <a:close/>
                    <a:moveTo>
                      <a:pt x="100" y="164"/>
                    </a:moveTo>
                    <a:cubicBezTo>
                      <a:pt x="112" y="164"/>
                      <a:pt x="112" y="164"/>
                      <a:pt x="112" y="164"/>
                    </a:cubicBez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00" y="152"/>
                      <a:pt x="100" y="152"/>
                      <a:pt x="100" y="152"/>
                    </a:cubicBezTo>
                    <a:lnTo>
                      <a:pt x="100" y="164"/>
                    </a:lnTo>
                    <a:close/>
                    <a:moveTo>
                      <a:pt x="100" y="148"/>
                    </a:moveTo>
                    <a:cubicBezTo>
                      <a:pt x="112" y="148"/>
                      <a:pt x="112" y="148"/>
                      <a:pt x="112" y="148"/>
                    </a:cubicBezTo>
                    <a:cubicBezTo>
                      <a:pt x="112" y="136"/>
                      <a:pt x="112" y="136"/>
                      <a:pt x="112" y="136"/>
                    </a:cubicBezTo>
                    <a:cubicBezTo>
                      <a:pt x="100" y="136"/>
                      <a:pt x="100" y="136"/>
                      <a:pt x="100" y="136"/>
                    </a:cubicBezTo>
                    <a:lnTo>
                      <a:pt x="100" y="148"/>
                    </a:lnTo>
                    <a:close/>
                    <a:moveTo>
                      <a:pt x="100" y="132"/>
                    </a:moveTo>
                    <a:cubicBezTo>
                      <a:pt x="112" y="132"/>
                      <a:pt x="112" y="132"/>
                      <a:pt x="112" y="132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lnTo>
                      <a:pt x="100" y="132"/>
                    </a:lnTo>
                    <a:close/>
                    <a:moveTo>
                      <a:pt x="84" y="180"/>
                    </a:moveTo>
                    <a:cubicBezTo>
                      <a:pt x="96" y="180"/>
                      <a:pt x="96" y="180"/>
                      <a:pt x="96" y="180"/>
                    </a:cubicBezTo>
                    <a:cubicBezTo>
                      <a:pt x="96" y="168"/>
                      <a:pt x="96" y="168"/>
                      <a:pt x="96" y="168"/>
                    </a:cubicBezTo>
                    <a:cubicBezTo>
                      <a:pt x="84" y="168"/>
                      <a:pt x="84" y="168"/>
                      <a:pt x="84" y="168"/>
                    </a:cubicBezTo>
                    <a:lnTo>
                      <a:pt x="84" y="180"/>
                    </a:lnTo>
                    <a:close/>
                    <a:moveTo>
                      <a:pt x="84" y="164"/>
                    </a:move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52"/>
                      <a:pt x="96" y="152"/>
                      <a:pt x="96" y="152"/>
                    </a:cubicBezTo>
                    <a:cubicBezTo>
                      <a:pt x="84" y="152"/>
                      <a:pt x="84" y="152"/>
                      <a:pt x="84" y="152"/>
                    </a:cubicBezTo>
                    <a:lnTo>
                      <a:pt x="84" y="164"/>
                    </a:lnTo>
                    <a:close/>
                    <a:moveTo>
                      <a:pt x="84" y="148"/>
                    </a:moveTo>
                    <a:cubicBezTo>
                      <a:pt x="96" y="148"/>
                      <a:pt x="96" y="148"/>
                      <a:pt x="96" y="148"/>
                    </a:cubicBezTo>
                    <a:cubicBezTo>
                      <a:pt x="96" y="136"/>
                      <a:pt x="96" y="136"/>
                      <a:pt x="96" y="136"/>
                    </a:cubicBezTo>
                    <a:cubicBezTo>
                      <a:pt x="84" y="136"/>
                      <a:pt x="84" y="136"/>
                      <a:pt x="84" y="136"/>
                    </a:cubicBezTo>
                    <a:lnTo>
                      <a:pt x="84" y="148"/>
                    </a:lnTo>
                    <a:close/>
                    <a:moveTo>
                      <a:pt x="84" y="132"/>
                    </a:move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84" y="120"/>
                      <a:pt x="84" y="120"/>
                      <a:pt x="84" y="120"/>
                    </a:cubicBezTo>
                    <a:lnTo>
                      <a:pt x="84" y="132"/>
                    </a:lnTo>
                    <a:close/>
                    <a:moveTo>
                      <a:pt x="144" y="42"/>
                    </a:moveTo>
                    <a:cubicBezTo>
                      <a:pt x="144" y="38"/>
                      <a:pt x="141" y="35"/>
                      <a:pt x="137" y="35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8" y="35"/>
                      <a:pt x="76" y="38"/>
                      <a:pt x="76" y="42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73"/>
                      <a:pt x="78" y="76"/>
                      <a:pt x="82" y="76"/>
                    </a:cubicBezTo>
                    <a:cubicBezTo>
                      <a:pt x="137" y="76"/>
                      <a:pt x="137" y="76"/>
                      <a:pt x="137" y="76"/>
                    </a:cubicBezTo>
                    <a:cubicBezTo>
                      <a:pt x="141" y="76"/>
                      <a:pt x="144" y="73"/>
                      <a:pt x="144" y="69"/>
                    </a:cubicBezTo>
                    <a:lnTo>
                      <a:pt x="144" y="42"/>
                    </a:lnTo>
                    <a:close/>
                    <a:moveTo>
                      <a:pt x="144" y="120"/>
                    </a:moveTo>
                    <a:cubicBezTo>
                      <a:pt x="132" y="120"/>
                      <a:pt x="132" y="120"/>
                      <a:pt x="132" y="120"/>
                    </a:cubicBezTo>
                    <a:cubicBezTo>
                      <a:pt x="132" y="132"/>
                      <a:pt x="132" y="132"/>
                      <a:pt x="132" y="132"/>
                    </a:cubicBezTo>
                    <a:cubicBezTo>
                      <a:pt x="144" y="132"/>
                      <a:pt x="144" y="132"/>
                      <a:pt x="144" y="132"/>
                    </a:cubicBezTo>
                    <a:lnTo>
                      <a:pt x="144" y="120"/>
                    </a:lnTo>
                    <a:close/>
                    <a:moveTo>
                      <a:pt x="144" y="136"/>
                    </a:move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32" y="148"/>
                      <a:pt x="132" y="148"/>
                      <a:pt x="132" y="148"/>
                    </a:cubicBezTo>
                    <a:cubicBezTo>
                      <a:pt x="144" y="148"/>
                      <a:pt x="144" y="148"/>
                      <a:pt x="144" y="148"/>
                    </a:cubicBezTo>
                    <a:lnTo>
                      <a:pt x="144" y="136"/>
                    </a:lnTo>
                    <a:close/>
                    <a:moveTo>
                      <a:pt x="144" y="152"/>
                    </a:moveTo>
                    <a:cubicBezTo>
                      <a:pt x="132" y="152"/>
                      <a:pt x="132" y="152"/>
                      <a:pt x="132" y="152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44" y="164"/>
                      <a:pt x="144" y="164"/>
                      <a:pt x="144" y="164"/>
                    </a:cubicBezTo>
                    <a:lnTo>
                      <a:pt x="144" y="152"/>
                    </a:lnTo>
                    <a:close/>
                    <a:moveTo>
                      <a:pt x="144" y="168"/>
                    </a:moveTo>
                    <a:cubicBezTo>
                      <a:pt x="132" y="168"/>
                      <a:pt x="132" y="168"/>
                      <a:pt x="132" y="168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44" y="180"/>
                      <a:pt x="144" y="180"/>
                      <a:pt x="144" y="180"/>
                    </a:cubicBezTo>
                    <a:lnTo>
                      <a:pt x="144" y="168"/>
                    </a:lnTo>
                    <a:close/>
                    <a:moveTo>
                      <a:pt x="50" y="180"/>
                    </a:moveTo>
                    <a:cubicBezTo>
                      <a:pt x="26" y="180"/>
                      <a:pt x="26" y="180"/>
                      <a:pt x="26" y="180"/>
                    </a:cubicBezTo>
                    <a:cubicBezTo>
                      <a:pt x="22" y="180"/>
                      <a:pt x="20" y="177"/>
                      <a:pt x="20" y="173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5"/>
                      <a:pt x="22" y="12"/>
                      <a:pt x="2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3" y="12"/>
                      <a:pt x="56" y="15"/>
                      <a:pt x="56" y="18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77"/>
                      <a:pt x="53" y="180"/>
                      <a:pt x="50" y="1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25"/>
              <p:cNvSpPr>
                <a:spLocks noEditPoints="1"/>
              </p:cNvSpPr>
              <p:nvPr userDrawn="1"/>
            </p:nvSpPr>
            <p:spPr bwMode="auto">
              <a:xfrm rot="1463989">
                <a:off x="4983457" y="686596"/>
                <a:ext cx="511175" cy="752475"/>
              </a:xfrm>
              <a:custGeom>
                <a:avLst/>
                <a:gdLst>
                  <a:gd name="T0" fmla="*/ 80 w 136"/>
                  <a:gd name="T1" fmla="*/ 38 h 200"/>
                  <a:gd name="T2" fmla="*/ 80 w 136"/>
                  <a:gd name="T3" fmla="*/ 57 h 200"/>
                  <a:gd name="T4" fmla="*/ 69 w 136"/>
                  <a:gd name="T5" fmla="*/ 69 h 200"/>
                  <a:gd name="T6" fmla="*/ 56 w 136"/>
                  <a:gd name="T7" fmla="*/ 57 h 200"/>
                  <a:gd name="T8" fmla="*/ 56 w 136"/>
                  <a:gd name="T9" fmla="*/ 38 h 200"/>
                  <a:gd name="T10" fmla="*/ 69 w 136"/>
                  <a:gd name="T11" fmla="*/ 25 h 200"/>
                  <a:gd name="T12" fmla="*/ 80 w 136"/>
                  <a:gd name="T13" fmla="*/ 38 h 200"/>
                  <a:gd name="T14" fmla="*/ 94 w 136"/>
                  <a:gd name="T15" fmla="*/ 200 h 200"/>
                  <a:gd name="T16" fmla="*/ 44 w 136"/>
                  <a:gd name="T17" fmla="*/ 200 h 200"/>
                  <a:gd name="T18" fmla="*/ 0 w 136"/>
                  <a:gd name="T19" fmla="*/ 157 h 200"/>
                  <a:gd name="T20" fmla="*/ 0 w 136"/>
                  <a:gd name="T21" fmla="*/ 44 h 200"/>
                  <a:gd name="T22" fmla="*/ 44 w 136"/>
                  <a:gd name="T23" fmla="*/ 0 h 200"/>
                  <a:gd name="T24" fmla="*/ 60 w 136"/>
                  <a:gd name="T25" fmla="*/ 0 h 200"/>
                  <a:gd name="T26" fmla="*/ 60 w 136"/>
                  <a:gd name="T27" fmla="*/ 20 h 200"/>
                  <a:gd name="T28" fmla="*/ 48 w 136"/>
                  <a:gd name="T29" fmla="*/ 38 h 200"/>
                  <a:gd name="T30" fmla="*/ 48 w 136"/>
                  <a:gd name="T31" fmla="*/ 57 h 200"/>
                  <a:gd name="T32" fmla="*/ 60 w 136"/>
                  <a:gd name="T33" fmla="*/ 74 h 200"/>
                  <a:gd name="T34" fmla="*/ 60 w 136"/>
                  <a:gd name="T35" fmla="*/ 88 h 200"/>
                  <a:gd name="T36" fmla="*/ 76 w 136"/>
                  <a:gd name="T37" fmla="*/ 88 h 200"/>
                  <a:gd name="T38" fmla="*/ 76 w 136"/>
                  <a:gd name="T39" fmla="*/ 74 h 200"/>
                  <a:gd name="T40" fmla="*/ 88 w 136"/>
                  <a:gd name="T41" fmla="*/ 57 h 200"/>
                  <a:gd name="T42" fmla="*/ 88 w 136"/>
                  <a:gd name="T43" fmla="*/ 38 h 200"/>
                  <a:gd name="T44" fmla="*/ 76 w 136"/>
                  <a:gd name="T45" fmla="*/ 20 h 200"/>
                  <a:gd name="T46" fmla="*/ 76 w 136"/>
                  <a:gd name="T47" fmla="*/ 0 h 200"/>
                  <a:gd name="T48" fmla="*/ 94 w 136"/>
                  <a:gd name="T49" fmla="*/ 0 h 200"/>
                  <a:gd name="T50" fmla="*/ 136 w 136"/>
                  <a:gd name="T51" fmla="*/ 44 h 200"/>
                  <a:gd name="T52" fmla="*/ 136 w 136"/>
                  <a:gd name="T53" fmla="*/ 157 h 200"/>
                  <a:gd name="T54" fmla="*/ 94 w 136"/>
                  <a:gd name="T55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6" h="200">
                    <a:moveTo>
                      <a:pt x="80" y="38"/>
                    </a:moveTo>
                    <a:cubicBezTo>
                      <a:pt x="80" y="57"/>
                      <a:pt x="80" y="57"/>
                      <a:pt x="80" y="57"/>
                    </a:cubicBezTo>
                    <a:cubicBezTo>
                      <a:pt x="80" y="64"/>
                      <a:pt x="76" y="69"/>
                      <a:pt x="69" y="69"/>
                    </a:cubicBezTo>
                    <a:cubicBezTo>
                      <a:pt x="62" y="69"/>
                      <a:pt x="56" y="64"/>
                      <a:pt x="56" y="57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1"/>
                      <a:pt x="62" y="25"/>
                      <a:pt x="69" y="25"/>
                    </a:cubicBezTo>
                    <a:cubicBezTo>
                      <a:pt x="76" y="25"/>
                      <a:pt x="80" y="31"/>
                      <a:pt x="80" y="38"/>
                    </a:cubicBezTo>
                    <a:close/>
                    <a:moveTo>
                      <a:pt x="94" y="200"/>
                    </a:moveTo>
                    <a:cubicBezTo>
                      <a:pt x="44" y="200"/>
                      <a:pt x="44" y="200"/>
                      <a:pt x="44" y="200"/>
                    </a:cubicBezTo>
                    <a:cubicBezTo>
                      <a:pt x="20" y="200"/>
                      <a:pt x="0" y="181"/>
                      <a:pt x="0" y="157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20"/>
                      <a:pt x="20" y="0"/>
                      <a:pt x="44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3" y="23"/>
                      <a:pt x="48" y="30"/>
                      <a:pt x="48" y="38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65"/>
                      <a:pt x="53" y="72"/>
                      <a:pt x="60" y="74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76" y="88"/>
                      <a:pt x="76" y="88"/>
                      <a:pt x="76" y="88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83" y="72"/>
                      <a:pt x="88" y="65"/>
                      <a:pt x="88" y="57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30"/>
                      <a:pt x="83" y="23"/>
                      <a:pt x="76" y="2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118" y="0"/>
                      <a:pt x="136" y="20"/>
                      <a:pt x="136" y="44"/>
                    </a:cubicBezTo>
                    <a:cubicBezTo>
                      <a:pt x="136" y="157"/>
                      <a:pt x="136" y="157"/>
                      <a:pt x="136" y="157"/>
                    </a:cubicBezTo>
                    <a:cubicBezTo>
                      <a:pt x="136" y="181"/>
                      <a:pt x="118" y="200"/>
                      <a:pt x="9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28"/>
              <p:cNvSpPr>
                <a:spLocks noEditPoints="1"/>
              </p:cNvSpPr>
              <p:nvPr userDrawn="1"/>
            </p:nvSpPr>
            <p:spPr bwMode="auto">
              <a:xfrm rot="19968536">
                <a:off x="5464140" y="60379"/>
                <a:ext cx="754483" cy="708323"/>
              </a:xfrm>
              <a:custGeom>
                <a:avLst/>
                <a:gdLst>
                  <a:gd name="T0" fmla="*/ 20 w 200"/>
                  <a:gd name="T1" fmla="*/ 144 h 188"/>
                  <a:gd name="T2" fmla="*/ 0 w 200"/>
                  <a:gd name="T3" fmla="*/ 20 h 188"/>
                  <a:gd name="T4" fmla="*/ 180 w 200"/>
                  <a:gd name="T5" fmla="*/ 0 h 188"/>
                  <a:gd name="T6" fmla="*/ 200 w 200"/>
                  <a:gd name="T7" fmla="*/ 124 h 188"/>
                  <a:gd name="T8" fmla="*/ 192 w 200"/>
                  <a:gd name="T9" fmla="*/ 20 h 188"/>
                  <a:gd name="T10" fmla="*/ 20 w 200"/>
                  <a:gd name="T11" fmla="*/ 8 h 188"/>
                  <a:gd name="T12" fmla="*/ 8 w 200"/>
                  <a:gd name="T13" fmla="*/ 124 h 188"/>
                  <a:gd name="T14" fmla="*/ 180 w 200"/>
                  <a:gd name="T15" fmla="*/ 136 h 188"/>
                  <a:gd name="T16" fmla="*/ 192 w 200"/>
                  <a:gd name="T17" fmla="*/ 20 h 188"/>
                  <a:gd name="T18" fmla="*/ 159 w 200"/>
                  <a:gd name="T19" fmla="*/ 108 h 188"/>
                  <a:gd name="T20" fmla="*/ 139 w 200"/>
                  <a:gd name="T21" fmla="*/ 100 h 188"/>
                  <a:gd name="T22" fmla="*/ 166 w 200"/>
                  <a:gd name="T23" fmla="*/ 83 h 188"/>
                  <a:gd name="T24" fmla="*/ 166 w 200"/>
                  <a:gd name="T25" fmla="*/ 103 h 188"/>
                  <a:gd name="T26" fmla="*/ 123 w 200"/>
                  <a:gd name="T27" fmla="*/ 48 h 188"/>
                  <a:gd name="T28" fmla="*/ 100 w 200"/>
                  <a:gd name="T29" fmla="*/ 88 h 188"/>
                  <a:gd name="T30" fmla="*/ 64 w 200"/>
                  <a:gd name="T31" fmla="*/ 88 h 188"/>
                  <a:gd name="T32" fmla="*/ 44 w 200"/>
                  <a:gd name="T33" fmla="*/ 48 h 188"/>
                  <a:gd name="T34" fmla="*/ 44 w 200"/>
                  <a:gd name="T35" fmla="*/ 47 h 188"/>
                  <a:gd name="T36" fmla="*/ 24 w 200"/>
                  <a:gd name="T37" fmla="*/ 36 h 188"/>
                  <a:gd name="T38" fmla="*/ 52 w 200"/>
                  <a:gd name="T39" fmla="*/ 24 h 188"/>
                  <a:gd name="T40" fmla="*/ 117 w 200"/>
                  <a:gd name="T41" fmla="*/ 36 h 188"/>
                  <a:gd name="T42" fmla="*/ 129 w 200"/>
                  <a:gd name="T43" fmla="*/ 36 h 188"/>
                  <a:gd name="T44" fmla="*/ 124 w 200"/>
                  <a:gd name="T45" fmla="*/ 48 h 188"/>
                  <a:gd name="T46" fmla="*/ 96 w 200"/>
                  <a:gd name="T47" fmla="*/ 76 h 188"/>
                  <a:gd name="T48" fmla="*/ 60 w 200"/>
                  <a:gd name="T49" fmla="*/ 68 h 188"/>
                  <a:gd name="T50" fmla="*/ 56 w 200"/>
                  <a:gd name="T51" fmla="*/ 48 h 188"/>
                  <a:gd name="T52" fmla="*/ 104 w 200"/>
                  <a:gd name="T53" fmla="*/ 56 h 188"/>
                  <a:gd name="T54" fmla="*/ 111 w 200"/>
                  <a:gd name="T55" fmla="*/ 48 h 188"/>
                  <a:gd name="T56" fmla="*/ 59 w 200"/>
                  <a:gd name="T57" fmla="*/ 93 h 188"/>
                  <a:gd name="T58" fmla="*/ 59 w 200"/>
                  <a:gd name="T59" fmla="*/ 113 h 188"/>
                  <a:gd name="T60" fmla="*/ 59 w 200"/>
                  <a:gd name="T61" fmla="*/ 93 h 188"/>
                  <a:gd name="T62" fmla="*/ 105 w 200"/>
                  <a:gd name="T63" fmla="*/ 103 h 188"/>
                  <a:gd name="T64" fmla="*/ 85 w 200"/>
                  <a:gd name="T65" fmla="*/ 103 h 188"/>
                  <a:gd name="T66" fmla="*/ 64 w 200"/>
                  <a:gd name="T67" fmla="*/ 168 h 188"/>
                  <a:gd name="T68" fmla="*/ 72 w 200"/>
                  <a:gd name="T69" fmla="*/ 152 h 188"/>
                  <a:gd name="T70" fmla="*/ 128 w 200"/>
                  <a:gd name="T71" fmla="*/ 168 h 188"/>
                  <a:gd name="T72" fmla="*/ 156 w 200"/>
                  <a:gd name="T73" fmla="*/ 188 h 188"/>
                  <a:gd name="T74" fmla="*/ 64 w 200"/>
                  <a:gd name="T75" fmla="*/ 16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0" h="188">
                    <a:moveTo>
                      <a:pt x="180" y="144"/>
                    </a:moveTo>
                    <a:cubicBezTo>
                      <a:pt x="20" y="144"/>
                      <a:pt x="20" y="144"/>
                      <a:pt x="20" y="144"/>
                    </a:cubicBezTo>
                    <a:cubicBezTo>
                      <a:pt x="9" y="144"/>
                      <a:pt x="0" y="135"/>
                      <a:pt x="0" y="1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24"/>
                      <a:pt x="200" y="124"/>
                      <a:pt x="200" y="124"/>
                    </a:cubicBezTo>
                    <a:cubicBezTo>
                      <a:pt x="200" y="135"/>
                      <a:pt x="191" y="144"/>
                      <a:pt x="180" y="144"/>
                    </a:cubicBezTo>
                    <a:close/>
                    <a:moveTo>
                      <a:pt x="192" y="20"/>
                    </a:moveTo>
                    <a:cubicBezTo>
                      <a:pt x="192" y="13"/>
                      <a:pt x="186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31"/>
                      <a:pt x="13" y="136"/>
                      <a:pt x="20" y="136"/>
                    </a:cubicBezTo>
                    <a:cubicBezTo>
                      <a:pt x="180" y="136"/>
                      <a:pt x="180" y="136"/>
                      <a:pt x="180" y="136"/>
                    </a:cubicBezTo>
                    <a:cubicBezTo>
                      <a:pt x="186" y="136"/>
                      <a:pt x="192" y="131"/>
                      <a:pt x="192" y="124"/>
                    </a:cubicBezTo>
                    <a:lnTo>
                      <a:pt x="192" y="20"/>
                    </a:lnTo>
                    <a:close/>
                    <a:moveTo>
                      <a:pt x="166" y="103"/>
                    </a:move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49" y="93"/>
                      <a:pt x="149" y="93"/>
                      <a:pt x="149" y="93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66" y="83"/>
                      <a:pt x="166" y="83"/>
                      <a:pt x="166" y="83"/>
                    </a:cubicBezTo>
                    <a:cubicBezTo>
                      <a:pt x="155" y="89"/>
                      <a:pt x="155" y="89"/>
                      <a:pt x="155" y="89"/>
                    </a:cubicBezTo>
                    <a:lnTo>
                      <a:pt x="166" y="103"/>
                    </a:lnTo>
                    <a:close/>
                    <a:moveTo>
                      <a:pt x="124" y="48"/>
                    </a:moveTo>
                    <a:cubicBezTo>
                      <a:pt x="123" y="48"/>
                      <a:pt x="123" y="48"/>
                      <a:pt x="123" y="48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89" y="88"/>
                      <a:pt x="89" y="88"/>
                      <a:pt x="89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24" y="36"/>
                      <a:pt x="124" y="36"/>
                      <a:pt x="124" y="36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24" y="47"/>
                      <a:pt x="124" y="47"/>
                      <a:pt x="124" y="47"/>
                    </a:cubicBezTo>
                    <a:lnTo>
                      <a:pt x="124" y="48"/>
                    </a:lnTo>
                    <a:close/>
                    <a:moveTo>
                      <a:pt x="61" y="76"/>
                    </a:moveTo>
                    <a:cubicBezTo>
                      <a:pt x="96" y="76"/>
                      <a:pt x="96" y="76"/>
                      <a:pt x="96" y="76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60" y="68"/>
                      <a:pt x="60" y="68"/>
                      <a:pt x="60" y="68"/>
                    </a:cubicBezTo>
                    <a:lnTo>
                      <a:pt x="61" y="76"/>
                    </a:lnTo>
                    <a:close/>
                    <a:moveTo>
                      <a:pt x="56" y="48"/>
                    </a:moveTo>
                    <a:cubicBezTo>
                      <a:pt x="57" y="56"/>
                      <a:pt x="57" y="56"/>
                      <a:pt x="57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11" y="48"/>
                      <a:pt x="111" y="48"/>
                      <a:pt x="111" y="48"/>
                    </a:cubicBezTo>
                    <a:lnTo>
                      <a:pt x="56" y="48"/>
                    </a:lnTo>
                    <a:close/>
                    <a:moveTo>
                      <a:pt x="59" y="93"/>
                    </a:moveTo>
                    <a:cubicBezTo>
                      <a:pt x="65" y="93"/>
                      <a:pt x="69" y="97"/>
                      <a:pt x="69" y="103"/>
                    </a:cubicBezTo>
                    <a:cubicBezTo>
                      <a:pt x="69" y="109"/>
                      <a:pt x="65" y="113"/>
                      <a:pt x="59" y="113"/>
                    </a:cubicBezTo>
                    <a:cubicBezTo>
                      <a:pt x="53" y="113"/>
                      <a:pt x="49" y="109"/>
                      <a:pt x="49" y="103"/>
                    </a:cubicBezTo>
                    <a:cubicBezTo>
                      <a:pt x="49" y="97"/>
                      <a:pt x="53" y="93"/>
                      <a:pt x="59" y="93"/>
                    </a:cubicBezTo>
                    <a:close/>
                    <a:moveTo>
                      <a:pt x="95" y="93"/>
                    </a:moveTo>
                    <a:cubicBezTo>
                      <a:pt x="101" y="93"/>
                      <a:pt x="105" y="97"/>
                      <a:pt x="105" y="103"/>
                    </a:cubicBezTo>
                    <a:cubicBezTo>
                      <a:pt x="105" y="109"/>
                      <a:pt x="101" y="113"/>
                      <a:pt x="95" y="113"/>
                    </a:cubicBezTo>
                    <a:cubicBezTo>
                      <a:pt x="89" y="113"/>
                      <a:pt x="85" y="109"/>
                      <a:pt x="85" y="103"/>
                    </a:cubicBezTo>
                    <a:cubicBezTo>
                      <a:pt x="85" y="97"/>
                      <a:pt x="89" y="93"/>
                      <a:pt x="95" y="93"/>
                    </a:cubicBezTo>
                    <a:close/>
                    <a:moveTo>
                      <a:pt x="6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7" y="168"/>
                      <a:pt x="156" y="177"/>
                      <a:pt x="156" y="188"/>
                    </a:cubicBezTo>
                    <a:cubicBezTo>
                      <a:pt x="44" y="188"/>
                      <a:pt x="44" y="188"/>
                      <a:pt x="44" y="188"/>
                    </a:cubicBezTo>
                    <a:cubicBezTo>
                      <a:pt x="44" y="177"/>
                      <a:pt x="53" y="168"/>
                      <a:pt x="64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38"/>
              <p:cNvSpPr>
                <a:spLocks/>
              </p:cNvSpPr>
              <p:nvPr userDrawn="1"/>
            </p:nvSpPr>
            <p:spPr bwMode="auto">
              <a:xfrm rot="6110587">
                <a:off x="6584747" y="-108645"/>
                <a:ext cx="544512" cy="749300"/>
              </a:xfrm>
              <a:custGeom>
                <a:avLst/>
                <a:gdLst>
                  <a:gd name="T0" fmla="*/ 93 w 145"/>
                  <a:gd name="T1" fmla="*/ 114 h 199"/>
                  <a:gd name="T2" fmla="*/ 145 w 145"/>
                  <a:gd name="T3" fmla="*/ 106 h 199"/>
                  <a:gd name="T4" fmla="*/ 0 w 145"/>
                  <a:gd name="T5" fmla="*/ 0 h 199"/>
                  <a:gd name="T6" fmla="*/ 43 w 145"/>
                  <a:gd name="T7" fmla="*/ 175 h 199"/>
                  <a:gd name="T8" fmla="*/ 46 w 145"/>
                  <a:gd name="T9" fmla="*/ 169 h 199"/>
                  <a:gd name="T10" fmla="*/ 70 w 145"/>
                  <a:gd name="T11" fmla="*/ 129 h 199"/>
                  <a:gd name="T12" fmla="*/ 113 w 145"/>
                  <a:gd name="T13" fmla="*/ 192 h 199"/>
                  <a:gd name="T14" fmla="*/ 128 w 145"/>
                  <a:gd name="T15" fmla="*/ 197 h 199"/>
                  <a:gd name="T16" fmla="*/ 133 w 145"/>
                  <a:gd name="T17" fmla="*/ 195 h 199"/>
                  <a:gd name="T18" fmla="*/ 138 w 145"/>
                  <a:gd name="T19" fmla="*/ 180 h 199"/>
                  <a:gd name="T20" fmla="*/ 136 w 145"/>
                  <a:gd name="T21" fmla="*/ 176 h 199"/>
                  <a:gd name="T22" fmla="*/ 93 w 145"/>
                  <a:gd name="T23" fmla="*/ 1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" h="199">
                    <a:moveTo>
                      <a:pt x="93" y="114"/>
                    </a:moveTo>
                    <a:cubicBezTo>
                      <a:pt x="145" y="106"/>
                      <a:pt x="145" y="106"/>
                      <a:pt x="145" y="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175"/>
                      <a:pt x="43" y="175"/>
                      <a:pt x="43" y="17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113" y="192"/>
                      <a:pt x="113" y="192"/>
                      <a:pt x="113" y="192"/>
                    </a:cubicBezTo>
                    <a:cubicBezTo>
                      <a:pt x="117" y="197"/>
                      <a:pt x="123" y="199"/>
                      <a:pt x="128" y="197"/>
                    </a:cubicBezTo>
                    <a:cubicBezTo>
                      <a:pt x="130" y="197"/>
                      <a:pt x="131" y="196"/>
                      <a:pt x="133" y="195"/>
                    </a:cubicBezTo>
                    <a:cubicBezTo>
                      <a:pt x="137" y="192"/>
                      <a:pt x="139" y="186"/>
                      <a:pt x="138" y="180"/>
                    </a:cubicBezTo>
                    <a:cubicBezTo>
                      <a:pt x="138" y="179"/>
                      <a:pt x="137" y="177"/>
                      <a:pt x="136" y="176"/>
                    </a:cubicBezTo>
                    <a:lnTo>
                      <a:pt x="93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36"/>
              <p:cNvSpPr>
                <a:spLocks noEditPoints="1"/>
              </p:cNvSpPr>
              <p:nvPr userDrawn="1"/>
            </p:nvSpPr>
            <p:spPr bwMode="auto">
              <a:xfrm rot="16859567">
                <a:off x="1367524" y="-143546"/>
                <a:ext cx="392613" cy="655277"/>
              </a:xfrm>
              <a:custGeom>
                <a:avLst/>
                <a:gdLst>
                  <a:gd name="T0" fmla="*/ 198 w 284"/>
                  <a:gd name="T1" fmla="*/ 332 h 474"/>
                  <a:gd name="T2" fmla="*/ 170 w 284"/>
                  <a:gd name="T3" fmla="*/ 303 h 474"/>
                  <a:gd name="T4" fmla="*/ 198 w 284"/>
                  <a:gd name="T5" fmla="*/ 275 h 474"/>
                  <a:gd name="T6" fmla="*/ 255 w 284"/>
                  <a:gd name="T7" fmla="*/ 247 h 474"/>
                  <a:gd name="T8" fmla="*/ 284 w 284"/>
                  <a:gd name="T9" fmla="*/ 275 h 474"/>
                  <a:gd name="T10" fmla="*/ 198 w 284"/>
                  <a:gd name="T11" fmla="*/ 303 h 474"/>
                  <a:gd name="T12" fmla="*/ 227 w 284"/>
                  <a:gd name="T13" fmla="*/ 389 h 474"/>
                  <a:gd name="T14" fmla="*/ 198 w 284"/>
                  <a:gd name="T15" fmla="*/ 360 h 474"/>
                  <a:gd name="T16" fmla="*/ 227 w 284"/>
                  <a:gd name="T17" fmla="*/ 332 h 474"/>
                  <a:gd name="T18" fmla="*/ 255 w 284"/>
                  <a:gd name="T19" fmla="*/ 417 h 474"/>
                  <a:gd name="T20" fmla="*/ 227 w 284"/>
                  <a:gd name="T21" fmla="*/ 446 h 474"/>
                  <a:gd name="T22" fmla="*/ 227 w 284"/>
                  <a:gd name="T23" fmla="*/ 389 h 474"/>
                  <a:gd name="T24" fmla="*/ 255 w 284"/>
                  <a:gd name="T25" fmla="*/ 417 h 474"/>
                  <a:gd name="T26" fmla="*/ 170 w 284"/>
                  <a:gd name="T27" fmla="*/ 474 h 474"/>
                  <a:gd name="T28" fmla="*/ 198 w 284"/>
                  <a:gd name="T29" fmla="*/ 446 h 474"/>
                  <a:gd name="T30" fmla="*/ 227 w 284"/>
                  <a:gd name="T31" fmla="*/ 474 h 474"/>
                  <a:gd name="T32" fmla="*/ 142 w 284"/>
                  <a:gd name="T33" fmla="*/ 417 h 474"/>
                  <a:gd name="T34" fmla="*/ 170 w 284"/>
                  <a:gd name="T35" fmla="*/ 389 h 474"/>
                  <a:gd name="T36" fmla="*/ 170 w 284"/>
                  <a:gd name="T37" fmla="*/ 446 h 474"/>
                  <a:gd name="T38" fmla="*/ 142 w 284"/>
                  <a:gd name="T39" fmla="*/ 417 h 474"/>
                  <a:gd name="T40" fmla="*/ 113 w 284"/>
                  <a:gd name="T41" fmla="*/ 332 h 474"/>
                  <a:gd name="T42" fmla="*/ 142 w 284"/>
                  <a:gd name="T43" fmla="*/ 360 h 474"/>
                  <a:gd name="T44" fmla="*/ 113 w 284"/>
                  <a:gd name="T45" fmla="*/ 389 h 474"/>
                  <a:gd name="T46" fmla="*/ 56 w 284"/>
                  <a:gd name="T47" fmla="*/ 360 h 474"/>
                  <a:gd name="T48" fmla="*/ 28 w 284"/>
                  <a:gd name="T49" fmla="*/ 389 h 474"/>
                  <a:gd name="T50" fmla="*/ 0 w 284"/>
                  <a:gd name="T51" fmla="*/ 417 h 474"/>
                  <a:gd name="T52" fmla="*/ 28 w 284"/>
                  <a:gd name="T53" fmla="*/ 0 h 474"/>
                  <a:gd name="T54" fmla="*/ 56 w 284"/>
                  <a:gd name="T55" fmla="*/ 17 h 474"/>
                  <a:gd name="T56" fmla="*/ 28 w 284"/>
                  <a:gd name="T57" fmla="*/ 45 h 474"/>
                  <a:gd name="T58" fmla="*/ 56 w 284"/>
                  <a:gd name="T59" fmla="*/ 360 h 474"/>
                  <a:gd name="T60" fmla="*/ 85 w 284"/>
                  <a:gd name="T61" fmla="*/ 332 h 474"/>
                  <a:gd name="T62" fmla="*/ 56 w 284"/>
                  <a:gd name="T63" fmla="*/ 360 h 474"/>
                  <a:gd name="T64" fmla="*/ 56 w 284"/>
                  <a:gd name="T65" fmla="*/ 74 h 474"/>
                  <a:gd name="T66" fmla="*/ 85 w 284"/>
                  <a:gd name="T67" fmla="*/ 45 h 474"/>
                  <a:gd name="T68" fmla="*/ 113 w 284"/>
                  <a:gd name="T69" fmla="*/ 102 h 474"/>
                  <a:gd name="T70" fmla="*/ 85 w 284"/>
                  <a:gd name="T71" fmla="*/ 74 h 474"/>
                  <a:gd name="T72" fmla="*/ 113 w 284"/>
                  <a:gd name="T73" fmla="*/ 102 h 474"/>
                  <a:gd name="T74" fmla="*/ 113 w 284"/>
                  <a:gd name="T75" fmla="*/ 303 h 474"/>
                  <a:gd name="T76" fmla="*/ 85 w 284"/>
                  <a:gd name="T77" fmla="*/ 332 h 474"/>
                  <a:gd name="T78" fmla="*/ 227 w 284"/>
                  <a:gd name="T79" fmla="*/ 218 h 474"/>
                  <a:gd name="T80" fmla="*/ 255 w 284"/>
                  <a:gd name="T81" fmla="*/ 247 h 474"/>
                  <a:gd name="T82" fmla="*/ 227 w 284"/>
                  <a:gd name="T83" fmla="*/ 218 h 474"/>
                  <a:gd name="T84" fmla="*/ 227 w 284"/>
                  <a:gd name="T85" fmla="*/ 190 h 474"/>
                  <a:gd name="T86" fmla="*/ 198 w 284"/>
                  <a:gd name="T87" fmla="*/ 218 h 474"/>
                  <a:gd name="T88" fmla="*/ 170 w 284"/>
                  <a:gd name="T89" fmla="*/ 161 h 474"/>
                  <a:gd name="T90" fmla="*/ 198 w 284"/>
                  <a:gd name="T91" fmla="*/ 190 h 474"/>
                  <a:gd name="T92" fmla="*/ 170 w 284"/>
                  <a:gd name="T93" fmla="*/ 161 h 474"/>
                  <a:gd name="T94" fmla="*/ 113 w 284"/>
                  <a:gd name="T95" fmla="*/ 133 h 474"/>
                  <a:gd name="T96" fmla="*/ 142 w 284"/>
                  <a:gd name="T97" fmla="*/ 104 h 474"/>
                  <a:gd name="T98" fmla="*/ 170 w 284"/>
                  <a:gd name="T99" fmla="*/ 133 h 474"/>
                  <a:gd name="T100" fmla="*/ 142 w 284"/>
                  <a:gd name="T101" fmla="*/ 16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4" h="474">
                    <a:moveTo>
                      <a:pt x="198" y="303"/>
                    </a:moveTo>
                    <a:lnTo>
                      <a:pt x="198" y="332"/>
                    </a:lnTo>
                    <a:lnTo>
                      <a:pt x="170" y="332"/>
                    </a:lnTo>
                    <a:lnTo>
                      <a:pt x="170" y="303"/>
                    </a:lnTo>
                    <a:lnTo>
                      <a:pt x="170" y="275"/>
                    </a:lnTo>
                    <a:lnTo>
                      <a:pt x="198" y="275"/>
                    </a:lnTo>
                    <a:lnTo>
                      <a:pt x="255" y="275"/>
                    </a:lnTo>
                    <a:lnTo>
                      <a:pt x="255" y="247"/>
                    </a:lnTo>
                    <a:lnTo>
                      <a:pt x="284" y="247"/>
                    </a:lnTo>
                    <a:lnTo>
                      <a:pt x="284" y="275"/>
                    </a:lnTo>
                    <a:lnTo>
                      <a:pt x="284" y="303"/>
                    </a:lnTo>
                    <a:lnTo>
                      <a:pt x="198" y="303"/>
                    </a:lnTo>
                    <a:close/>
                    <a:moveTo>
                      <a:pt x="227" y="360"/>
                    </a:moveTo>
                    <a:lnTo>
                      <a:pt x="227" y="389"/>
                    </a:lnTo>
                    <a:lnTo>
                      <a:pt x="198" y="389"/>
                    </a:lnTo>
                    <a:lnTo>
                      <a:pt x="198" y="360"/>
                    </a:lnTo>
                    <a:lnTo>
                      <a:pt x="198" y="332"/>
                    </a:lnTo>
                    <a:lnTo>
                      <a:pt x="227" y="332"/>
                    </a:lnTo>
                    <a:lnTo>
                      <a:pt x="227" y="360"/>
                    </a:lnTo>
                    <a:close/>
                    <a:moveTo>
                      <a:pt x="255" y="417"/>
                    </a:moveTo>
                    <a:lnTo>
                      <a:pt x="255" y="446"/>
                    </a:lnTo>
                    <a:lnTo>
                      <a:pt x="227" y="446"/>
                    </a:lnTo>
                    <a:lnTo>
                      <a:pt x="227" y="417"/>
                    </a:lnTo>
                    <a:lnTo>
                      <a:pt x="227" y="389"/>
                    </a:lnTo>
                    <a:lnTo>
                      <a:pt x="255" y="389"/>
                    </a:lnTo>
                    <a:lnTo>
                      <a:pt x="255" y="417"/>
                    </a:lnTo>
                    <a:close/>
                    <a:moveTo>
                      <a:pt x="198" y="474"/>
                    </a:moveTo>
                    <a:lnTo>
                      <a:pt x="170" y="474"/>
                    </a:lnTo>
                    <a:lnTo>
                      <a:pt x="170" y="446"/>
                    </a:lnTo>
                    <a:lnTo>
                      <a:pt x="198" y="446"/>
                    </a:lnTo>
                    <a:lnTo>
                      <a:pt x="227" y="446"/>
                    </a:lnTo>
                    <a:lnTo>
                      <a:pt x="227" y="474"/>
                    </a:lnTo>
                    <a:lnTo>
                      <a:pt x="198" y="474"/>
                    </a:lnTo>
                    <a:close/>
                    <a:moveTo>
                      <a:pt x="142" y="417"/>
                    </a:moveTo>
                    <a:lnTo>
                      <a:pt x="142" y="389"/>
                    </a:lnTo>
                    <a:lnTo>
                      <a:pt x="170" y="389"/>
                    </a:lnTo>
                    <a:lnTo>
                      <a:pt x="170" y="417"/>
                    </a:lnTo>
                    <a:lnTo>
                      <a:pt x="170" y="446"/>
                    </a:lnTo>
                    <a:lnTo>
                      <a:pt x="142" y="446"/>
                    </a:lnTo>
                    <a:lnTo>
                      <a:pt x="142" y="417"/>
                    </a:lnTo>
                    <a:close/>
                    <a:moveTo>
                      <a:pt x="113" y="360"/>
                    </a:moveTo>
                    <a:lnTo>
                      <a:pt x="113" y="332"/>
                    </a:lnTo>
                    <a:lnTo>
                      <a:pt x="142" y="332"/>
                    </a:lnTo>
                    <a:lnTo>
                      <a:pt x="142" y="360"/>
                    </a:lnTo>
                    <a:lnTo>
                      <a:pt x="142" y="389"/>
                    </a:lnTo>
                    <a:lnTo>
                      <a:pt x="113" y="389"/>
                    </a:lnTo>
                    <a:lnTo>
                      <a:pt x="113" y="360"/>
                    </a:lnTo>
                    <a:close/>
                    <a:moveTo>
                      <a:pt x="56" y="360"/>
                    </a:moveTo>
                    <a:lnTo>
                      <a:pt x="56" y="389"/>
                    </a:lnTo>
                    <a:lnTo>
                      <a:pt x="28" y="389"/>
                    </a:lnTo>
                    <a:lnTo>
                      <a:pt x="28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17"/>
                    </a:lnTo>
                    <a:lnTo>
                      <a:pt x="56" y="17"/>
                    </a:lnTo>
                    <a:lnTo>
                      <a:pt x="56" y="45"/>
                    </a:lnTo>
                    <a:lnTo>
                      <a:pt x="28" y="45"/>
                    </a:lnTo>
                    <a:lnTo>
                      <a:pt x="28" y="360"/>
                    </a:lnTo>
                    <a:lnTo>
                      <a:pt x="56" y="360"/>
                    </a:lnTo>
                    <a:lnTo>
                      <a:pt x="56" y="332"/>
                    </a:lnTo>
                    <a:lnTo>
                      <a:pt x="85" y="332"/>
                    </a:lnTo>
                    <a:lnTo>
                      <a:pt x="85" y="360"/>
                    </a:lnTo>
                    <a:lnTo>
                      <a:pt x="56" y="360"/>
                    </a:lnTo>
                    <a:close/>
                    <a:moveTo>
                      <a:pt x="85" y="74"/>
                    </a:moveTo>
                    <a:lnTo>
                      <a:pt x="56" y="74"/>
                    </a:lnTo>
                    <a:lnTo>
                      <a:pt x="56" y="45"/>
                    </a:lnTo>
                    <a:lnTo>
                      <a:pt x="85" y="45"/>
                    </a:lnTo>
                    <a:lnTo>
                      <a:pt x="85" y="74"/>
                    </a:lnTo>
                    <a:close/>
                    <a:moveTo>
                      <a:pt x="113" y="102"/>
                    </a:moveTo>
                    <a:lnTo>
                      <a:pt x="85" y="102"/>
                    </a:lnTo>
                    <a:lnTo>
                      <a:pt x="85" y="74"/>
                    </a:lnTo>
                    <a:lnTo>
                      <a:pt x="113" y="74"/>
                    </a:lnTo>
                    <a:lnTo>
                      <a:pt x="113" y="102"/>
                    </a:lnTo>
                    <a:close/>
                    <a:moveTo>
                      <a:pt x="85" y="303"/>
                    </a:moveTo>
                    <a:lnTo>
                      <a:pt x="113" y="303"/>
                    </a:lnTo>
                    <a:lnTo>
                      <a:pt x="113" y="332"/>
                    </a:lnTo>
                    <a:lnTo>
                      <a:pt x="85" y="332"/>
                    </a:lnTo>
                    <a:lnTo>
                      <a:pt x="85" y="303"/>
                    </a:lnTo>
                    <a:close/>
                    <a:moveTo>
                      <a:pt x="227" y="218"/>
                    </a:moveTo>
                    <a:lnTo>
                      <a:pt x="255" y="218"/>
                    </a:lnTo>
                    <a:lnTo>
                      <a:pt x="255" y="247"/>
                    </a:lnTo>
                    <a:lnTo>
                      <a:pt x="227" y="247"/>
                    </a:lnTo>
                    <a:lnTo>
                      <a:pt x="227" y="218"/>
                    </a:lnTo>
                    <a:close/>
                    <a:moveTo>
                      <a:pt x="198" y="190"/>
                    </a:moveTo>
                    <a:lnTo>
                      <a:pt x="227" y="190"/>
                    </a:lnTo>
                    <a:lnTo>
                      <a:pt x="227" y="218"/>
                    </a:lnTo>
                    <a:lnTo>
                      <a:pt x="198" y="218"/>
                    </a:lnTo>
                    <a:lnTo>
                      <a:pt x="198" y="190"/>
                    </a:lnTo>
                    <a:close/>
                    <a:moveTo>
                      <a:pt x="170" y="161"/>
                    </a:moveTo>
                    <a:lnTo>
                      <a:pt x="198" y="161"/>
                    </a:lnTo>
                    <a:lnTo>
                      <a:pt x="198" y="190"/>
                    </a:lnTo>
                    <a:lnTo>
                      <a:pt x="170" y="190"/>
                    </a:lnTo>
                    <a:lnTo>
                      <a:pt x="170" y="161"/>
                    </a:lnTo>
                    <a:close/>
                    <a:moveTo>
                      <a:pt x="142" y="133"/>
                    </a:moveTo>
                    <a:lnTo>
                      <a:pt x="113" y="133"/>
                    </a:lnTo>
                    <a:lnTo>
                      <a:pt x="113" y="104"/>
                    </a:lnTo>
                    <a:lnTo>
                      <a:pt x="142" y="104"/>
                    </a:lnTo>
                    <a:lnTo>
                      <a:pt x="142" y="133"/>
                    </a:lnTo>
                    <a:lnTo>
                      <a:pt x="170" y="133"/>
                    </a:lnTo>
                    <a:lnTo>
                      <a:pt x="170" y="161"/>
                    </a:lnTo>
                    <a:lnTo>
                      <a:pt x="142" y="161"/>
                    </a:lnTo>
                    <a:lnTo>
                      <a:pt x="142" y="1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88"/>
              <p:cNvSpPr>
                <a:spLocks noEditPoints="1"/>
              </p:cNvSpPr>
              <p:nvPr userDrawn="1"/>
            </p:nvSpPr>
            <p:spPr bwMode="auto">
              <a:xfrm rot="18080229">
                <a:off x="4663254" y="-819"/>
                <a:ext cx="593375" cy="567235"/>
              </a:xfrm>
              <a:custGeom>
                <a:avLst/>
                <a:gdLst>
                  <a:gd name="T0" fmla="*/ 348 w 454"/>
                  <a:gd name="T1" fmla="*/ 280 h 434"/>
                  <a:gd name="T2" fmla="*/ 369 w 454"/>
                  <a:gd name="T3" fmla="*/ 434 h 434"/>
                  <a:gd name="T4" fmla="*/ 227 w 454"/>
                  <a:gd name="T5" fmla="*/ 367 h 434"/>
                  <a:gd name="T6" fmla="*/ 85 w 454"/>
                  <a:gd name="T7" fmla="*/ 434 h 434"/>
                  <a:gd name="T8" fmla="*/ 106 w 454"/>
                  <a:gd name="T9" fmla="*/ 280 h 434"/>
                  <a:gd name="T10" fmla="*/ 0 w 454"/>
                  <a:gd name="T11" fmla="*/ 166 h 434"/>
                  <a:gd name="T12" fmla="*/ 151 w 454"/>
                  <a:gd name="T13" fmla="*/ 135 h 434"/>
                  <a:gd name="T14" fmla="*/ 227 w 454"/>
                  <a:gd name="T15" fmla="*/ 0 h 434"/>
                  <a:gd name="T16" fmla="*/ 303 w 454"/>
                  <a:gd name="T17" fmla="*/ 135 h 434"/>
                  <a:gd name="T18" fmla="*/ 454 w 454"/>
                  <a:gd name="T19" fmla="*/ 166 h 434"/>
                  <a:gd name="T20" fmla="*/ 348 w 454"/>
                  <a:gd name="T21" fmla="*/ 280 h 434"/>
                  <a:gd name="T22" fmla="*/ 272 w 454"/>
                  <a:gd name="T23" fmla="*/ 168 h 434"/>
                  <a:gd name="T24" fmla="*/ 227 w 454"/>
                  <a:gd name="T25" fmla="*/ 88 h 434"/>
                  <a:gd name="T26" fmla="*/ 182 w 454"/>
                  <a:gd name="T27" fmla="*/ 168 h 434"/>
                  <a:gd name="T28" fmla="*/ 92 w 454"/>
                  <a:gd name="T29" fmla="*/ 187 h 434"/>
                  <a:gd name="T30" fmla="*/ 154 w 454"/>
                  <a:gd name="T31" fmla="*/ 253 h 434"/>
                  <a:gd name="T32" fmla="*/ 144 w 454"/>
                  <a:gd name="T33" fmla="*/ 346 h 434"/>
                  <a:gd name="T34" fmla="*/ 227 w 454"/>
                  <a:gd name="T35" fmla="*/ 306 h 434"/>
                  <a:gd name="T36" fmla="*/ 310 w 454"/>
                  <a:gd name="T37" fmla="*/ 346 h 434"/>
                  <a:gd name="T38" fmla="*/ 298 w 454"/>
                  <a:gd name="T39" fmla="*/ 253 h 434"/>
                  <a:gd name="T40" fmla="*/ 362 w 454"/>
                  <a:gd name="T41" fmla="*/ 187 h 434"/>
                  <a:gd name="T42" fmla="*/ 272 w 454"/>
                  <a:gd name="T43" fmla="*/ 168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4" h="434">
                    <a:moveTo>
                      <a:pt x="348" y="280"/>
                    </a:moveTo>
                    <a:lnTo>
                      <a:pt x="369" y="434"/>
                    </a:lnTo>
                    <a:lnTo>
                      <a:pt x="227" y="367"/>
                    </a:lnTo>
                    <a:lnTo>
                      <a:pt x="85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1" y="135"/>
                    </a:lnTo>
                    <a:lnTo>
                      <a:pt x="227" y="0"/>
                    </a:lnTo>
                    <a:lnTo>
                      <a:pt x="303" y="135"/>
                    </a:lnTo>
                    <a:lnTo>
                      <a:pt x="454" y="166"/>
                    </a:lnTo>
                    <a:lnTo>
                      <a:pt x="348" y="280"/>
                    </a:lnTo>
                    <a:close/>
                    <a:moveTo>
                      <a:pt x="272" y="168"/>
                    </a:moveTo>
                    <a:lnTo>
                      <a:pt x="227" y="88"/>
                    </a:lnTo>
                    <a:lnTo>
                      <a:pt x="182" y="168"/>
                    </a:lnTo>
                    <a:lnTo>
                      <a:pt x="92" y="187"/>
                    </a:lnTo>
                    <a:lnTo>
                      <a:pt x="154" y="253"/>
                    </a:lnTo>
                    <a:lnTo>
                      <a:pt x="144" y="346"/>
                    </a:lnTo>
                    <a:lnTo>
                      <a:pt x="227" y="306"/>
                    </a:lnTo>
                    <a:lnTo>
                      <a:pt x="310" y="346"/>
                    </a:lnTo>
                    <a:lnTo>
                      <a:pt x="298" y="253"/>
                    </a:lnTo>
                    <a:lnTo>
                      <a:pt x="362" y="187"/>
                    </a:lnTo>
                    <a:lnTo>
                      <a:pt x="272" y="1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22" name="Group 4"/>
              <p:cNvGrpSpPr>
                <a:grpSpLocks noChangeAspect="1"/>
              </p:cNvGrpSpPr>
              <p:nvPr userDrawn="1"/>
            </p:nvGrpSpPr>
            <p:grpSpPr bwMode="auto">
              <a:xfrm rot="20193509">
                <a:off x="7265032" y="2023320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173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3" name="Group 4"/>
              <p:cNvGrpSpPr>
                <a:grpSpLocks noChangeAspect="1"/>
              </p:cNvGrpSpPr>
              <p:nvPr userDrawn="1"/>
            </p:nvGrpSpPr>
            <p:grpSpPr bwMode="auto">
              <a:xfrm rot="2112827">
                <a:off x="286634" y="4031032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171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2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4" name="组合 123"/>
              <p:cNvGrpSpPr/>
              <p:nvPr userDrawn="1"/>
            </p:nvGrpSpPr>
            <p:grpSpPr>
              <a:xfrm rot="1865034">
                <a:off x="3108339" y="2625332"/>
                <a:ext cx="430997" cy="1230792"/>
                <a:chOff x="9469654" y="2159644"/>
                <a:chExt cx="752475" cy="2148831"/>
              </a:xfrm>
              <a:grpFill/>
            </p:grpSpPr>
            <p:sp>
              <p:nvSpPr>
                <p:cNvPr id="168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9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0" name="任意多边形 169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5" name="组合 124"/>
              <p:cNvGrpSpPr/>
              <p:nvPr userDrawn="1"/>
            </p:nvGrpSpPr>
            <p:grpSpPr>
              <a:xfrm rot="14625855">
                <a:off x="6789778" y="3980181"/>
                <a:ext cx="428290" cy="1223063"/>
                <a:chOff x="9469654" y="2159644"/>
                <a:chExt cx="752475" cy="2148831"/>
              </a:xfrm>
              <a:grpFill/>
            </p:grpSpPr>
            <p:sp>
              <p:nvSpPr>
                <p:cNvPr id="165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6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7" name="任意多边形 166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6" name="Group 35"/>
              <p:cNvGrpSpPr>
                <a:grpSpLocks noChangeAspect="1"/>
              </p:cNvGrpSpPr>
              <p:nvPr userDrawn="1"/>
            </p:nvGrpSpPr>
            <p:grpSpPr bwMode="auto">
              <a:xfrm rot="19202932">
                <a:off x="2009494" y="4100909"/>
                <a:ext cx="1185863" cy="1506538"/>
                <a:chOff x="2503" y="1682"/>
                <a:chExt cx="747" cy="949"/>
              </a:xfrm>
              <a:grpFill/>
            </p:grpSpPr>
            <p:sp>
              <p:nvSpPr>
                <p:cNvPr id="162" name="Oval 36"/>
                <p:cNvSpPr>
                  <a:spLocks noChangeArrowheads="1"/>
                </p:cNvSpPr>
                <p:nvPr userDrawn="1"/>
              </p:nvSpPr>
              <p:spPr bwMode="auto">
                <a:xfrm>
                  <a:off x="2594" y="2474"/>
                  <a:ext cx="140" cy="14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3" name="Freeform 37"/>
                <p:cNvSpPr>
                  <a:spLocks/>
                </p:cNvSpPr>
                <p:nvPr userDrawn="1"/>
              </p:nvSpPr>
              <p:spPr bwMode="auto">
                <a:xfrm>
                  <a:off x="2758" y="2262"/>
                  <a:ext cx="379" cy="369"/>
                </a:xfrm>
                <a:custGeom>
                  <a:avLst/>
                  <a:gdLst>
                    <a:gd name="T0" fmla="*/ 46 w 159"/>
                    <a:gd name="T1" fmla="*/ 152 h 155"/>
                    <a:gd name="T2" fmla="*/ 2 w 159"/>
                    <a:gd name="T3" fmla="*/ 107 h 155"/>
                    <a:gd name="T4" fmla="*/ 8 w 159"/>
                    <a:gd name="T5" fmla="*/ 30 h 155"/>
                    <a:gd name="T6" fmla="*/ 30 w 159"/>
                    <a:gd name="T7" fmla="*/ 30 h 155"/>
                    <a:gd name="T8" fmla="*/ 34 w 159"/>
                    <a:gd name="T9" fmla="*/ 89 h 155"/>
                    <a:gd name="T10" fmla="*/ 91 w 159"/>
                    <a:gd name="T11" fmla="*/ 89 h 155"/>
                    <a:gd name="T12" fmla="*/ 83 w 159"/>
                    <a:gd name="T13" fmla="*/ 61 h 155"/>
                    <a:gd name="T14" fmla="*/ 97 w 159"/>
                    <a:gd name="T15" fmla="*/ 26 h 155"/>
                    <a:gd name="T16" fmla="*/ 147 w 159"/>
                    <a:gd name="T17" fmla="*/ 0 h 155"/>
                    <a:gd name="T18" fmla="*/ 159 w 159"/>
                    <a:gd name="T19" fmla="*/ 18 h 155"/>
                    <a:gd name="T20" fmla="*/ 124 w 159"/>
                    <a:gd name="T21" fmla="*/ 53 h 155"/>
                    <a:gd name="T22" fmla="*/ 137 w 159"/>
                    <a:gd name="T23" fmla="*/ 79 h 155"/>
                    <a:gd name="T24" fmla="*/ 141 w 159"/>
                    <a:gd name="T25" fmla="*/ 122 h 155"/>
                    <a:gd name="T26" fmla="*/ 46 w 159"/>
                    <a:gd name="T27" fmla="*/ 15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9" h="155">
                      <a:moveTo>
                        <a:pt x="46" y="152"/>
                      </a:moveTo>
                      <a:cubicBezTo>
                        <a:pt x="22" y="151"/>
                        <a:pt x="0" y="145"/>
                        <a:pt x="2" y="107"/>
                      </a:cubicBezTo>
                      <a:cubicBezTo>
                        <a:pt x="4" y="72"/>
                        <a:pt x="8" y="30"/>
                        <a:pt x="8" y="30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91" y="89"/>
                        <a:pt x="91" y="89"/>
                        <a:pt x="91" y="89"/>
                      </a:cubicBezTo>
                      <a:cubicBezTo>
                        <a:pt x="83" y="61"/>
                        <a:pt x="83" y="61"/>
                        <a:pt x="83" y="61"/>
                      </a:cubicBezTo>
                      <a:cubicBezTo>
                        <a:pt x="83" y="61"/>
                        <a:pt x="74" y="39"/>
                        <a:pt x="97" y="26"/>
                      </a:cubicBezTo>
                      <a:cubicBezTo>
                        <a:pt x="121" y="13"/>
                        <a:pt x="147" y="0"/>
                        <a:pt x="147" y="0"/>
                      </a:cubicBezTo>
                      <a:cubicBezTo>
                        <a:pt x="159" y="18"/>
                        <a:pt x="159" y="18"/>
                        <a:pt x="159" y="18"/>
                      </a:cubicBezTo>
                      <a:cubicBezTo>
                        <a:pt x="124" y="53"/>
                        <a:pt x="124" y="53"/>
                        <a:pt x="124" y="53"/>
                      </a:cubicBezTo>
                      <a:cubicBezTo>
                        <a:pt x="124" y="53"/>
                        <a:pt x="131" y="65"/>
                        <a:pt x="137" y="79"/>
                      </a:cubicBezTo>
                      <a:cubicBezTo>
                        <a:pt x="143" y="91"/>
                        <a:pt x="147" y="104"/>
                        <a:pt x="141" y="122"/>
                      </a:cubicBezTo>
                      <a:cubicBezTo>
                        <a:pt x="130" y="155"/>
                        <a:pt x="76" y="153"/>
                        <a:pt x="46" y="1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4" name="Freeform 38"/>
                <p:cNvSpPr>
                  <a:spLocks noEditPoints="1"/>
                </p:cNvSpPr>
                <p:nvPr userDrawn="1"/>
              </p:nvSpPr>
              <p:spPr bwMode="auto">
                <a:xfrm>
                  <a:off x="2503" y="1682"/>
                  <a:ext cx="747" cy="578"/>
                </a:xfrm>
                <a:custGeom>
                  <a:avLst/>
                  <a:gdLst>
                    <a:gd name="T0" fmla="*/ 288 w 313"/>
                    <a:gd name="T1" fmla="*/ 109 h 243"/>
                    <a:gd name="T2" fmla="*/ 264 w 313"/>
                    <a:gd name="T3" fmla="*/ 120 h 243"/>
                    <a:gd name="T4" fmla="*/ 287 w 313"/>
                    <a:gd name="T5" fmla="*/ 47 h 243"/>
                    <a:gd name="T6" fmla="*/ 292 w 313"/>
                    <a:gd name="T7" fmla="*/ 34 h 243"/>
                    <a:gd name="T8" fmla="*/ 5 w 313"/>
                    <a:gd name="T9" fmla="*/ 34 h 243"/>
                    <a:gd name="T10" fmla="*/ 11 w 313"/>
                    <a:gd name="T11" fmla="*/ 46 h 243"/>
                    <a:gd name="T12" fmla="*/ 32 w 313"/>
                    <a:gd name="T13" fmla="*/ 64 h 243"/>
                    <a:gd name="T14" fmla="*/ 12 w 313"/>
                    <a:gd name="T15" fmla="*/ 78 h 243"/>
                    <a:gd name="T16" fmla="*/ 20 w 313"/>
                    <a:gd name="T17" fmla="*/ 164 h 243"/>
                    <a:gd name="T18" fmla="*/ 39 w 313"/>
                    <a:gd name="T19" fmla="*/ 195 h 243"/>
                    <a:gd name="T20" fmla="*/ 46 w 313"/>
                    <a:gd name="T21" fmla="*/ 165 h 243"/>
                    <a:gd name="T22" fmla="*/ 52 w 313"/>
                    <a:gd name="T23" fmla="*/ 195 h 243"/>
                    <a:gd name="T24" fmla="*/ 71 w 313"/>
                    <a:gd name="T25" fmla="*/ 151 h 243"/>
                    <a:gd name="T26" fmla="*/ 43 w 313"/>
                    <a:gd name="T27" fmla="*/ 78 h 243"/>
                    <a:gd name="T28" fmla="*/ 42 w 313"/>
                    <a:gd name="T29" fmla="*/ 67 h 243"/>
                    <a:gd name="T30" fmla="*/ 38 w 313"/>
                    <a:gd name="T31" fmla="*/ 37 h 243"/>
                    <a:gd name="T32" fmla="*/ 154 w 313"/>
                    <a:gd name="T33" fmla="*/ 19 h 243"/>
                    <a:gd name="T34" fmla="*/ 153 w 313"/>
                    <a:gd name="T35" fmla="*/ 170 h 243"/>
                    <a:gd name="T36" fmla="*/ 112 w 313"/>
                    <a:gd name="T37" fmla="*/ 238 h 243"/>
                    <a:gd name="T38" fmla="*/ 116 w 313"/>
                    <a:gd name="T39" fmla="*/ 217 h 243"/>
                    <a:gd name="T40" fmla="*/ 128 w 313"/>
                    <a:gd name="T41" fmla="*/ 216 h 243"/>
                    <a:gd name="T42" fmla="*/ 155 w 313"/>
                    <a:gd name="T43" fmla="*/ 243 h 243"/>
                    <a:gd name="T44" fmla="*/ 172 w 313"/>
                    <a:gd name="T45" fmla="*/ 243 h 243"/>
                    <a:gd name="T46" fmla="*/ 198 w 313"/>
                    <a:gd name="T47" fmla="*/ 216 h 243"/>
                    <a:gd name="T48" fmla="*/ 159 w 313"/>
                    <a:gd name="T49" fmla="*/ 170 h 243"/>
                    <a:gd name="T50" fmla="*/ 259 w 313"/>
                    <a:gd name="T51" fmla="*/ 36 h 243"/>
                    <a:gd name="T52" fmla="*/ 236 w 313"/>
                    <a:gd name="T53" fmla="*/ 120 h 243"/>
                    <a:gd name="T54" fmla="*/ 214 w 313"/>
                    <a:gd name="T55" fmla="*/ 174 h 243"/>
                    <a:gd name="T56" fmla="*/ 241 w 313"/>
                    <a:gd name="T57" fmla="*/ 164 h 243"/>
                    <a:gd name="T58" fmla="*/ 263 w 313"/>
                    <a:gd name="T59" fmla="*/ 159 h 243"/>
                    <a:gd name="T60" fmla="*/ 297 w 313"/>
                    <a:gd name="T61" fmla="*/ 174 h 243"/>
                    <a:gd name="T62" fmla="*/ 313 w 313"/>
                    <a:gd name="T63" fmla="*/ 129 h 243"/>
                    <a:gd name="T64" fmla="*/ 32 w 313"/>
                    <a:gd name="T65" fmla="*/ 70 h 243"/>
                    <a:gd name="T66" fmla="*/ 35 w 313"/>
                    <a:gd name="T67" fmla="*/ 73 h 243"/>
                    <a:gd name="T68" fmla="*/ 32 w 313"/>
                    <a:gd name="T69" fmla="*/ 75 h 243"/>
                    <a:gd name="T70" fmla="*/ 124 w 313"/>
                    <a:gd name="T71" fmla="*/ 194 h 243"/>
                    <a:gd name="T72" fmla="*/ 124 w 313"/>
                    <a:gd name="T73" fmla="*/ 190 h 243"/>
                    <a:gd name="T74" fmla="*/ 124 w 313"/>
                    <a:gd name="T75" fmla="*/ 194 h 243"/>
                    <a:gd name="T76" fmla="*/ 279 w 313"/>
                    <a:gd name="T77" fmla="*/ 126 h 243"/>
                    <a:gd name="T78" fmla="*/ 284 w 313"/>
                    <a:gd name="T79" fmla="*/ 126 h 243"/>
                    <a:gd name="T80" fmla="*/ 296 w 313"/>
                    <a:gd name="T81" fmla="*/ 129 h 243"/>
                    <a:gd name="T82" fmla="*/ 296 w 313"/>
                    <a:gd name="T83" fmla="*/ 124 h 243"/>
                    <a:gd name="T84" fmla="*/ 296 w 313"/>
                    <a:gd name="T85" fmla="*/ 129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13" h="243">
                      <a:moveTo>
                        <a:pt x="313" y="129"/>
                      </a:moveTo>
                      <a:cubicBezTo>
                        <a:pt x="313" y="114"/>
                        <a:pt x="300" y="109"/>
                        <a:pt x="288" y="109"/>
                      </a:cubicBezTo>
                      <a:cubicBezTo>
                        <a:pt x="269" y="109"/>
                        <a:pt x="264" y="120"/>
                        <a:pt x="264" y="120"/>
                      </a:cubicBezTo>
                      <a:cubicBezTo>
                        <a:pt x="264" y="120"/>
                        <a:pt x="264" y="120"/>
                        <a:pt x="264" y="120"/>
                      </a:cubicBezTo>
                      <a:cubicBezTo>
                        <a:pt x="264" y="38"/>
                        <a:pt x="264" y="38"/>
                        <a:pt x="264" y="38"/>
                      </a:cubicBezTo>
                      <a:cubicBezTo>
                        <a:pt x="272" y="40"/>
                        <a:pt x="279" y="43"/>
                        <a:pt x="287" y="47"/>
                      </a:cubicBezTo>
                      <a:cubicBezTo>
                        <a:pt x="291" y="48"/>
                        <a:pt x="295" y="46"/>
                        <a:pt x="296" y="43"/>
                      </a:cubicBezTo>
                      <a:cubicBezTo>
                        <a:pt x="298" y="39"/>
                        <a:pt x="296" y="35"/>
                        <a:pt x="292" y="34"/>
                      </a:cubicBezTo>
                      <a:cubicBezTo>
                        <a:pt x="214" y="0"/>
                        <a:pt x="140" y="2"/>
                        <a:pt x="92" y="10"/>
                      </a:cubicBezTo>
                      <a:cubicBezTo>
                        <a:pt x="40" y="18"/>
                        <a:pt x="7" y="33"/>
                        <a:pt x="5" y="34"/>
                      </a:cubicBezTo>
                      <a:cubicBezTo>
                        <a:pt x="2" y="36"/>
                        <a:pt x="0" y="40"/>
                        <a:pt x="2" y="43"/>
                      </a:cubicBezTo>
                      <a:cubicBezTo>
                        <a:pt x="4" y="47"/>
                        <a:pt x="8" y="48"/>
                        <a:pt x="11" y="46"/>
                      </a:cubicBezTo>
                      <a:cubicBezTo>
                        <a:pt x="11" y="46"/>
                        <a:pt x="19" y="43"/>
                        <a:pt x="32" y="38"/>
                      </a:cubicBezTo>
                      <a:cubicBezTo>
                        <a:pt x="32" y="64"/>
                        <a:pt x="32" y="64"/>
                        <a:pt x="32" y="64"/>
                      </a:cubicBezTo>
                      <a:cubicBezTo>
                        <a:pt x="27" y="65"/>
                        <a:pt x="26" y="69"/>
                        <a:pt x="22" y="70"/>
                      </a:cubicBezTo>
                      <a:cubicBezTo>
                        <a:pt x="18" y="72"/>
                        <a:pt x="12" y="73"/>
                        <a:pt x="12" y="78"/>
                      </a:cubicBezTo>
                      <a:cubicBezTo>
                        <a:pt x="13" y="85"/>
                        <a:pt x="20" y="85"/>
                        <a:pt x="26" y="85"/>
                      </a:cubicBezTo>
                      <a:cubicBezTo>
                        <a:pt x="26" y="85"/>
                        <a:pt x="25" y="124"/>
                        <a:pt x="20" y="164"/>
                      </a:cubicBezTo>
                      <a:cubicBezTo>
                        <a:pt x="15" y="195"/>
                        <a:pt x="15" y="195"/>
                        <a:pt x="15" y="195"/>
                      </a:cubicBezTo>
                      <a:cubicBezTo>
                        <a:pt x="39" y="195"/>
                        <a:pt x="39" y="195"/>
                        <a:pt x="39" y="195"/>
                      </a:cubicBezTo>
                      <a:cubicBezTo>
                        <a:pt x="39" y="176"/>
                        <a:pt x="39" y="176"/>
                        <a:pt x="39" y="176"/>
                      </a:cubicBezTo>
                      <a:cubicBezTo>
                        <a:pt x="39" y="176"/>
                        <a:pt x="38" y="165"/>
                        <a:pt x="46" y="165"/>
                      </a:cubicBezTo>
                      <a:cubicBezTo>
                        <a:pt x="52" y="165"/>
                        <a:pt x="52" y="173"/>
                        <a:pt x="52" y="177"/>
                      </a:cubicBezTo>
                      <a:cubicBezTo>
                        <a:pt x="52" y="195"/>
                        <a:pt x="52" y="195"/>
                        <a:pt x="52" y="195"/>
                      </a:cubicBezTo>
                      <a:cubicBezTo>
                        <a:pt x="79" y="195"/>
                        <a:pt x="79" y="195"/>
                        <a:pt x="79" y="195"/>
                      </a:cubicBezTo>
                      <a:cubicBezTo>
                        <a:pt x="79" y="195"/>
                        <a:pt x="81" y="167"/>
                        <a:pt x="71" y="151"/>
                      </a:cubicBezTo>
                      <a:cubicBezTo>
                        <a:pt x="61" y="133"/>
                        <a:pt x="44" y="125"/>
                        <a:pt x="43" y="104"/>
                      </a:cubicBezTo>
                      <a:cubicBezTo>
                        <a:pt x="43" y="78"/>
                        <a:pt x="43" y="78"/>
                        <a:pt x="43" y="78"/>
                      </a:cubicBezTo>
                      <a:cubicBezTo>
                        <a:pt x="43" y="78"/>
                        <a:pt x="52" y="80"/>
                        <a:pt x="55" y="70"/>
                      </a:cubicBezTo>
                      <a:cubicBezTo>
                        <a:pt x="55" y="70"/>
                        <a:pt x="49" y="63"/>
                        <a:pt x="42" y="67"/>
                      </a:cubicBezTo>
                      <a:cubicBezTo>
                        <a:pt x="42" y="67"/>
                        <a:pt x="40" y="65"/>
                        <a:pt x="38" y="64"/>
                      </a:cubicBezTo>
                      <a:cubicBezTo>
                        <a:pt x="38" y="37"/>
                        <a:pt x="38" y="37"/>
                        <a:pt x="38" y="37"/>
                      </a:cubicBezTo>
                      <a:cubicBezTo>
                        <a:pt x="52" y="32"/>
                        <a:pt x="71" y="27"/>
                        <a:pt x="95" y="23"/>
                      </a:cubicBezTo>
                      <a:cubicBezTo>
                        <a:pt x="112" y="21"/>
                        <a:pt x="132" y="19"/>
                        <a:pt x="154" y="19"/>
                      </a:cubicBezTo>
                      <a:cubicBezTo>
                        <a:pt x="154" y="170"/>
                        <a:pt x="154" y="170"/>
                        <a:pt x="154" y="170"/>
                      </a:cubicBezTo>
                      <a:cubicBezTo>
                        <a:pt x="153" y="170"/>
                        <a:pt x="153" y="170"/>
                        <a:pt x="153" y="170"/>
                      </a:cubicBezTo>
                      <a:cubicBezTo>
                        <a:pt x="125" y="170"/>
                        <a:pt x="114" y="186"/>
                        <a:pt x="114" y="186"/>
                      </a:cubicBezTo>
                      <a:cubicBezTo>
                        <a:pt x="93" y="212"/>
                        <a:pt x="112" y="238"/>
                        <a:pt x="112" y="238"/>
                      </a:cubicBezTo>
                      <a:cubicBezTo>
                        <a:pt x="119" y="235"/>
                        <a:pt x="119" y="235"/>
                        <a:pt x="119" y="235"/>
                      </a:cubicBezTo>
                      <a:cubicBezTo>
                        <a:pt x="119" y="235"/>
                        <a:pt x="114" y="226"/>
                        <a:pt x="116" y="217"/>
                      </a:cubicBezTo>
                      <a:cubicBezTo>
                        <a:pt x="117" y="206"/>
                        <a:pt x="123" y="207"/>
                        <a:pt x="123" y="207"/>
                      </a:cubicBezTo>
                      <a:cubicBezTo>
                        <a:pt x="129" y="206"/>
                        <a:pt x="128" y="216"/>
                        <a:pt x="128" y="216"/>
                      </a:cubicBezTo>
                      <a:cubicBezTo>
                        <a:pt x="128" y="243"/>
                        <a:pt x="128" y="243"/>
                        <a:pt x="128" y="243"/>
                      </a:cubicBezTo>
                      <a:cubicBezTo>
                        <a:pt x="155" y="243"/>
                        <a:pt x="155" y="243"/>
                        <a:pt x="155" y="243"/>
                      </a:cubicBezTo>
                      <a:cubicBezTo>
                        <a:pt x="155" y="243"/>
                        <a:pt x="154" y="231"/>
                        <a:pt x="163" y="231"/>
                      </a:cubicBezTo>
                      <a:cubicBezTo>
                        <a:pt x="163" y="231"/>
                        <a:pt x="172" y="229"/>
                        <a:pt x="172" y="243"/>
                      </a:cubicBezTo>
                      <a:cubicBezTo>
                        <a:pt x="198" y="242"/>
                        <a:pt x="198" y="242"/>
                        <a:pt x="198" y="242"/>
                      </a:cubicBezTo>
                      <a:cubicBezTo>
                        <a:pt x="198" y="242"/>
                        <a:pt x="198" y="224"/>
                        <a:pt x="198" y="216"/>
                      </a:cubicBezTo>
                      <a:cubicBezTo>
                        <a:pt x="198" y="206"/>
                        <a:pt x="196" y="198"/>
                        <a:pt x="196" y="198"/>
                      </a:cubicBezTo>
                      <a:cubicBezTo>
                        <a:pt x="190" y="177"/>
                        <a:pt x="170" y="172"/>
                        <a:pt x="159" y="170"/>
                      </a:cubicBezTo>
                      <a:cubicBezTo>
                        <a:pt x="159" y="19"/>
                        <a:pt x="159" y="19"/>
                        <a:pt x="159" y="19"/>
                      </a:cubicBezTo>
                      <a:cubicBezTo>
                        <a:pt x="189" y="20"/>
                        <a:pt x="223" y="24"/>
                        <a:pt x="259" y="36"/>
                      </a:cubicBezTo>
                      <a:cubicBezTo>
                        <a:pt x="259" y="120"/>
                        <a:pt x="259" y="120"/>
                        <a:pt x="259" y="120"/>
                      </a:cubicBezTo>
                      <a:cubicBezTo>
                        <a:pt x="236" y="120"/>
                        <a:pt x="236" y="120"/>
                        <a:pt x="236" y="120"/>
                      </a:cubicBezTo>
                      <a:cubicBezTo>
                        <a:pt x="236" y="120"/>
                        <a:pt x="214" y="120"/>
                        <a:pt x="214" y="145"/>
                      </a:cubicBezTo>
                      <a:cubicBezTo>
                        <a:pt x="214" y="174"/>
                        <a:pt x="214" y="174"/>
                        <a:pt x="214" y="174"/>
                      </a:cubicBezTo>
                      <a:cubicBezTo>
                        <a:pt x="244" y="174"/>
                        <a:pt x="244" y="174"/>
                        <a:pt x="244" y="174"/>
                      </a:cubicBezTo>
                      <a:cubicBezTo>
                        <a:pt x="244" y="174"/>
                        <a:pt x="241" y="169"/>
                        <a:pt x="241" y="164"/>
                      </a:cubicBezTo>
                      <a:cubicBezTo>
                        <a:pt x="241" y="161"/>
                        <a:pt x="242" y="159"/>
                        <a:pt x="246" y="159"/>
                      </a:cubicBezTo>
                      <a:cubicBezTo>
                        <a:pt x="263" y="159"/>
                        <a:pt x="263" y="159"/>
                        <a:pt x="263" y="159"/>
                      </a:cubicBezTo>
                      <a:cubicBezTo>
                        <a:pt x="263" y="174"/>
                        <a:pt x="263" y="174"/>
                        <a:pt x="263" y="174"/>
                      </a:cubicBezTo>
                      <a:cubicBezTo>
                        <a:pt x="297" y="174"/>
                        <a:pt x="297" y="174"/>
                        <a:pt x="297" y="174"/>
                      </a:cubicBezTo>
                      <a:cubicBezTo>
                        <a:pt x="297" y="174"/>
                        <a:pt x="289" y="163"/>
                        <a:pt x="289" y="151"/>
                      </a:cubicBezTo>
                      <a:cubicBezTo>
                        <a:pt x="299" y="151"/>
                        <a:pt x="313" y="147"/>
                        <a:pt x="313" y="129"/>
                      </a:cubicBezTo>
                      <a:close/>
                      <a:moveTo>
                        <a:pt x="30" y="73"/>
                      </a:moveTo>
                      <a:cubicBezTo>
                        <a:pt x="30" y="71"/>
                        <a:pt x="31" y="71"/>
                        <a:pt x="32" y="70"/>
                      </a:cubicBezTo>
                      <a:cubicBezTo>
                        <a:pt x="32" y="70"/>
                        <a:pt x="32" y="70"/>
                        <a:pt x="32" y="70"/>
                      </a:cubicBezTo>
                      <a:cubicBezTo>
                        <a:pt x="34" y="70"/>
                        <a:pt x="35" y="71"/>
                        <a:pt x="35" y="73"/>
                      </a:cubicBezTo>
                      <a:cubicBezTo>
                        <a:pt x="35" y="74"/>
                        <a:pt x="34" y="75"/>
                        <a:pt x="32" y="75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31" y="74"/>
                        <a:pt x="30" y="74"/>
                        <a:pt x="30" y="73"/>
                      </a:cubicBezTo>
                      <a:close/>
                      <a:moveTo>
                        <a:pt x="124" y="194"/>
                      </a:moveTo>
                      <a:cubicBezTo>
                        <a:pt x="123" y="194"/>
                        <a:pt x="122" y="193"/>
                        <a:pt x="122" y="192"/>
                      </a:cubicBezTo>
                      <a:cubicBezTo>
                        <a:pt x="122" y="191"/>
                        <a:pt x="123" y="190"/>
                        <a:pt x="124" y="190"/>
                      </a:cubicBezTo>
                      <a:cubicBezTo>
                        <a:pt x="126" y="190"/>
                        <a:pt x="127" y="191"/>
                        <a:pt x="127" y="192"/>
                      </a:cubicBezTo>
                      <a:cubicBezTo>
                        <a:pt x="127" y="193"/>
                        <a:pt x="126" y="194"/>
                        <a:pt x="124" y="194"/>
                      </a:cubicBezTo>
                      <a:close/>
                      <a:moveTo>
                        <a:pt x="281" y="129"/>
                      </a:moveTo>
                      <a:cubicBezTo>
                        <a:pt x="280" y="129"/>
                        <a:pt x="279" y="128"/>
                        <a:pt x="279" y="126"/>
                      </a:cubicBezTo>
                      <a:cubicBezTo>
                        <a:pt x="279" y="125"/>
                        <a:pt x="280" y="124"/>
                        <a:pt x="281" y="124"/>
                      </a:cubicBezTo>
                      <a:cubicBezTo>
                        <a:pt x="283" y="124"/>
                        <a:pt x="284" y="125"/>
                        <a:pt x="284" y="126"/>
                      </a:cubicBezTo>
                      <a:cubicBezTo>
                        <a:pt x="284" y="128"/>
                        <a:pt x="283" y="129"/>
                        <a:pt x="281" y="129"/>
                      </a:cubicBezTo>
                      <a:close/>
                      <a:moveTo>
                        <a:pt x="296" y="129"/>
                      </a:moveTo>
                      <a:cubicBezTo>
                        <a:pt x="295" y="129"/>
                        <a:pt x="294" y="128"/>
                        <a:pt x="294" y="126"/>
                      </a:cubicBezTo>
                      <a:cubicBezTo>
                        <a:pt x="294" y="125"/>
                        <a:pt x="295" y="124"/>
                        <a:pt x="296" y="124"/>
                      </a:cubicBezTo>
                      <a:cubicBezTo>
                        <a:pt x="297" y="124"/>
                        <a:pt x="298" y="125"/>
                        <a:pt x="298" y="126"/>
                      </a:cubicBezTo>
                      <a:cubicBezTo>
                        <a:pt x="298" y="128"/>
                        <a:pt x="297" y="129"/>
                        <a:pt x="296" y="1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7" name="组合 126"/>
              <p:cNvGrpSpPr/>
              <p:nvPr userDrawn="1"/>
            </p:nvGrpSpPr>
            <p:grpSpPr>
              <a:xfrm rot="670385">
                <a:off x="8002877" y="89411"/>
                <a:ext cx="282094" cy="805573"/>
                <a:chOff x="9469654" y="2159644"/>
                <a:chExt cx="752475" cy="2148831"/>
              </a:xfrm>
              <a:grpFill/>
            </p:grpSpPr>
            <p:sp>
              <p:nvSpPr>
                <p:cNvPr id="159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0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1" name="任意多边形 160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8" name="Group 4"/>
              <p:cNvGrpSpPr>
                <a:grpSpLocks noChangeAspect="1"/>
              </p:cNvGrpSpPr>
              <p:nvPr userDrawn="1"/>
            </p:nvGrpSpPr>
            <p:grpSpPr bwMode="auto">
              <a:xfrm rot="18344534">
                <a:off x="7382396" y="17220"/>
                <a:ext cx="352657" cy="659317"/>
                <a:chOff x="2490" y="1429"/>
                <a:chExt cx="782" cy="1462"/>
              </a:xfrm>
              <a:grpFill/>
            </p:grpSpPr>
            <p:sp>
              <p:nvSpPr>
                <p:cNvPr id="157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8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9" name="组合 128"/>
              <p:cNvGrpSpPr/>
              <p:nvPr userDrawn="1"/>
            </p:nvGrpSpPr>
            <p:grpSpPr>
              <a:xfrm rot="1588421">
                <a:off x="924663" y="2211782"/>
                <a:ext cx="1240338" cy="634328"/>
                <a:chOff x="10078074" y="1730681"/>
                <a:chExt cx="695325" cy="355600"/>
              </a:xfrm>
              <a:grpFill/>
            </p:grpSpPr>
            <p:sp>
              <p:nvSpPr>
                <p:cNvPr id="155" name="Oval 53"/>
                <p:cNvSpPr>
                  <a:spLocks noChangeArrowheads="1"/>
                </p:cNvSpPr>
                <p:nvPr userDrawn="1"/>
              </p:nvSpPr>
              <p:spPr bwMode="auto">
                <a:xfrm>
                  <a:off x="10078074" y="1730681"/>
                  <a:ext cx="173038" cy="1714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6" name="Freeform 54"/>
                <p:cNvSpPr>
                  <a:spLocks/>
                </p:cNvSpPr>
                <p:nvPr userDrawn="1"/>
              </p:nvSpPr>
              <p:spPr bwMode="auto">
                <a:xfrm>
                  <a:off x="10160624" y="1765606"/>
                  <a:ext cx="612775" cy="320675"/>
                </a:xfrm>
                <a:custGeom>
                  <a:avLst/>
                  <a:gdLst>
                    <a:gd name="T0" fmla="*/ 87 w 162"/>
                    <a:gd name="T1" fmla="*/ 5 h 85"/>
                    <a:gd name="T2" fmla="*/ 36 w 162"/>
                    <a:gd name="T3" fmla="*/ 24 h 85"/>
                    <a:gd name="T4" fmla="*/ 0 w 162"/>
                    <a:gd name="T5" fmla="*/ 85 h 85"/>
                    <a:gd name="T6" fmla="*/ 17 w 162"/>
                    <a:gd name="T7" fmla="*/ 85 h 85"/>
                    <a:gd name="T8" fmla="*/ 43 w 162"/>
                    <a:gd name="T9" fmla="*/ 61 h 85"/>
                    <a:gd name="T10" fmla="*/ 92 w 162"/>
                    <a:gd name="T11" fmla="*/ 61 h 85"/>
                    <a:gd name="T12" fmla="*/ 125 w 162"/>
                    <a:gd name="T13" fmla="*/ 85 h 85"/>
                    <a:gd name="T14" fmla="*/ 162 w 162"/>
                    <a:gd name="T15" fmla="*/ 85 h 85"/>
                    <a:gd name="T16" fmla="*/ 162 w 162"/>
                    <a:gd name="T17" fmla="*/ 66 h 85"/>
                    <a:gd name="T18" fmla="*/ 129 w 162"/>
                    <a:gd name="T19" fmla="*/ 61 h 85"/>
                    <a:gd name="T20" fmla="*/ 87 w 162"/>
                    <a:gd name="T21" fmla="*/ 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2" h="85">
                      <a:moveTo>
                        <a:pt x="87" y="5"/>
                      </a:moveTo>
                      <a:cubicBezTo>
                        <a:pt x="87" y="5"/>
                        <a:pt x="59" y="0"/>
                        <a:pt x="36" y="24"/>
                      </a:cubicBezTo>
                      <a:cubicBezTo>
                        <a:pt x="12" y="47"/>
                        <a:pt x="0" y="85"/>
                        <a:pt x="0" y="85"/>
                      </a:cubicBezTo>
                      <a:cubicBezTo>
                        <a:pt x="17" y="85"/>
                        <a:pt x="17" y="85"/>
                        <a:pt x="17" y="85"/>
                      </a:cubicBezTo>
                      <a:cubicBezTo>
                        <a:pt x="43" y="61"/>
                        <a:pt x="43" y="61"/>
                        <a:pt x="43" y="61"/>
                      </a:cubicBez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92" y="61"/>
                        <a:pt x="92" y="85"/>
                        <a:pt x="125" y="85"/>
                      </a:cubicBezTo>
                      <a:cubicBezTo>
                        <a:pt x="162" y="85"/>
                        <a:pt x="162" y="85"/>
                        <a:pt x="162" y="85"/>
                      </a:cubicBezTo>
                      <a:cubicBezTo>
                        <a:pt x="162" y="66"/>
                        <a:pt x="162" y="66"/>
                        <a:pt x="162" y="66"/>
                      </a:cubicBezTo>
                      <a:cubicBezTo>
                        <a:pt x="129" y="61"/>
                        <a:pt x="129" y="61"/>
                        <a:pt x="129" y="61"/>
                      </a:cubicBezTo>
                      <a:cubicBezTo>
                        <a:pt x="129" y="61"/>
                        <a:pt x="144" y="10"/>
                        <a:pt x="8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0" name="Group 57"/>
              <p:cNvGrpSpPr>
                <a:grpSpLocks noChangeAspect="1"/>
              </p:cNvGrpSpPr>
              <p:nvPr userDrawn="1"/>
            </p:nvGrpSpPr>
            <p:grpSpPr bwMode="auto">
              <a:xfrm>
                <a:off x="2969844" y="710008"/>
                <a:ext cx="674688" cy="869950"/>
                <a:chOff x="2671" y="1887"/>
                <a:chExt cx="425" cy="548"/>
              </a:xfrm>
              <a:grpFill/>
            </p:grpSpPr>
            <p:sp>
              <p:nvSpPr>
                <p:cNvPr id="150" name="Freeform 58"/>
                <p:cNvSpPr>
                  <a:spLocks/>
                </p:cNvSpPr>
                <p:nvPr userDrawn="1"/>
              </p:nvSpPr>
              <p:spPr bwMode="auto">
                <a:xfrm>
                  <a:off x="2796" y="2400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1" name="Freeform 59"/>
                <p:cNvSpPr>
                  <a:spLocks/>
                </p:cNvSpPr>
                <p:nvPr userDrawn="1"/>
              </p:nvSpPr>
              <p:spPr bwMode="auto">
                <a:xfrm>
                  <a:off x="2964" y="2400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2" name="Freeform 60"/>
                <p:cNvSpPr>
                  <a:spLocks noEditPoints="1"/>
                </p:cNvSpPr>
                <p:nvPr userDrawn="1"/>
              </p:nvSpPr>
              <p:spPr bwMode="auto">
                <a:xfrm>
                  <a:off x="2671" y="1887"/>
                  <a:ext cx="425" cy="548"/>
                </a:xfrm>
                <a:custGeom>
                  <a:avLst/>
                  <a:gdLst>
                    <a:gd name="T0" fmla="*/ 155 w 177"/>
                    <a:gd name="T1" fmla="*/ 195 h 229"/>
                    <a:gd name="T2" fmla="*/ 174 w 177"/>
                    <a:gd name="T3" fmla="*/ 169 h 229"/>
                    <a:gd name="T4" fmla="*/ 173 w 177"/>
                    <a:gd name="T5" fmla="*/ 147 h 229"/>
                    <a:gd name="T6" fmla="*/ 160 w 177"/>
                    <a:gd name="T7" fmla="*/ 121 h 229"/>
                    <a:gd name="T8" fmla="*/ 147 w 177"/>
                    <a:gd name="T9" fmla="*/ 91 h 229"/>
                    <a:gd name="T10" fmla="*/ 22 w 177"/>
                    <a:gd name="T11" fmla="*/ 65 h 229"/>
                    <a:gd name="T12" fmla="*/ 12 w 177"/>
                    <a:gd name="T13" fmla="*/ 110 h 229"/>
                    <a:gd name="T14" fmla="*/ 16 w 177"/>
                    <a:gd name="T15" fmla="*/ 122 h 229"/>
                    <a:gd name="T16" fmla="*/ 0 w 177"/>
                    <a:gd name="T17" fmla="*/ 169 h 229"/>
                    <a:gd name="T18" fmla="*/ 15 w 177"/>
                    <a:gd name="T19" fmla="*/ 193 h 229"/>
                    <a:gd name="T20" fmla="*/ 20 w 177"/>
                    <a:gd name="T21" fmla="*/ 195 h 229"/>
                    <a:gd name="T22" fmla="*/ 52 w 177"/>
                    <a:gd name="T23" fmla="*/ 215 h 229"/>
                    <a:gd name="T24" fmla="*/ 55 w 177"/>
                    <a:gd name="T25" fmla="*/ 219 h 229"/>
                    <a:gd name="T26" fmla="*/ 87 w 177"/>
                    <a:gd name="T27" fmla="*/ 220 h 229"/>
                    <a:gd name="T28" fmla="*/ 120 w 177"/>
                    <a:gd name="T29" fmla="*/ 219 h 229"/>
                    <a:gd name="T30" fmla="*/ 123 w 177"/>
                    <a:gd name="T31" fmla="*/ 215 h 229"/>
                    <a:gd name="T32" fmla="*/ 148 w 177"/>
                    <a:gd name="T33" fmla="*/ 215 h 229"/>
                    <a:gd name="T34" fmla="*/ 168 w 177"/>
                    <a:gd name="T35" fmla="*/ 174 h 229"/>
                    <a:gd name="T36" fmla="*/ 158 w 177"/>
                    <a:gd name="T37" fmla="*/ 161 h 229"/>
                    <a:gd name="T38" fmla="*/ 167 w 177"/>
                    <a:gd name="T39" fmla="*/ 141 h 229"/>
                    <a:gd name="T40" fmla="*/ 151 w 177"/>
                    <a:gd name="T41" fmla="*/ 128 h 229"/>
                    <a:gd name="T42" fmla="*/ 155 w 177"/>
                    <a:gd name="T43" fmla="*/ 107 h 229"/>
                    <a:gd name="T44" fmla="*/ 140 w 177"/>
                    <a:gd name="T45" fmla="*/ 103 h 229"/>
                    <a:gd name="T46" fmla="*/ 87 w 177"/>
                    <a:gd name="T47" fmla="*/ 6 h 229"/>
                    <a:gd name="T48" fmla="*/ 29 w 177"/>
                    <a:gd name="T49" fmla="*/ 65 h 229"/>
                    <a:gd name="T50" fmla="*/ 31 w 177"/>
                    <a:gd name="T51" fmla="*/ 98 h 229"/>
                    <a:gd name="T52" fmla="*/ 21 w 177"/>
                    <a:gd name="T53" fmla="*/ 117 h 229"/>
                    <a:gd name="T54" fmla="*/ 9 w 177"/>
                    <a:gd name="T55" fmla="*/ 138 h 229"/>
                    <a:gd name="T56" fmla="*/ 18 w 177"/>
                    <a:gd name="T57" fmla="*/ 150 h 229"/>
                    <a:gd name="T58" fmla="*/ 17 w 177"/>
                    <a:gd name="T59" fmla="*/ 186 h 229"/>
                    <a:gd name="T60" fmla="*/ 7 w 177"/>
                    <a:gd name="T61" fmla="*/ 171 h 229"/>
                    <a:gd name="T62" fmla="*/ 17 w 177"/>
                    <a:gd name="T63" fmla="*/ 186 h 229"/>
                    <a:gd name="T64" fmla="*/ 27 w 177"/>
                    <a:gd name="T65" fmla="*/ 197 h 229"/>
                    <a:gd name="T66" fmla="*/ 36 w 177"/>
                    <a:gd name="T67" fmla="*/ 212 h 229"/>
                    <a:gd name="T68" fmla="*/ 61 w 177"/>
                    <a:gd name="T69" fmla="*/ 215 h 229"/>
                    <a:gd name="T70" fmla="*/ 84 w 177"/>
                    <a:gd name="T71" fmla="*/ 212 h 229"/>
                    <a:gd name="T72" fmla="*/ 106 w 177"/>
                    <a:gd name="T73" fmla="*/ 221 h 229"/>
                    <a:gd name="T74" fmla="*/ 91 w 177"/>
                    <a:gd name="T75" fmla="*/ 211 h 229"/>
                    <a:gd name="T76" fmla="*/ 114 w 177"/>
                    <a:gd name="T77" fmla="*/ 215 h 229"/>
                    <a:gd name="T78" fmla="*/ 25 w 177"/>
                    <a:gd name="T79" fmla="*/ 152 h 229"/>
                    <a:gd name="T80" fmla="*/ 40 w 177"/>
                    <a:gd name="T81" fmla="*/ 109 h 229"/>
                    <a:gd name="T82" fmla="*/ 150 w 177"/>
                    <a:gd name="T83" fmla="*/ 151 h 229"/>
                    <a:gd name="T84" fmla="*/ 144 w 177"/>
                    <a:gd name="T85" fmla="*/ 185 h 229"/>
                    <a:gd name="T86" fmla="*/ 139 w 177"/>
                    <a:gd name="T87" fmla="*/ 212 h 229"/>
                    <a:gd name="T88" fmla="*/ 146 w 177"/>
                    <a:gd name="T89" fmla="*/ 192 h 229"/>
                    <a:gd name="T90" fmla="*/ 147 w 177"/>
                    <a:gd name="T91" fmla="*/ 207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77" h="229">
                      <a:moveTo>
                        <a:pt x="152" y="210"/>
                      </a:moveTo>
                      <a:cubicBezTo>
                        <a:pt x="155" y="206"/>
                        <a:pt x="156" y="200"/>
                        <a:pt x="155" y="195"/>
                      </a:cubicBezTo>
                      <a:cubicBezTo>
                        <a:pt x="155" y="195"/>
                        <a:pt x="155" y="195"/>
                        <a:pt x="155" y="195"/>
                      </a:cubicBezTo>
                      <a:cubicBezTo>
                        <a:pt x="155" y="195"/>
                        <a:pt x="154" y="194"/>
                        <a:pt x="154" y="194"/>
                      </a:cubicBezTo>
                      <a:cubicBezTo>
                        <a:pt x="156" y="194"/>
                        <a:pt x="158" y="193"/>
                        <a:pt x="160" y="193"/>
                      </a:cubicBezTo>
                      <a:cubicBezTo>
                        <a:pt x="170" y="190"/>
                        <a:pt x="177" y="180"/>
                        <a:pt x="174" y="169"/>
                      </a:cubicBezTo>
                      <a:cubicBezTo>
                        <a:pt x="174" y="169"/>
                        <a:pt x="174" y="169"/>
                        <a:pt x="174" y="169"/>
                      </a:cubicBezTo>
                      <a:cubicBezTo>
                        <a:pt x="173" y="164"/>
                        <a:pt x="170" y="159"/>
                        <a:pt x="165" y="157"/>
                      </a:cubicBezTo>
                      <a:cubicBezTo>
                        <a:pt x="169" y="154"/>
                        <a:pt x="171" y="151"/>
                        <a:pt x="173" y="147"/>
                      </a:cubicBezTo>
                      <a:cubicBezTo>
                        <a:pt x="174" y="143"/>
                        <a:pt x="174" y="140"/>
                        <a:pt x="173" y="136"/>
                      </a:cubicBezTo>
                      <a:cubicBezTo>
                        <a:pt x="171" y="129"/>
                        <a:pt x="166" y="124"/>
                        <a:pt x="159" y="122"/>
                      </a:cubicBezTo>
                      <a:cubicBezTo>
                        <a:pt x="159" y="121"/>
                        <a:pt x="159" y="121"/>
                        <a:pt x="160" y="121"/>
                      </a:cubicBezTo>
                      <a:cubicBezTo>
                        <a:pt x="161" y="117"/>
                        <a:pt x="162" y="114"/>
                        <a:pt x="162" y="110"/>
                      </a:cubicBezTo>
                      <a:cubicBezTo>
                        <a:pt x="162" y="109"/>
                        <a:pt x="162" y="107"/>
                        <a:pt x="162" y="106"/>
                      </a:cubicBezTo>
                      <a:cubicBezTo>
                        <a:pt x="160" y="98"/>
                        <a:pt x="154" y="93"/>
                        <a:pt x="147" y="91"/>
                      </a:cubicBezTo>
                      <a:cubicBezTo>
                        <a:pt x="151" y="83"/>
                        <a:pt x="153" y="74"/>
                        <a:pt x="153" y="65"/>
                      </a:cubicBezTo>
                      <a:cubicBezTo>
                        <a:pt x="153" y="29"/>
                        <a:pt x="123" y="0"/>
                        <a:pt x="87" y="0"/>
                      </a:cubicBezTo>
                      <a:cubicBezTo>
                        <a:pt x="51" y="0"/>
                        <a:pt x="22" y="29"/>
                        <a:pt x="22" y="65"/>
                      </a:cubicBezTo>
                      <a:cubicBezTo>
                        <a:pt x="22" y="74"/>
                        <a:pt x="24" y="83"/>
                        <a:pt x="28" y="91"/>
                      </a:cubicBezTo>
                      <a:cubicBezTo>
                        <a:pt x="21" y="93"/>
                        <a:pt x="15" y="98"/>
                        <a:pt x="13" y="106"/>
                      </a:cubicBezTo>
                      <a:cubicBezTo>
                        <a:pt x="13" y="107"/>
                        <a:pt x="12" y="109"/>
                        <a:pt x="12" y="110"/>
                      </a:cubicBezTo>
                      <a:cubicBezTo>
                        <a:pt x="12" y="112"/>
                        <a:pt x="13" y="114"/>
                        <a:pt x="13" y="116"/>
                      </a:cubicBezTo>
                      <a:cubicBezTo>
                        <a:pt x="14" y="118"/>
                        <a:pt x="14" y="119"/>
                        <a:pt x="15" y="121"/>
                      </a:cubicBezTo>
                      <a:cubicBezTo>
                        <a:pt x="16" y="121"/>
                        <a:pt x="16" y="121"/>
                        <a:pt x="16" y="122"/>
                      </a:cubicBezTo>
                      <a:cubicBezTo>
                        <a:pt x="9" y="124"/>
                        <a:pt x="4" y="129"/>
                        <a:pt x="2" y="136"/>
                      </a:cubicBezTo>
                      <a:cubicBezTo>
                        <a:pt x="0" y="144"/>
                        <a:pt x="3" y="152"/>
                        <a:pt x="10" y="157"/>
                      </a:cubicBezTo>
                      <a:cubicBezTo>
                        <a:pt x="5" y="159"/>
                        <a:pt x="2" y="164"/>
                        <a:pt x="0" y="169"/>
                      </a:cubicBezTo>
                      <a:cubicBezTo>
                        <a:pt x="0" y="171"/>
                        <a:pt x="0" y="172"/>
                        <a:pt x="0" y="174"/>
                      </a:cubicBezTo>
                      <a:cubicBezTo>
                        <a:pt x="0" y="177"/>
                        <a:pt x="1" y="181"/>
                        <a:pt x="3" y="184"/>
                      </a:cubicBezTo>
                      <a:cubicBezTo>
                        <a:pt x="5" y="189"/>
                        <a:pt x="10" y="192"/>
                        <a:pt x="15" y="193"/>
                      </a:cubicBezTo>
                      <a:cubicBezTo>
                        <a:pt x="17" y="193"/>
                        <a:pt x="19" y="194"/>
                        <a:pt x="21" y="194"/>
                      </a:cubicBezTo>
                      <a:cubicBezTo>
                        <a:pt x="20" y="194"/>
                        <a:pt x="20" y="195"/>
                        <a:pt x="20" y="195"/>
                      </a:cubicBezTo>
                      <a:cubicBezTo>
                        <a:pt x="20" y="195"/>
                        <a:pt x="20" y="195"/>
                        <a:pt x="20" y="195"/>
                      </a:cubicBezTo>
                      <a:cubicBezTo>
                        <a:pt x="18" y="203"/>
                        <a:pt x="21" y="210"/>
                        <a:pt x="26" y="215"/>
                      </a:cubicBezTo>
                      <a:cubicBezTo>
                        <a:pt x="29" y="217"/>
                        <a:pt x="31" y="218"/>
                        <a:pt x="35" y="219"/>
                      </a:cubicBezTo>
                      <a:cubicBezTo>
                        <a:pt x="41" y="221"/>
                        <a:pt x="47" y="219"/>
                        <a:pt x="52" y="215"/>
                      </a:cubicBezTo>
                      <a:cubicBezTo>
                        <a:pt x="52" y="215"/>
                        <a:pt x="52" y="214"/>
                        <a:pt x="53" y="214"/>
                      </a:cubicBezTo>
                      <a:cubicBezTo>
                        <a:pt x="53" y="214"/>
                        <a:pt x="53" y="215"/>
                        <a:pt x="53" y="215"/>
                      </a:cubicBezTo>
                      <a:cubicBezTo>
                        <a:pt x="54" y="216"/>
                        <a:pt x="54" y="217"/>
                        <a:pt x="55" y="219"/>
                      </a:cubicBezTo>
                      <a:cubicBezTo>
                        <a:pt x="58" y="223"/>
                        <a:pt x="62" y="226"/>
                        <a:pt x="67" y="228"/>
                      </a:cubicBezTo>
                      <a:cubicBezTo>
                        <a:pt x="72" y="229"/>
                        <a:pt x="77" y="228"/>
                        <a:pt x="82" y="225"/>
                      </a:cubicBezTo>
                      <a:cubicBezTo>
                        <a:pt x="84" y="224"/>
                        <a:pt x="86" y="222"/>
                        <a:pt x="87" y="220"/>
                      </a:cubicBezTo>
                      <a:cubicBezTo>
                        <a:pt x="89" y="222"/>
                        <a:pt x="91" y="224"/>
                        <a:pt x="93" y="225"/>
                      </a:cubicBezTo>
                      <a:cubicBezTo>
                        <a:pt x="97" y="228"/>
                        <a:pt x="103" y="229"/>
                        <a:pt x="108" y="228"/>
                      </a:cubicBezTo>
                      <a:cubicBezTo>
                        <a:pt x="113" y="226"/>
                        <a:pt x="117" y="223"/>
                        <a:pt x="120" y="219"/>
                      </a:cubicBezTo>
                      <a:cubicBezTo>
                        <a:pt x="121" y="217"/>
                        <a:pt x="121" y="216"/>
                        <a:pt x="122" y="215"/>
                      </a:cubicBezTo>
                      <a:cubicBezTo>
                        <a:pt x="122" y="215"/>
                        <a:pt x="122" y="214"/>
                        <a:pt x="122" y="214"/>
                      </a:cubicBezTo>
                      <a:cubicBezTo>
                        <a:pt x="122" y="214"/>
                        <a:pt x="123" y="215"/>
                        <a:pt x="123" y="215"/>
                      </a:cubicBezTo>
                      <a:cubicBezTo>
                        <a:pt x="124" y="216"/>
                        <a:pt x="125" y="216"/>
                        <a:pt x="125" y="217"/>
                      </a:cubicBezTo>
                      <a:cubicBezTo>
                        <a:pt x="130" y="219"/>
                        <a:pt x="135" y="220"/>
                        <a:pt x="140" y="219"/>
                      </a:cubicBezTo>
                      <a:cubicBezTo>
                        <a:pt x="143" y="218"/>
                        <a:pt x="146" y="217"/>
                        <a:pt x="148" y="215"/>
                      </a:cubicBezTo>
                      <a:cubicBezTo>
                        <a:pt x="150" y="214"/>
                        <a:pt x="151" y="212"/>
                        <a:pt x="152" y="210"/>
                      </a:cubicBezTo>
                      <a:close/>
                      <a:moveTo>
                        <a:pt x="168" y="171"/>
                      </a:moveTo>
                      <a:cubicBezTo>
                        <a:pt x="168" y="172"/>
                        <a:pt x="168" y="173"/>
                        <a:pt x="168" y="174"/>
                      </a:cubicBezTo>
                      <a:cubicBezTo>
                        <a:pt x="168" y="180"/>
                        <a:pt x="164" y="185"/>
                        <a:pt x="158" y="186"/>
                      </a:cubicBezTo>
                      <a:cubicBezTo>
                        <a:pt x="156" y="187"/>
                        <a:pt x="153" y="187"/>
                        <a:pt x="151" y="186"/>
                      </a:cubicBezTo>
                      <a:cubicBezTo>
                        <a:pt x="157" y="177"/>
                        <a:pt x="158" y="168"/>
                        <a:pt x="158" y="161"/>
                      </a:cubicBezTo>
                      <a:cubicBezTo>
                        <a:pt x="163" y="163"/>
                        <a:pt x="166" y="166"/>
                        <a:pt x="168" y="171"/>
                      </a:cubicBezTo>
                      <a:close/>
                      <a:moveTo>
                        <a:pt x="166" y="138"/>
                      </a:moveTo>
                      <a:cubicBezTo>
                        <a:pt x="166" y="139"/>
                        <a:pt x="167" y="140"/>
                        <a:pt x="167" y="141"/>
                      </a:cubicBezTo>
                      <a:cubicBezTo>
                        <a:pt x="167" y="146"/>
                        <a:pt x="163" y="151"/>
                        <a:pt x="157" y="153"/>
                      </a:cubicBezTo>
                      <a:cubicBezTo>
                        <a:pt x="157" y="151"/>
                        <a:pt x="157" y="150"/>
                        <a:pt x="157" y="150"/>
                      </a:cubicBezTo>
                      <a:cubicBezTo>
                        <a:pt x="155" y="142"/>
                        <a:pt x="153" y="135"/>
                        <a:pt x="151" y="128"/>
                      </a:cubicBezTo>
                      <a:cubicBezTo>
                        <a:pt x="158" y="127"/>
                        <a:pt x="165" y="131"/>
                        <a:pt x="166" y="138"/>
                      </a:cubicBezTo>
                      <a:close/>
                      <a:moveTo>
                        <a:pt x="155" y="107"/>
                      </a:moveTo>
                      <a:cubicBezTo>
                        <a:pt x="155" y="107"/>
                        <a:pt x="155" y="107"/>
                        <a:pt x="155" y="107"/>
                      </a:cubicBezTo>
                      <a:cubicBezTo>
                        <a:pt x="156" y="111"/>
                        <a:pt x="155" y="114"/>
                        <a:pt x="154" y="117"/>
                      </a:cubicBezTo>
                      <a:cubicBezTo>
                        <a:pt x="152" y="119"/>
                        <a:pt x="151" y="121"/>
                        <a:pt x="148" y="122"/>
                      </a:cubicBezTo>
                      <a:cubicBezTo>
                        <a:pt x="146" y="115"/>
                        <a:pt x="143" y="109"/>
                        <a:pt x="140" y="103"/>
                      </a:cubicBezTo>
                      <a:cubicBezTo>
                        <a:pt x="141" y="101"/>
                        <a:pt x="143" y="100"/>
                        <a:pt x="144" y="98"/>
                      </a:cubicBezTo>
                      <a:cubicBezTo>
                        <a:pt x="149" y="98"/>
                        <a:pt x="154" y="102"/>
                        <a:pt x="155" y="107"/>
                      </a:cubicBezTo>
                      <a:close/>
                      <a:moveTo>
                        <a:pt x="87" y="6"/>
                      </a:moveTo>
                      <a:cubicBezTo>
                        <a:pt x="120" y="6"/>
                        <a:pt x="146" y="33"/>
                        <a:pt x="146" y="65"/>
                      </a:cubicBezTo>
                      <a:cubicBezTo>
                        <a:pt x="146" y="97"/>
                        <a:pt x="120" y="123"/>
                        <a:pt x="87" y="123"/>
                      </a:cubicBezTo>
                      <a:cubicBezTo>
                        <a:pt x="55" y="123"/>
                        <a:pt x="29" y="97"/>
                        <a:pt x="29" y="65"/>
                      </a:cubicBezTo>
                      <a:cubicBezTo>
                        <a:pt x="29" y="33"/>
                        <a:pt x="55" y="6"/>
                        <a:pt x="87" y="6"/>
                      </a:cubicBezTo>
                      <a:close/>
                      <a:moveTo>
                        <a:pt x="20" y="107"/>
                      </a:moveTo>
                      <a:cubicBezTo>
                        <a:pt x="21" y="102"/>
                        <a:pt x="26" y="98"/>
                        <a:pt x="31" y="98"/>
                      </a:cubicBezTo>
                      <a:cubicBezTo>
                        <a:pt x="32" y="100"/>
                        <a:pt x="33" y="101"/>
                        <a:pt x="35" y="103"/>
                      </a:cubicBezTo>
                      <a:cubicBezTo>
                        <a:pt x="32" y="109"/>
                        <a:pt x="29" y="115"/>
                        <a:pt x="26" y="122"/>
                      </a:cubicBezTo>
                      <a:cubicBezTo>
                        <a:pt x="24" y="121"/>
                        <a:pt x="22" y="119"/>
                        <a:pt x="21" y="117"/>
                      </a:cubicBezTo>
                      <a:cubicBezTo>
                        <a:pt x="19" y="114"/>
                        <a:pt x="19" y="111"/>
                        <a:pt x="20" y="107"/>
                      </a:cubicBezTo>
                      <a:close/>
                      <a:moveTo>
                        <a:pt x="8" y="141"/>
                      </a:moveTo>
                      <a:cubicBezTo>
                        <a:pt x="8" y="140"/>
                        <a:pt x="8" y="139"/>
                        <a:pt x="9" y="138"/>
                      </a:cubicBezTo>
                      <a:cubicBezTo>
                        <a:pt x="10" y="131"/>
                        <a:pt x="17" y="127"/>
                        <a:pt x="24" y="128"/>
                      </a:cubicBezTo>
                      <a:cubicBezTo>
                        <a:pt x="24" y="128"/>
                        <a:pt x="24" y="128"/>
                        <a:pt x="24" y="128"/>
                      </a:cubicBezTo>
                      <a:cubicBezTo>
                        <a:pt x="22" y="135"/>
                        <a:pt x="20" y="142"/>
                        <a:pt x="18" y="150"/>
                      </a:cubicBezTo>
                      <a:cubicBezTo>
                        <a:pt x="18" y="150"/>
                        <a:pt x="18" y="151"/>
                        <a:pt x="17" y="153"/>
                      </a:cubicBezTo>
                      <a:cubicBezTo>
                        <a:pt x="12" y="151"/>
                        <a:pt x="8" y="146"/>
                        <a:pt x="8" y="141"/>
                      </a:cubicBezTo>
                      <a:close/>
                      <a:moveTo>
                        <a:pt x="17" y="186"/>
                      </a:moveTo>
                      <a:cubicBezTo>
                        <a:pt x="13" y="185"/>
                        <a:pt x="10" y="183"/>
                        <a:pt x="9" y="181"/>
                      </a:cubicBezTo>
                      <a:cubicBezTo>
                        <a:pt x="7" y="178"/>
                        <a:pt x="6" y="174"/>
                        <a:pt x="7" y="171"/>
                      </a:cubicBezTo>
                      <a:cubicBezTo>
                        <a:pt x="7" y="171"/>
                        <a:pt x="7" y="171"/>
                        <a:pt x="7" y="171"/>
                      </a:cubicBezTo>
                      <a:cubicBezTo>
                        <a:pt x="8" y="166"/>
                        <a:pt x="12" y="163"/>
                        <a:pt x="17" y="161"/>
                      </a:cubicBezTo>
                      <a:cubicBezTo>
                        <a:pt x="17" y="168"/>
                        <a:pt x="18" y="177"/>
                        <a:pt x="24" y="186"/>
                      </a:cubicBezTo>
                      <a:cubicBezTo>
                        <a:pt x="21" y="187"/>
                        <a:pt x="19" y="187"/>
                        <a:pt x="17" y="186"/>
                      </a:cubicBezTo>
                      <a:close/>
                      <a:moveTo>
                        <a:pt x="36" y="212"/>
                      </a:moveTo>
                      <a:cubicBezTo>
                        <a:pt x="30" y="211"/>
                        <a:pt x="26" y="206"/>
                        <a:pt x="26" y="200"/>
                      </a:cubicBezTo>
                      <a:cubicBezTo>
                        <a:pt x="26" y="199"/>
                        <a:pt x="27" y="198"/>
                        <a:pt x="27" y="197"/>
                      </a:cubicBezTo>
                      <a:cubicBezTo>
                        <a:pt x="27" y="195"/>
                        <a:pt x="28" y="194"/>
                        <a:pt x="29" y="192"/>
                      </a:cubicBezTo>
                      <a:cubicBezTo>
                        <a:pt x="34" y="198"/>
                        <a:pt x="42" y="203"/>
                        <a:pt x="50" y="206"/>
                      </a:cubicBezTo>
                      <a:cubicBezTo>
                        <a:pt x="48" y="211"/>
                        <a:pt x="42" y="214"/>
                        <a:pt x="36" y="212"/>
                      </a:cubicBezTo>
                      <a:close/>
                      <a:moveTo>
                        <a:pt x="78" y="219"/>
                      </a:moveTo>
                      <a:cubicBezTo>
                        <a:pt x="75" y="221"/>
                        <a:pt x="72" y="222"/>
                        <a:pt x="69" y="221"/>
                      </a:cubicBezTo>
                      <a:cubicBezTo>
                        <a:pt x="65" y="220"/>
                        <a:pt x="63" y="218"/>
                        <a:pt x="61" y="215"/>
                      </a:cubicBezTo>
                      <a:cubicBezTo>
                        <a:pt x="60" y="213"/>
                        <a:pt x="59" y="211"/>
                        <a:pt x="59" y="208"/>
                      </a:cubicBezTo>
                      <a:cubicBezTo>
                        <a:pt x="66" y="210"/>
                        <a:pt x="75" y="211"/>
                        <a:pt x="84" y="211"/>
                      </a:cubicBezTo>
                      <a:cubicBezTo>
                        <a:pt x="84" y="211"/>
                        <a:pt x="84" y="212"/>
                        <a:pt x="84" y="212"/>
                      </a:cubicBezTo>
                      <a:cubicBezTo>
                        <a:pt x="83" y="215"/>
                        <a:pt x="81" y="218"/>
                        <a:pt x="78" y="219"/>
                      </a:cubicBezTo>
                      <a:close/>
                      <a:moveTo>
                        <a:pt x="114" y="215"/>
                      </a:moveTo>
                      <a:cubicBezTo>
                        <a:pt x="112" y="218"/>
                        <a:pt x="109" y="220"/>
                        <a:pt x="106" y="221"/>
                      </a:cubicBezTo>
                      <a:cubicBezTo>
                        <a:pt x="103" y="222"/>
                        <a:pt x="99" y="221"/>
                        <a:pt x="97" y="219"/>
                      </a:cubicBezTo>
                      <a:cubicBezTo>
                        <a:pt x="94" y="218"/>
                        <a:pt x="92" y="215"/>
                        <a:pt x="91" y="211"/>
                      </a:cubicBezTo>
                      <a:cubicBezTo>
                        <a:pt x="91" y="211"/>
                        <a:pt x="91" y="211"/>
                        <a:pt x="91" y="211"/>
                      </a:cubicBezTo>
                      <a:cubicBezTo>
                        <a:pt x="100" y="211"/>
                        <a:pt x="108" y="210"/>
                        <a:pt x="116" y="208"/>
                      </a:cubicBezTo>
                      <a:cubicBezTo>
                        <a:pt x="116" y="208"/>
                        <a:pt x="116" y="208"/>
                        <a:pt x="116" y="208"/>
                      </a:cubicBezTo>
                      <a:cubicBezTo>
                        <a:pt x="116" y="211"/>
                        <a:pt x="115" y="213"/>
                        <a:pt x="114" y="215"/>
                      </a:cubicBezTo>
                      <a:close/>
                      <a:moveTo>
                        <a:pt x="87" y="204"/>
                      </a:moveTo>
                      <a:cubicBezTo>
                        <a:pt x="60" y="204"/>
                        <a:pt x="41" y="198"/>
                        <a:pt x="31" y="185"/>
                      </a:cubicBezTo>
                      <a:cubicBezTo>
                        <a:pt x="20" y="170"/>
                        <a:pt x="25" y="152"/>
                        <a:pt x="25" y="152"/>
                      </a:cubicBezTo>
                      <a:cubicBezTo>
                        <a:pt x="25" y="151"/>
                        <a:pt x="25" y="151"/>
                        <a:pt x="25" y="151"/>
                      </a:cubicBezTo>
                      <a:cubicBezTo>
                        <a:pt x="25" y="151"/>
                        <a:pt x="25" y="151"/>
                        <a:pt x="25" y="151"/>
                      </a:cubicBezTo>
                      <a:cubicBezTo>
                        <a:pt x="28" y="135"/>
                        <a:pt x="34" y="120"/>
                        <a:pt x="40" y="109"/>
                      </a:cubicBezTo>
                      <a:cubicBezTo>
                        <a:pt x="52" y="122"/>
                        <a:pt x="69" y="130"/>
                        <a:pt x="87" y="130"/>
                      </a:cubicBezTo>
                      <a:cubicBezTo>
                        <a:pt x="106" y="130"/>
                        <a:pt x="123" y="122"/>
                        <a:pt x="135" y="109"/>
                      </a:cubicBezTo>
                      <a:cubicBezTo>
                        <a:pt x="141" y="120"/>
                        <a:pt x="146" y="135"/>
                        <a:pt x="150" y="151"/>
                      </a:cubicBezTo>
                      <a:cubicBezTo>
                        <a:pt x="150" y="151"/>
                        <a:pt x="150" y="151"/>
                        <a:pt x="150" y="151"/>
                      </a:cubicBezTo>
                      <a:cubicBezTo>
                        <a:pt x="150" y="152"/>
                        <a:pt x="150" y="152"/>
                        <a:pt x="150" y="152"/>
                      </a:cubicBezTo>
                      <a:cubicBezTo>
                        <a:pt x="150" y="152"/>
                        <a:pt x="155" y="170"/>
                        <a:pt x="144" y="185"/>
                      </a:cubicBezTo>
                      <a:cubicBezTo>
                        <a:pt x="134" y="198"/>
                        <a:pt x="115" y="204"/>
                        <a:pt x="87" y="204"/>
                      </a:cubicBezTo>
                      <a:close/>
                      <a:moveTo>
                        <a:pt x="147" y="207"/>
                      </a:moveTo>
                      <a:cubicBezTo>
                        <a:pt x="145" y="209"/>
                        <a:pt x="142" y="211"/>
                        <a:pt x="139" y="212"/>
                      </a:cubicBezTo>
                      <a:cubicBezTo>
                        <a:pt x="135" y="213"/>
                        <a:pt x="132" y="213"/>
                        <a:pt x="129" y="211"/>
                      </a:cubicBezTo>
                      <a:cubicBezTo>
                        <a:pt x="127" y="210"/>
                        <a:pt x="125" y="208"/>
                        <a:pt x="124" y="206"/>
                      </a:cubicBezTo>
                      <a:cubicBezTo>
                        <a:pt x="133" y="203"/>
                        <a:pt x="141" y="198"/>
                        <a:pt x="146" y="192"/>
                      </a:cubicBezTo>
                      <a:cubicBezTo>
                        <a:pt x="147" y="194"/>
                        <a:pt x="148" y="195"/>
                        <a:pt x="148" y="197"/>
                      </a:cubicBezTo>
                      <a:cubicBezTo>
                        <a:pt x="148" y="198"/>
                        <a:pt x="148" y="199"/>
                        <a:pt x="148" y="200"/>
                      </a:cubicBezTo>
                      <a:cubicBezTo>
                        <a:pt x="148" y="202"/>
                        <a:pt x="148" y="205"/>
                        <a:pt x="147" y="2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61"/>
                <p:cNvSpPr>
                  <a:spLocks/>
                </p:cNvSpPr>
                <p:nvPr userDrawn="1"/>
              </p:nvSpPr>
              <p:spPr bwMode="auto">
                <a:xfrm>
                  <a:off x="2719" y="2148"/>
                  <a:ext cx="324" cy="228"/>
                </a:xfrm>
                <a:custGeom>
                  <a:avLst/>
                  <a:gdLst>
                    <a:gd name="T0" fmla="*/ 124 w 135"/>
                    <a:gd name="T1" fmla="*/ 76 h 95"/>
                    <a:gd name="T2" fmla="*/ 130 w 135"/>
                    <a:gd name="T3" fmla="*/ 43 h 95"/>
                    <a:gd name="T4" fmla="*/ 130 w 135"/>
                    <a:gd name="T5" fmla="*/ 42 h 95"/>
                    <a:gd name="T6" fmla="*/ 130 w 135"/>
                    <a:gd name="T7" fmla="*/ 42 h 95"/>
                    <a:gd name="T8" fmla="*/ 115 w 135"/>
                    <a:gd name="T9" fmla="*/ 0 h 95"/>
                    <a:gd name="T10" fmla="*/ 67 w 135"/>
                    <a:gd name="T11" fmla="*/ 21 h 95"/>
                    <a:gd name="T12" fmla="*/ 20 w 135"/>
                    <a:gd name="T13" fmla="*/ 0 h 95"/>
                    <a:gd name="T14" fmla="*/ 5 w 135"/>
                    <a:gd name="T15" fmla="*/ 42 h 95"/>
                    <a:gd name="T16" fmla="*/ 5 w 135"/>
                    <a:gd name="T17" fmla="*/ 42 h 95"/>
                    <a:gd name="T18" fmla="*/ 5 w 135"/>
                    <a:gd name="T19" fmla="*/ 43 h 95"/>
                    <a:gd name="T20" fmla="*/ 11 w 135"/>
                    <a:gd name="T21" fmla="*/ 76 h 95"/>
                    <a:gd name="T22" fmla="*/ 67 w 135"/>
                    <a:gd name="T23" fmla="*/ 95 h 95"/>
                    <a:gd name="T24" fmla="*/ 124 w 135"/>
                    <a:gd name="T25" fmla="*/ 7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5" h="95">
                      <a:moveTo>
                        <a:pt x="124" y="76"/>
                      </a:moveTo>
                      <a:cubicBezTo>
                        <a:pt x="135" y="61"/>
                        <a:pt x="130" y="43"/>
                        <a:pt x="130" y="43"/>
                      </a:cubicBezTo>
                      <a:cubicBezTo>
                        <a:pt x="130" y="42"/>
                        <a:pt x="130" y="42"/>
                        <a:pt x="130" y="42"/>
                      </a:cubicBezTo>
                      <a:cubicBezTo>
                        <a:pt x="130" y="42"/>
                        <a:pt x="130" y="42"/>
                        <a:pt x="130" y="42"/>
                      </a:cubicBezTo>
                      <a:cubicBezTo>
                        <a:pt x="126" y="26"/>
                        <a:pt x="121" y="11"/>
                        <a:pt x="115" y="0"/>
                      </a:cubicBezTo>
                      <a:cubicBezTo>
                        <a:pt x="103" y="13"/>
                        <a:pt x="86" y="21"/>
                        <a:pt x="67" y="21"/>
                      </a:cubicBezTo>
                      <a:cubicBezTo>
                        <a:pt x="49" y="21"/>
                        <a:pt x="32" y="13"/>
                        <a:pt x="20" y="0"/>
                      </a:cubicBezTo>
                      <a:cubicBezTo>
                        <a:pt x="14" y="11"/>
                        <a:pt x="8" y="26"/>
                        <a:pt x="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0" y="61"/>
                        <a:pt x="11" y="76"/>
                      </a:cubicBezTo>
                      <a:cubicBezTo>
                        <a:pt x="21" y="89"/>
                        <a:pt x="40" y="95"/>
                        <a:pt x="67" y="95"/>
                      </a:cubicBezTo>
                      <a:cubicBezTo>
                        <a:pt x="95" y="95"/>
                        <a:pt x="114" y="89"/>
                        <a:pt x="124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Oval 62"/>
                <p:cNvSpPr>
                  <a:spLocks noChangeArrowheads="1"/>
                </p:cNvSpPr>
                <p:nvPr userDrawn="1"/>
              </p:nvSpPr>
              <p:spPr bwMode="auto">
                <a:xfrm>
                  <a:off x="2741" y="1901"/>
                  <a:ext cx="281" cy="28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1" name="Group 4"/>
              <p:cNvGrpSpPr>
                <a:grpSpLocks noChangeAspect="1"/>
              </p:cNvGrpSpPr>
              <p:nvPr userDrawn="1"/>
            </p:nvGrpSpPr>
            <p:grpSpPr bwMode="auto">
              <a:xfrm rot="20384769">
                <a:off x="8480087" y="4091831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148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9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2" name="Group 65"/>
              <p:cNvGrpSpPr>
                <a:grpSpLocks noChangeAspect="1"/>
              </p:cNvGrpSpPr>
              <p:nvPr userDrawn="1"/>
            </p:nvGrpSpPr>
            <p:grpSpPr bwMode="auto">
              <a:xfrm>
                <a:off x="201109" y="5404342"/>
                <a:ext cx="1426490" cy="1396254"/>
                <a:chOff x="2208" y="1508"/>
                <a:chExt cx="1321" cy="1293"/>
              </a:xfrm>
              <a:grpFill/>
            </p:grpSpPr>
            <p:sp>
              <p:nvSpPr>
                <p:cNvPr id="146" name="Freeform 66"/>
                <p:cNvSpPr>
                  <a:spLocks noEditPoints="1"/>
                </p:cNvSpPr>
                <p:nvPr userDrawn="1"/>
              </p:nvSpPr>
              <p:spPr bwMode="auto">
                <a:xfrm>
                  <a:off x="2949" y="1807"/>
                  <a:ext cx="580" cy="823"/>
                </a:xfrm>
                <a:custGeom>
                  <a:avLst/>
                  <a:gdLst>
                    <a:gd name="T0" fmla="*/ 227 w 244"/>
                    <a:gd name="T1" fmla="*/ 217 h 346"/>
                    <a:gd name="T2" fmla="*/ 180 w 244"/>
                    <a:gd name="T3" fmla="*/ 125 h 346"/>
                    <a:gd name="T4" fmla="*/ 193 w 244"/>
                    <a:gd name="T5" fmla="*/ 83 h 346"/>
                    <a:gd name="T6" fmla="*/ 193 w 244"/>
                    <a:gd name="T7" fmla="*/ 77 h 346"/>
                    <a:gd name="T8" fmla="*/ 200 w 244"/>
                    <a:gd name="T9" fmla="*/ 7 h 346"/>
                    <a:gd name="T10" fmla="*/ 154 w 244"/>
                    <a:gd name="T11" fmla="*/ 19 h 346"/>
                    <a:gd name="T12" fmla="*/ 122 w 244"/>
                    <a:gd name="T13" fmla="*/ 12 h 346"/>
                    <a:gd name="T14" fmla="*/ 90 w 244"/>
                    <a:gd name="T15" fmla="*/ 19 h 346"/>
                    <a:gd name="T16" fmla="*/ 45 w 244"/>
                    <a:gd name="T17" fmla="*/ 7 h 346"/>
                    <a:gd name="T18" fmla="*/ 51 w 244"/>
                    <a:gd name="T19" fmla="*/ 77 h 346"/>
                    <a:gd name="T20" fmla="*/ 51 w 244"/>
                    <a:gd name="T21" fmla="*/ 83 h 346"/>
                    <a:gd name="T22" fmla="*/ 54 w 244"/>
                    <a:gd name="T23" fmla="*/ 105 h 346"/>
                    <a:gd name="T24" fmla="*/ 99 w 244"/>
                    <a:gd name="T25" fmla="*/ 172 h 346"/>
                    <a:gd name="T26" fmla="*/ 103 w 244"/>
                    <a:gd name="T27" fmla="*/ 336 h 346"/>
                    <a:gd name="T28" fmla="*/ 99 w 244"/>
                    <a:gd name="T29" fmla="*/ 344 h 346"/>
                    <a:gd name="T30" fmla="*/ 137 w 244"/>
                    <a:gd name="T31" fmla="*/ 345 h 346"/>
                    <a:gd name="T32" fmla="*/ 227 w 244"/>
                    <a:gd name="T33" fmla="*/ 217 h 346"/>
                    <a:gd name="T34" fmla="*/ 146 w 244"/>
                    <a:gd name="T35" fmla="*/ 58 h 346"/>
                    <a:gd name="T36" fmla="*/ 153 w 244"/>
                    <a:gd name="T37" fmla="*/ 65 h 346"/>
                    <a:gd name="T38" fmla="*/ 146 w 244"/>
                    <a:gd name="T39" fmla="*/ 72 h 346"/>
                    <a:gd name="T40" fmla="*/ 139 w 244"/>
                    <a:gd name="T41" fmla="*/ 65 h 346"/>
                    <a:gd name="T42" fmla="*/ 146 w 244"/>
                    <a:gd name="T43" fmla="*/ 58 h 346"/>
                    <a:gd name="T44" fmla="*/ 103 w 244"/>
                    <a:gd name="T45" fmla="*/ 65 h 346"/>
                    <a:gd name="T46" fmla="*/ 97 w 244"/>
                    <a:gd name="T47" fmla="*/ 72 h 346"/>
                    <a:gd name="T48" fmla="*/ 90 w 244"/>
                    <a:gd name="T49" fmla="*/ 65 h 346"/>
                    <a:gd name="T50" fmla="*/ 97 w 244"/>
                    <a:gd name="T51" fmla="*/ 58 h 346"/>
                    <a:gd name="T52" fmla="*/ 103 w 244"/>
                    <a:gd name="T53" fmla="*/ 65 h 346"/>
                    <a:gd name="T54" fmla="*/ 107 w 244"/>
                    <a:gd name="T55" fmla="*/ 93 h 346"/>
                    <a:gd name="T56" fmla="*/ 122 w 244"/>
                    <a:gd name="T57" fmla="*/ 78 h 346"/>
                    <a:gd name="T58" fmla="*/ 138 w 244"/>
                    <a:gd name="T59" fmla="*/ 93 h 346"/>
                    <a:gd name="T60" fmla="*/ 122 w 244"/>
                    <a:gd name="T61" fmla="*/ 117 h 346"/>
                    <a:gd name="T62" fmla="*/ 107 w 244"/>
                    <a:gd name="T63" fmla="*/ 93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44" h="346">
                      <a:moveTo>
                        <a:pt x="227" y="217"/>
                      </a:moveTo>
                      <a:cubicBezTo>
                        <a:pt x="224" y="175"/>
                        <a:pt x="207" y="143"/>
                        <a:pt x="180" y="125"/>
                      </a:cubicBezTo>
                      <a:cubicBezTo>
                        <a:pt x="188" y="113"/>
                        <a:pt x="193" y="99"/>
                        <a:pt x="193" y="83"/>
                      </a:cubicBezTo>
                      <a:cubicBezTo>
                        <a:pt x="193" y="81"/>
                        <a:pt x="193" y="79"/>
                        <a:pt x="193" y="77"/>
                      </a:cubicBezTo>
                      <a:cubicBezTo>
                        <a:pt x="244" y="61"/>
                        <a:pt x="229" y="17"/>
                        <a:pt x="200" y="7"/>
                      </a:cubicBezTo>
                      <a:cubicBezTo>
                        <a:pt x="178" y="0"/>
                        <a:pt x="161" y="12"/>
                        <a:pt x="154" y="19"/>
                      </a:cubicBezTo>
                      <a:cubicBezTo>
                        <a:pt x="144" y="14"/>
                        <a:pt x="133" y="12"/>
                        <a:pt x="122" y="12"/>
                      </a:cubicBezTo>
                      <a:cubicBezTo>
                        <a:pt x="111" y="12"/>
                        <a:pt x="100" y="14"/>
                        <a:pt x="90" y="19"/>
                      </a:cubicBezTo>
                      <a:cubicBezTo>
                        <a:pt x="83" y="12"/>
                        <a:pt x="66" y="0"/>
                        <a:pt x="45" y="7"/>
                      </a:cubicBezTo>
                      <a:cubicBezTo>
                        <a:pt x="15" y="17"/>
                        <a:pt x="0" y="61"/>
                        <a:pt x="51" y="77"/>
                      </a:cubicBezTo>
                      <a:cubicBezTo>
                        <a:pt x="51" y="79"/>
                        <a:pt x="51" y="81"/>
                        <a:pt x="51" y="83"/>
                      </a:cubicBezTo>
                      <a:cubicBezTo>
                        <a:pt x="51" y="91"/>
                        <a:pt x="52" y="98"/>
                        <a:pt x="54" y="105"/>
                      </a:cubicBezTo>
                      <a:cubicBezTo>
                        <a:pt x="71" y="124"/>
                        <a:pt x="87" y="147"/>
                        <a:pt x="99" y="172"/>
                      </a:cubicBezTo>
                      <a:cubicBezTo>
                        <a:pt x="119" y="212"/>
                        <a:pt x="135" y="273"/>
                        <a:pt x="103" y="336"/>
                      </a:cubicBezTo>
                      <a:cubicBezTo>
                        <a:pt x="102" y="339"/>
                        <a:pt x="100" y="341"/>
                        <a:pt x="99" y="344"/>
                      </a:cubicBezTo>
                      <a:cubicBezTo>
                        <a:pt x="113" y="346"/>
                        <a:pt x="126" y="346"/>
                        <a:pt x="137" y="345"/>
                      </a:cubicBezTo>
                      <a:cubicBezTo>
                        <a:pt x="213" y="340"/>
                        <a:pt x="231" y="275"/>
                        <a:pt x="227" y="217"/>
                      </a:cubicBezTo>
                      <a:close/>
                      <a:moveTo>
                        <a:pt x="146" y="58"/>
                      </a:moveTo>
                      <a:cubicBezTo>
                        <a:pt x="150" y="58"/>
                        <a:pt x="153" y="61"/>
                        <a:pt x="153" y="65"/>
                      </a:cubicBezTo>
                      <a:cubicBezTo>
                        <a:pt x="153" y="69"/>
                        <a:pt x="150" y="72"/>
                        <a:pt x="146" y="72"/>
                      </a:cubicBezTo>
                      <a:cubicBezTo>
                        <a:pt x="142" y="72"/>
                        <a:pt x="139" y="69"/>
                        <a:pt x="139" y="65"/>
                      </a:cubicBezTo>
                      <a:cubicBezTo>
                        <a:pt x="139" y="61"/>
                        <a:pt x="142" y="58"/>
                        <a:pt x="146" y="58"/>
                      </a:cubicBezTo>
                      <a:close/>
                      <a:moveTo>
                        <a:pt x="103" y="65"/>
                      </a:moveTo>
                      <a:cubicBezTo>
                        <a:pt x="103" y="69"/>
                        <a:pt x="100" y="72"/>
                        <a:pt x="97" y="72"/>
                      </a:cubicBezTo>
                      <a:cubicBezTo>
                        <a:pt x="93" y="72"/>
                        <a:pt x="90" y="69"/>
                        <a:pt x="90" y="65"/>
                      </a:cubicBezTo>
                      <a:cubicBezTo>
                        <a:pt x="90" y="61"/>
                        <a:pt x="93" y="58"/>
                        <a:pt x="97" y="58"/>
                      </a:cubicBezTo>
                      <a:cubicBezTo>
                        <a:pt x="100" y="58"/>
                        <a:pt x="103" y="61"/>
                        <a:pt x="103" y="65"/>
                      </a:cubicBezTo>
                      <a:close/>
                      <a:moveTo>
                        <a:pt x="107" y="93"/>
                      </a:moveTo>
                      <a:cubicBezTo>
                        <a:pt x="114" y="76"/>
                        <a:pt x="122" y="78"/>
                        <a:pt x="122" y="78"/>
                      </a:cubicBezTo>
                      <a:cubicBezTo>
                        <a:pt x="122" y="78"/>
                        <a:pt x="131" y="76"/>
                        <a:pt x="138" y="93"/>
                      </a:cubicBezTo>
                      <a:cubicBezTo>
                        <a:pt x="145" y="113"/>
                        <a:pt x="135" y="117"/>
                        <a:pt x="122" y="117"/>
                      </a:cubicBezTo>
                      <a:cubicBezTo>
                        <a:pt x="110" y="117"/>
                        <a:pt x="99" y="112"/>
                        <a:pt x="107" y="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7" name="Freeform 67"/>
                <p:cNvSpPr>
                  <a:spLocks noEditPoints="1"/>
                </p:cNvSpPr>
                <p:nvPr userDrawn="1"/>
              </p:nvSpPr>
              <p:spPr bwMode="auto">
                <a:xfrm>
                  <a:off x="2208" y="1508"/>
                  <a:ext cx="1031" cy="1293"/>
                </a:xfrm>
                <a:custGeom>
                  <a:avLst/>
                  <a:gdLst>
                    <a:gd name="T0" fmla="*/ 165 w 434"/>
                    <a:gd name="T1" fmla="*/ 244 h 544"/>
                    <a:gd name="T2" fmla="*/ 64 w 434"/>
                    <a:gd name="T3" fmla="*/ 333 h 544"/>
                    <a:gd name="T4" fmla="*/ 84 w 434"/>
                    <a:gd name="T5" fmla="*/ 380 h 544"/>
                    <a:gd name="T6" fmla="*/ 195 w 434"/>
                    <a:gd name="T7" fmla="*/ 346 h 544"/>
                    <a:gd name="T8" fmla="*/ 233 w 434"/>
                    <a:gd name="T9" fmla="*/ 435 h 544"/>
                    <a:gd name="T10" fmla="*/ 132 w 434"/>
                    <a:gd name="T11" fmla="*/ 489 h 544"/>
                    <a:gd name="T12" fmla="*/ 154 w 434"/>
                    <a:gd name="T13" fmla="*/ 539 h 544"/>
                    <a:gd name="T14" fmla="*/ 404 w 434"/>
                    <a:gd name="T15" fmla="*/ 457 h 544"/>
                    <a:gd name="T16" fmla="*/ 401 w 434"/>
                    <a:gd name="T17" fmla="*/ 303 h 544"/>
                    <a:gd name="T18" fmla="*/ 294 w 434"/>
                    <a:gd name="T19" fmla="*/ 191 h 544"/>
                    <a:gd name="T20" fmla="*/ 300 w 434"/>
                    <a:gd name="T21" fmla="*/ 180 h 544"/>
                    <a:gd name="T22" fmla="*/ 309 w 434"/>
                    <a:gd name="T23" fmla="*/ 134 h 544"/>
                    <a:gd name="T24" fmla="*/ 309 w 434"/>
                    <a:gd name="T25" fmla="*/ 124 h 544"/>
                    <a:gd name="T26" fmla="*/ 319 w 434"/>
                    <a:gd name="T27" fmla="*/ 12 h 544"/>
                    <a:gd name="T28" fmla="*/ 246 w 434"/>
                    <a:gd name="T29" fmla="*/ 31 h 544"/>
                    <a:gd name="T30" fmla="*/ 195 w 434"/>
                    <a:gd name="T31" fmla="*/ 19 h 544"/>
                    <a:gd name="T32" fmla="*/ 144 w 434"/>
                    <a:gd name="T33" fmla="*/ 31 h 544"/>
                    <a:gd name="T34" fmla="*/ 71 w 434"/>
                    <a:gd name="T35" fmla="*/ 12 h 544"/>
                    <a:gd name="T36" fmla="*/ 81 w 434"/>
                    <a:gd name="T37" fmla="*/ 124 h 544"/>
                    <a:gd name="T38" fmla="*/ 81 w 434"/>
                    <a:gd name="T39" fmla="*/ 134 h 544"/>
                    <a:gd name="T40" fmla="*/ 150 w 434"/>
                    <a:gd name="T41" fmla="*/ 239 h 544"/>
                    <a:gd name="T42" fmla="*/ 165 w 434"/>
                    <a:gd name="T43" fmla="*/ 244 h 544"/>
                    <a:gd name="T44" fmla="*/ 248 w 434"/>
                    <a:gd name="T45" fmla="*/ 112 h 544"/>
                    <a:gd name="T46" fmla="*/ 258 w 434"/>
                    <a:gd name="T47" fmla="*/ 123 h 544"/>
                    <a:gd name="T48" fmla="*/ 248 w 434"/>
                    <a:gd name="T49" fmla="*/ 133 h 544"/>
                    <a:gd name="T50" fmla="*/ 237 w 434"/>
                    <a:gd name="T51" fmla="*/ 123 h 544"/>
                    <a:gd name="T52" fmla="*/ 248 w 434"/>
                    <a:gd name="T53" fmla="*/ 112 h 544"/>
                    <a:gd name="T54" fmla="*/ 165 w 434"/>
                    <a:gd name="T55" fmla="*/ 149 h 544"/>
                    <a:gd name="T56" fmla="*/ 194 w 434"/>
                    <a:gd name="T57" fmla="*/ 118 h 544"/>
                    <a:gd name="T58" fmla="*/ 225 w 434"/>
                    <a:gd name="T59" fmla="*/ 149 h 544"/>
                    <a:gd name="T60" fmla="*/ 196 w 434"/>
                    <a:gd name="T61" fmla="*/ 195 h 544"/>
                    <a:gd name="T62" fmla="*/ 165 w 434"/>
                    <a:gd name="T63" fmla="*/ 149 h 544"/>
                    <a:gd name="T64" fmla="*/ 132 w 434"/>
                    <a:gd name="T65" fmla="*/ 123 h 544"/>
                    <a:gd name="T66" fmla="*/ 142 w 434"/>
                    <a:gd name="T67" fmla="*/ 112 h 544"/>
                    <a:gd name="T68" fmla="*/ 153 w 434"/>
                    <a:gd name="T69" fmla="*/ 123 h 544"/>
                    <a:gd name="T70" fmla="*/ 142 w 434"/>
                    <a:gd name="T71" fmla="*/ 133 h 544"/>
                    <a:gd name="T72" fmla="*/ 132 w 434"/>
                    <a:gd name="T73" fmla="*/ 123 h 5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34" h="544">
                      <a:moveTo>
                        <a:pt x="165" y="244"/>
                      </a:moveTo>
                      <a:cubicBezTo>
                        <a:pt x="143" y="257"/>
                        <a:pt x="106" y="284"/>
                        <a:pt x="64" y="333"/>
                      </a:cubicBezTo>
                      <a:cubicBezTo>
                        <a:pt x="84" y="380"/>
                        <a:pt x="84" y="380"/>
                        <a:pt x="84" y="380"/>
                      </a:cubicBezTo>
                      <a:cubicBezTo>
                        <a:pt x="94" y="377"/>
                        <a:pt x="195" y="346"/>
                        <a:pt x="195" y="346"/>
                      </a:cubicBezTo>
                      <a:cubicBezTo>
                        <a:pt x="233" y="435"/>
                        <a:pt x="233" y="435"/>
                        <a:pt x="233" y="435"/>
                      </a:cubicBezTo>
                      <a:cubicBezTo>
                        <a:pt x="233" y="435"/>
                        <a:pt x="142" y="484"/>
                        <a:pt x="132" y="489"/>
                      </a:cubicBezTo>
                      <a:cubicBezTo>
                        <a:pt x="154" y="539"/>
                        <a:pt x="154" y="539"/>
                        <a:pt x="154" y="539"/>
                      </a:cubicBezTo>
                      <a:cubicBezTo>
                        <a:pt x="188" y="541"/>
                        <a:pt x="360" y="544"/>
                        <a:pt x="404" y="457"/>
                      </a:cubicBezTo>
                      <a:cubicBezTo>
                        <a:pt x="434" y="398"/>
                        <a:pt x="419" y="341"/>
                        <a:pt x="401" y="303"/>
                      </a:cubicBezTo>
                      <a:cubicBezTo>
                        <a:pt x="374" y="249"/>
                        <a:pt x="328" y="204"/>
                        <a:pt x="294" y="191"/>
                      </a:cubicBezTo>
                      <a:cubicBezTo>
                        <a:pt x="296" y="187"/>
                        <a:pt x="298" y="184"/>
                        <a:pt x="300" y="180"/>
                      </a:cubicBezTo>
                      <a:cubicBezTo>
                        <a:pt x="306" y="166"/>
                        <a:pt x="309" y="150"/>
                        <a:pt x="309" y="134"/>
                      </a:cubicBezTo>
                      <a:cubicBezTo>
                        <a:pt x="309" y="131"/>
                        <a:pt x="309" y="127"/>
                        <a:pt x="309" y="124"/>
                      </a:cubicBezTo>
                      <a:cubicBezTo>
                        <a:pt x="390" y="99"/>
                        <a:pt x="366" y="28"/>
                        <a:pt x="319" y="12"/>
                      </a:cubicBezTo>
                      <a:cubicBezTo>
                        <a:pt x="285" y="0"/>
                        <a:pt x="258" y="19"/>
                        <a:pt x="246" y="31"/>
                      </a:cubicBezTo>
                      <a:cubicBezTo>
                        <a:pt x="230" y="24"/>
                        <a:pt x="213" y="19"/>
                        <a:pt x="195" y="19"/>
                      </a:cubicBezTo>
                      <a:cubicBezTo>
                        <a:pt x="177" y="19"/>
                        <a:pt x="160" y="24"/>
                        <a:pt x="144" y="31"/>
                      </a:cubicBezTo>
                      <a:cubicBezTo>
                        <a:pt x="132" y="19"/>
                        <a:pt x="105" y="0"/>
                        <a:pt x="71" y="12"/>
                      </a:cubicBezTo>
                      <a:cubicBezTo>
                        <a:pt x="24" y="28"/>
                        <a:pt x="0" y="99"/>
                        <a:pt x="81" y="124"/>
                      </a:cubicBezTo>
                      <a:cubicBezTo>
                        <a:pt x="81" y="127"/>
                        <a:pt x="81" y="131"/>
                        <a:pt x="81" y="134"/>
                      </a:cubicBezTo>
                      <a:cubicBezTo>
                        <a:pt x="81" y="181"/>
                        <a:pt x="109" y="221"/>
                        <a:pt x="150" y="239"/>
                      </a:cubicBezTo>
                      <a:cubicBezTo>
                        <a:pt x="155" y="241"/>
                        <a:pt x="160" y="243"/>
                        <a:pt x="165" y="244"/>
                      </a:cubicBezTo>
                      <a:close/>
                      <a:moveTo>
                        <a:pt x="248" y="112"/>
                      </a:moveTo>
                      <a:cubicBezTo>
                        <a:pt x="254" y="112"/>
                        <a:pt x="258" y="117"/>
                        <a:pt x="258" y="123"/>
                      </a:cubicBezTo>
                      <a:cubicBezTo>
                        <a:pt x="258" y="129"/>
                        <a:pt x="254" y="133"/>
                        <a:pt x="248" y="133"/>
                      </a:cubicBezTo>
                      <a:cubicBezTo>
                        <a:pt x="242" y="133"/>
                        <a:pt x="237" y="129"/>
                        <a:pt x="237" y="123"/>
                      </a:cubicBezTo>
                      <a:cubicBezTo>
                        <a:pt x="237" y="117"/>
                        <a:pt x="242" y="112"/>
                        <a:pt x="248" y="112"/>
                      </a:cubicBezTo>
                      <a:close/>
                      <a:moveTo>
                        <a:pt x="165" y="149"/>
                      </a:moveTo>
                      <a:cubicBezTo>
                        <a:pt x="179" y="114"/>
                        <a:pt x="194" y="118"/>
                        <a:pt x="194" y="118"/>
                      </a:cubicBezTo>
                      <a:cubicBezTo>
                        <a:pt x="194" y="118"/>
                        <a:pt x="212" y="115"/>
                        <a:pt x="225" y="149"/>
                      </a:cubicBezTo>
                      <a:cubicBezTo>
                        <a:pt x="239" y="186"/>
                        <a:pt x="220" y="195"/>
                        <a:pt x="196" y="195"/>
                      </a:cubicBezTo>
                      <a:cubicBezTo>
                        <a:pt x="171" y="195"/>
                        <a:pt x="150" y="186"/>
                        <a:pt x="165" y="149"/>
                      </a:cubicBezTo>
                      <a:close/>
                      <a:moveTo>
                        <a:pt x="132" y="123"/>
                      </a:moveTo>
                      <a:cubicBezTo>
                        <a:pt x="132" y="117"/>
                        <a:pt x="137" y="112"/>
                        <a:pt x="142" y="112"/>
                      </a:cubicBezTo>
                      <a:cubicBezTo>
                        <a:pt x="148" y="112"/>
                        <a:pt x="153" y="117"/>
                        <a:pt x="153" y="123"/>
                      </a:cubicBezTo>
                      <a:cubicBezTo>
                        <a:pt x="153" y="129"/>
                        <a:pt x="148" y="133"/>
                        <a:pt x="142" y="133"/>
                      </a:cubicBezTo>
                      <a:cubicBezTo>
                        <a:pt x="137" y="133"/>
                        <a:pt x="132" y="129"/>
                        <a:pt x="132" y="1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3" name="Group 70"/>
              <p:cNvGrpSpPr>
                <a:grpSpLocks noChangeAspect="1"/>
              </p:cNvGrpSpPr>
              <p:nvPr userDrawn="1"/>
            </p:nvGrpSpPr>
            <p:grpSpPr bwMode="auto">
              <a:xfrm rot="1187272">
                <a:off x="7607053" y="1299391"/>
                <a:ext cx="696926" cy="867919"/>
                <a:chOff x="2343" y="1490"/>
                <a:chExt cx="1076" cy="1340"/>
              </a:xfrm>
              <a:grpFill/>
            </p:grpSpPr>
            <p:sp>
              <p:nvSpPr>
                <p:cNvPr id="141" name="Oval 72"/>
                <p:cNvSpPr>
                  <a:spLocks noChangeArrowheads="1"/>
                </p:cNvSpPr>
                <p:nvPr userDrawn="1"/>
              </p:nvSpPr>
              <p:spPr bwMode="auto">
                <a:xfrm>
                  <a:off x="2953" y="1699"/>
                  <a:ext cx="42" cy="4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2" name="Oval 73"/>
                <p:cNvSpPr>
                  <a:spLocks noChangeArrowheads="1"/>
                </p:cNvSpPr>
                <p:nvPr userDrawn="1"/>
              </p:nvSpPr>
              <p:spPr bwMode="auto">
                <a:xfrm>
                  <a:off x="2767" y="1699"/>
                  <a:ext cx="43" cy="4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3" name="Freeform 74"/>
                <p:cNvSpPr>
                  <a:spLocks/>
                </p:cNvSpPr>
                <p:nvPr userDrawn="1"/>
              </p:nvSpPr>
              <p:spPr bwMode="auto">
                <a:xfrm>
                  <a:off x="2767" y="1832"/>
                  <a:ext cx="228" cy="81"/>
                </a:xfrm>
                <a:custGeom>
                  <a:avLst/>
                  <a:gdLst>
                    <a:gd name="T0" fmla="*/ 0 w 96"/>
                    <a:gd name="T1" fmla="*/ 34 h 34"/>
                    <a:gd name="T2" fmla="*/ 96 w 96"/>
                    <a:gd name="T3" fmla="*/ 34 h 34"/>
                    <a:gd name="T4" fmla="*/ 48 w 96"/>
                    <a:gd name="T5" fmla="*/ 0 h 34"/>
                    <a:gd name="T6" fmla="*/ 0 w 96"/>
                    <a:gd name="T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34">
                      <a:moveTo>
                        <a:pt x="0" y="34"/>
                      </a:moveTo>
                      <a:cubicBezTo>
                        <a:pt x="96" y="34"/>
                        <a:pt x="96" y="34"/>
                        <a:pt x="96" y="34"/>
                      </a:cubicBezTo>
                      <a:cubicBezTo>
                        <a:pt x="83" y="24"/>
                        <a:pt x="51" y="2"/>
                        <a:pt x="48" y="0"/>
                      </a:cubicBezTo>
                      <a:cubicBezTo>
                        <a:pt x="45" y="2"/>
                        <a:pt x="14" y="24"/>
                        <a:pt x="0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4" name="Freeform 75"/>
                <p:cNvSpPr>
                  <a:spLocks/>
                </p:cNvSpPr>
                <p:nvPr userDrawn="1"/>
              </p:nvSpPr>
              <p:spPr bwMode="auto">
                <a:xfrm>
                  <a:off x="2767" y="1930"/>
                  <a:ext cx="228" cy="80"/>
                </a:xfrm>
                <a:custGeom>
                  <a:avLst/>
                  <a:gdLst>
                    <a:gd name="T0" fmla="*/ 48 w 96"/>
                    <a:gd name="T1" fmla="*/ 34 h 34"/>
                    <a:gd name="T2" fmla="*/ 96 w 96"/>
                    <a:gd name="T3" fmla="*/ 0 h 34"/>
                    <a:gd name="T4" fmla="*/ 0 w 96"/>
                    <a:gd name="T5" fmla="*/ 0 h 34"/>
                    <a:gd name="T6" fmla="*/ 48 w 96"/>
                    <a:gd name="T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34">
                      <a:moveTo>
                        <a:pt x="48" y="34"/>
                      </a:moveTo>
                      <a:cubicBezTo>
                        <a:pt x="51" y="31"/>
                        <a:pt x="83" y="10"/>
                        <a:pt x="9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10"/>
                        <a:pt x="45" y="31"/>
                        <a:pt x="4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5" name="Freeform 76"/>
                <p:cNvSpPr>
                  <a:spLocks noEditPoints="1"/>
                </p:cNvSpPr>
                <p:nvPr userDrawn="1"/>
              </p:nvSpPr>
              <p:spPr bwMode="auto">
                <a:xfrm>
                  <a:off x="2343" y="1490"/>
                  <a:ext cx="1076" cy="1340"/>
                </a:xfrm>
                <a:custGeom>
                  <a:avLst/>
                  <a:gdLst>
                    <a:gd name="T0" fmla="*/ 452 w 452"/>
                    <a:gd name="T1" fmla="*/ 402 h 564"/>
                    <a:gd name="T2" fmla="*/ 367 w 452"/>
                    <a:gd name="T3" fmla="*/ 269 h 564"/>
                    <a:gd name="T4" fmla="*/ 360 w 452"/>
                    <a:gd name="T5" fmla="*/ 135 h 564"/>
                    <a:gd name="T6" fmla="*/ 226 w 452"/>
                    <a:gd name="T7" fmla="*/ 0 h 564"/>
                    <a:gd name="T8" fmla="*/ 92 w 452"/>
                    <a:gd name="T9" fmla="*/ 135 h 564"/>
                    <a:gd name="T10" fmla="*/ 85 w 452"/>
                    <a:gd name="T11" fmla="*/ 269 h 564"/>
                    <a:gd name="T12" fmla="*/ 0 w 452"/>
                    <a:gd name="T13" fmla="*/ 402 h 564"/>
                    <a:gd name="T14" fmla="*/ 83 w 452"/>
                    <a:gd name="T15" fmla="*/ 406 h 564"/>
                    <a:gd name="T16" fmla="*/ 83 w 452"/>
                    <a:gd name="T17" fmla="*/ 558 h 564"/>
                    <a:gd name="T18" fmla="*/ 83 w 452"/>
                    <a:gd name="T19" fmla="*/ 564 h 564"/>
                    <a:gd name="T20" fmla="*/ 369 w 452"/>
                    <a:gd name="T21" fmla="*/ 564 h 564"/>
                    <a:gd name="T22" fmla="*/ 369 w 452"/>
                    <a:gd name="T23" fmla="*/ 552 h 564"/>
                    <a:gd name="T24" fmla="*/ 369 w 452"/>
                    <a:gd name="T25" fmla="*/ 552 h 564"/>
                    <a:gd name="T26" fmla="*/ 369 w 452"/>
                    <a:gd name="T27" fmla="*/ 406 h 564"/>
                    <a:gd name="T28" fmla="*/ 452 w 452"/>
                    <a:gd name="T29" fmla="*/ 402 h 564"/>
                    <a:gd name="T30" fmla="*/ 265 w 452"/>
                    <a:gd name="T31" fmla="*/ 69 h 564"/>
                    <a:gd name="T32" fmla="*/ 293 w 452"/>
                    <a:gd name="T33" fmla="*/ 98 h 564"/>
                    <a:gd name="T34" fmla="*/ 265 w 452"/>
                    <a:gd name="T35" fmla="*/ 126 h 564"/>
                    <a:gd name="T36" fmla="*/ 237 w 452"/>
                    <a:gd name="T37" fmla="*/ 98 h 564"/>
                    <a:gd name="T38" fmla="*/ 265 w 452"/>
                    <a:gd name="T39" fmla="*/ 69 h 564"/>
                    <a:gd name="T40" fmla="*/ 226 w 452"/>
                    <a:gd name="T41" fmla="*/ 135 h 564"/>
                    <a:gd name="T42" fmla="*/ 293 w 452"/>
                    <a:gd name="T43" fmla="*/ 181 h 564"/>
                    <a:gd name="T44" fmla="*/ 226 w 452"/>
                    <a:gd name="T45" fmla="*/ 228 h 564"/>
                    <a:gd name="T46" fmla="*/ 159 w 452"/>
                    <a:gd name="T47" fmla="*/ 181 h 564"/>
                    <a:gd name="T48" fmla="*/ 224 w 452"/>
                    <a:gd name="T49" fmla="*/ 137 h 564"/>
                    <a:gd name="T50" fmla="*/ 226 w 452"/>
                    <a:gd name="T51" fmla="*/ 135 h 564"/>
                    <a:gd name="T52" fmla="*/ 187 w 452"/>
                    <a:gd name="T53" fmla="*/ 69 h 564"/>
                    <a:gd name="T54" fmla="*/ 216 w 452"/>
                    <a:gd name="T55" fmla="*/ 98 h 564"/>
                    <a:gd name="T56" fmla="*/ 187 w 452"/>
                    <a:gd name="T57" fmla="*/ 126 h 564"/>
                    <a:gd name="T58" fmla="*/ 159 w 452"/>
                    <a:gd name="T59" fmla="*/ 98 h 564"/>
                    <a:gd name="T60" fmla="*/ 187 w 452"/>
                    <a:gd name="T61" fmla="*/ 69 h 564"/>
                    <a:gd name="T62" fmla="*/ 116 w 452"/>
                    <a:gd name="T63" fmla="*/ 552 h 564"/>
                    <a:gd name="T64" fmla="*/ 159 w 452"/>
                    <a:gd name="T65" fmla="*/ 527 h 564"/>
                    <a:gd name="T66" fmla="*/ 202 w 452"/>
                    <a:gd name="T67" fmla="*/ 552 h 564"/>
                    <a:gd name="T68" fmla="*/ 116 w 452"/>
                    <a:gd name="T69" fmla="*/ 552 h 564"/>
                    <a:gd name="T70" fmla="*/ 214 w 452"/>
                    <a:gd name="T71" fmla="*/ 552 h 564"/>
                    <a:gd name="T72" fmla="*/ 159 w 452"/>
                    <a:gd name="T73" fmla="*/ 515 h 564"/>
                    <a:gd name="T74" fmla="*/ 131 w 452"/>
                    <a:gd name="T75" fmla="*/ 520 h 564"/>
                    <a:gd name="T76" fmla="*/ 133 w 452"/>
                    <a:gd name="T77" fmla="*/ 381 h 564"/>
                    <a:gd name="T78" fmla="*/ 229 w 452"/>
                    <a:gd name="T79" fmla="*/ 267 h 564"/>
                    <a:gd name="T80" fmla="*/ 321 w 452"/>
                    <a:gd name="T81" fmla="*/ 386 h 564"/>
                    <a:gd name="T82" fmla="*/ 322 w 452"/>
                    <a:gd name="T83" fmla="*/ 523 h 564"/>
                    <a:gd name="T84" fmla="*/ 289 w 452"/>
                    <a:gd name="T85" fmla="*/ 515 h 564"/>
                    <a:gd name="T86" fmla="*/ 233 w 452"/>
                    <a:gd name="T87" fmla="*/ 552 h 564"/>
                    <a:gd name="T88" fmla="*/ 214 w 452"/>
                    <a:gd name="T89" fmla="*/ 552 h 564"/>
                    <a:gd name="T90" fmla="*/ 246 w 452"/>
                    <a:gd name="T91" fmla="*/ 552 h 564"/>
                    <a:gd name="T92" fmla="*/ 289 w 452"/>
                    <a:gd name="T93" fmla="*/ 527 h 564"/>
                    <a:gd name="T94" fmla="*/ 332 w 452"/>
                    <a:gd name="T95" fmla="*/ 552 h 564"/>
                    <a:gd name="T96" fmla="*/ 246 w 452"/>
                    <a:gd name="T97" fmla="*/ 552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2" h="564">
                      <a:moveTo>
                        <a:pt x="452" y="402"/>
                      </a:moveTo>
                      <a:cubicBezTo>
                        <a:pt x="395" y="372"/>
                        <a:pt x="373" y="323"/>
                        <a:pt x="367" y="269"/>
                      </a:cubicBezTo>
                      <a:cubicBezTo>
                        <a:pt x="366" y="209"/>
                        <a:pt x="364" y="156"/>
                        <a:pt x="360" y="135"/>
                      </a:cubicBezTo>
                      <a:cubicBezTo>
                        <a:pt x="348" y="62"/>
                        <a:pt x="313" y="0"/>
                        <a:pt x="226" y="0"/>
                      </a:cubicBezTo>
                      <a:cubicBezTo>
                        <a:pt x="139" y="0"/>
                        <a:pt x="104" y="62"/>
                        <a:pt x="92" y="135"/>
                      </a:cubicBezTo>
                      <a:cubicBezTo>
                        <a:pt x="88" y="156"/>
                        <a:pt x="86" y="209"/>
                        <a:pt x="85" y="269"/>
                      </a:cubicBezTo>
                      <a:cubicBezTo>
                        <a:pt x="79" y="323"/>
                        <a:pt x="57" y="372"/>
                        <a:pt x="0" y="402"/>
                      </a:cubicBezTo>
                      <a:cubicBezTo>
                        <a:pt x="0" y="402"/>
                        <a:pt x="42" y="426"/>
                        <a:pt x="83" y="406"/>
                      </a:cubicBezTo>
                      <a:cubicBezTo>
                        <a:pt x="83" y="465"/>
                        <a:pt x="83" y="558"/>
                        <a:pt x="83" y="558"/>
                      </a:cubicBezTo>
                      <a:cubicBezTo>
                        <a:pt x="83" y="564"/>
                        <a:pt x="83" y="564"/>
                        <a:pt x="83" y="564"/>
                      </a:cubicBezTo>
                      <a:cubicBezTo>
                        <a:pt x="369" y="564"/>
                        <a:pt x="369" y="564"/>
                        <a:pt x="369" y="564"/>
                      </a:cubicBezTo>
                      <a:cubicBezTo>
                        <a:pt x="369" y="552"/>
                        <a:pt x="369" y="552"/>
                        <a:pt x="369" y="552"/>
                      </a:cubicBezTo>
                      <a:cubicBezTo>
                        <a:pt x="369" y="552"/>
                        <a:pt x="369" y="552"/>
                        <a:pt x="369" y="552"/>
                      </a:cubicBezTo>
                      <a:cubicBezTo>
                        <a:pt x="369" y="530"/>
                        <a:pt x="369" y="456"/>
                        <a:pt x="369" y="406"/>
                      </a:cubicBezTo>
                      <a:cubicBezTo>
                        <a:pt x="410" y="426"/>
                        <a:pt x="452" y="402"/>
                        <a:pt x="452" y="402"/>
                      </a:cubicBezTo>
                      <a:close/>
                      <a:moveTo>
                        <a:pt x="265" y="69"/>
                      </a:moveTo>
                      <a:cubicBezTo>
                        <a:pt x="281" y="69"/>
                        <a:pt x="293" y="82"/>
                        <a:pt x="293" y="98"/>
                      </a:cubicBezTo>
                      <a:cubicBezTo>
                        <a:pt x="293" y="113"/>
                        <a:pt x="281" y="126"/>
                        <a:pt x="265" y="126"/>
                      </a:cubicBezTo>
                      <a:cubicBezTo>
                        <a:pt x="249" y="126"/>
                        <a:pt x="237" y="113"/>
                        <a:pt x="237" y="98"/>
                      </a:cubicBezTo>
                      <a:cubicBezTo>
                        <a:pt x="237" y="82"/>
                        <a:pt x="249" y="69"/>
                        <a:pt x="265" y="69"/>
                      </a:cubicBezTo>
                      <a:close/>
                      <a:moveTo>
                        <a:pt x="226" y="135"/>
                      </a:moveTo>
                      <a:cubicBezTo>
                        <a:pt x="293" y="181"/>
                        <a:pt x="293" y="181"/>
                        <a:pt x="293" y="181"/>
                      </a:cubicBezTo>
                      <a:cubicBezTo>
                        <a:pt x="226" y="228"/>
                        <a:pt x="226" y="228"/>
                        <a:pt x="226" y="228"/>
                      </a:cubicBezTo>
                      <a:cubicBezTo>
                        <a:pt x="159" y="181"/>
                        <a:pt x="159" y="181"/>
                        <a:pt x="159" y="181"/>
                      </a:cubicBezTo>
                      <a:cubicBezTo>
                        <a:pt x="224" y="137"/>
                        <a:pt x="224" y="137"/>
                        <a:pt x="224" y="137"/>
                      </a:cubicBezTo>
                      <a:lnTo>
                        <a:pt x="226" y="135"/>
                      </a:lnTo>
                      <a:close/>
                      <a:moveTo>
                        <a:pt x="187" y="69"/>
                      </a:moveTo>
                      <a:cubicBezTo>
                        <a:pt x="203" y="69"/>
                        <a:pt x="216" y="82"/>
                        <a:pt x="216" y="98"/>
                      </a:cubicBezTo>
                      <a:cubicBezTo>
                        <a:pt x="216" y="113"/>
                        <a:pt x="203" y="126"/>
                        <a:pt x="187" y="126"/>
                      </a:cubicBezTo>
                      <a:cubicBezTo>
                        <a:pt x="171" y="126"/>
                        <a:pt x="159" y="113"/>
                        <a:pt x="159" y="98"/>
                      </a:cubicBezTo>
                      <a:cubicBezTo>
                        <a:pt x="159" y="82"/>
                        <a:pt x="171" y="69"/>
                        <a:pt x="187" y="69"/>
                      </a:cubicBezTo>
                      <a:close/>
                      <a:moveTo>
                        <a:pt x="116" y="552"/>
                      </a:moveTo>
                      <a:cubicBezTo>
                        <a:pt x="119" y="543"/>
                        <a:pt x="129" y="527"/>
                        <a:pt x="159" y="527"/>
                      </a:cubicBezTo>
                      <a:cubicBezTo>
                        <a:pt x="188" y="527"/>
                        <a:pt x="198" y="543"/>
                        <a:pt x="202" y="552"/>
                      </a:cubicBezTo>
                      <a:cubicBezTo>
                        <a:pt x="190" y="552"/>
                        <a:pt x="128" y="552"/>
                        <a:pt x="116" y="552"/>
                      </a:cubicBezTo>
                      <a:close/>
                      <a:moveTo>
                        <a:pt x="214" y="552"/>
                      </a:moveTo>
                      <a:cubicBezTo>
                        <a:pt x="211" y="540"/>
                        <a:pt x="199" y="515"/>
                        <a:pt x="159" y="515"/>
                      </a:cubicBezTo>
                      <a:cubicBezTo>
                        <a:pt x="147" y="515"/>
                        <a:pt x="138" y="517"/>
                        <a:pt x="131" y="520"/>
                      </a:cubicBezTo>
                      <a:cubicBezTo>
                        <a:pt x="131" y="478"/>
                        <a:pt x="132" y="411"/>
                        <a:pt x="133" y="381"/>
                      </a:cubicBezTo>
                      <a:cubicBezTo>
                        <a:pt x="135" y="328"/>
                        <a:pt x="155" y="267"/>
                        <a:pt x="229" y="267"/>
                      </a:cubicBezTo>
                      <a:cubicBezTo>
                        <a:pt x="303" y="267"/>
                        <a:pt x="318" y="328"/>
                        <a:pt x="321" y="386"/>
                      </a:cubicBezTo>
                      <a:cubicBezTo>
                        <a:pt x="322" y="410"/>
                        <a:pt x="322" y="480"/>
                        <a:pt x="322" y="523"/>
                      </a:cubicBezTo>
                      <a:cubicBezTo>
                        <a:pt x="314" y="518"/>
                        <a:pt x="303" y="515"/>
                        <a:pt x="289" y="515"/>
                      </a:cubicBezTo>
                      <a:cubicBezTo>
                        <a:pt x="249" y="515"/>
                        <a:pt x="237" y="540"/>
                        <a:pt x="233" y="552"/>
                      </a:cubicBezTo>
                      <a:lnTo>
                        <a:pt x="214" y="552"/>
                      </a:lnTo>
                      <a:close/>
                      <a:moveTo>
                        <a:pt x="246" y="552"/>
                      </a:moveTo>
                      <a:cubicBezTo>
                        <a:pt x="249" y="543"/>
                        <a:pt x="259" y="527"/>
                        <a:pt x="289" y="527"/>
                      </a:cubicBezTo>
                      <a:cubicBezTo>
                        <a:pt x="318" y="527"/>
                        <a:pt x="328" y="543"/>
                        <a:pt x="332" y="552"/>
                      </a:cubicBezTo>
                      <a:cubicBezTo>
                        <a:pt x="320" y="552"/>
                        <a:pt x="258" y="552"/>
                        <a:pt x="246" y="5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4" name="组合 133"/>
              <p:cNvGrpSpPr/>
              <p:nvPr userDrawn="1"/>
            </p:nvGrpSpPr>
            <p:grpSpPr>
              <a:xfrm rot="19675956">
                <a:off x="4464847" y="1095685"/>
                <a:ext cx="374558" cy="1069622"/>
                <a:chOff x="9469654" y="2159644"/>
                <a:chExt cx="752475" cy="2148831"/>
              </a:xfrm>
              <a:grpFill/>
            </p:grpSpPr>
            <p:sp>
              <p:nvSpPr>
                <p:cNvPr id="138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9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0" name="任意多边形 139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35" name="组合 134"/>
              <p:cNvGrpSpPr/>
              <p:nvPr userDrawn="1"/>
            </p:nvGrpSpPr>
            <p:grpSpPr>
              <a:xfrm rot="17736438">
                <a:off x="4320562" y="4039697"/>
                <a:ext cx="1240338" cy="634328"/>
                <a:chOff x="10078074" y="1730681"/>
                <a:chExt cx="695325" cy="355600"/>
              </a:xfrm>
              <a:grpFill/>
            </p:grpSpPr>
            <p:sp>
              <p:nvSpPr>
                <p:cNvPr id="136" name="Oval 53"/>
                <p:cNvSpPr>
                  <a:spLocks noChangeArrowheads="1"/>
                </p:cNvSpPr>
                <p:nvPr userDrawn="1"/>
              </p:nvSpPr>
              <p:spPr bwMode="auto">
                <a:xfrm>
                  <a:off x="10078074" y="1730681"/>
                  <a:ext cx="173038" cy="1714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7" name="Freeform 54"/>
                <p:cNvSpPr>
                  <a:spLocks/>
                </p:cNvSpPr>
                <p:nvPr userDrawn="1"/>
              </p:nvSpPr>
              <p:spPr bwMode="auto">
                <a:xfrm>
                  <a:off x="10160624" y="1765606"/>
                  <a:ext cx="612775" cy="320675"/>
                </a:xfrm>
                <a:custGeom>
                  <a:avLst/>
                  <a:gdLst>
                    <a:gd name="T0" fmla="*/ 87 w 162"/>
                    <a:gd name="T1" fmla="*/ 5 h 85"/>
                    <a:gd name="T2" fmla="*/ 36 w 162"/>
                    <a:gd name="T3" fmla="*/ 24 h 85"/>
                    <a:gd name="T4" fmla="*/ 0 w 162"/>
                    <a:gd name="T5" fmla="*/ 85 h 85"/>
                    <a:gd name="T6" fmla="*/ 17 w 162"/>
                    <a:gd name="T7" fmla="*/ 85 h 85"/>
                    <a:gd name="T8" fmla="*/ 43 w 162"/>
                    <a:gd name="T9" fmla="*/ 61 h 85"/>
                    <a:gd name="T10" fmla="*/ 92 w 162"/>
                    <a:gd name="T11" fmla="*/ 61 h 85"/>
                    <a:gd name="T12" fmla="*/ 125 w 162"/>
                    <a:gd name="T13" fmla="*/ 85 h 85"/>
                    <a:gd name="T14" fmla="*/ 162 w 162"/>
                    <a:gd name="T15" fmla="*/ 85 h 85"/>
                    <a:gd name="T16" fmla="*/ 162 w 162"/>
                    <a:gd name="T17" fmla="*/ 66 h 85"/>
                    <a:gd name="T18" fmla="*/ 129 w 162"/>
                    <a:gd name="T19" fmla="*/ 61 h 85"/>
                    <a:gd name="T20" fmla="*/ 87 w 162"/>
                    <a:gd name="T21" fmla="*/ 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2" h="85">
                      <a:moveTo>
                        <a:pt x="87" y="5"/>
                      </a:moveTo>
                      <a:cubicBezTo>
                        <a:pt x="87" y="5"/>
                        <a:pt x="59" y="0"/>
                        <a:pt x="36" y="24"/>
                      </a:cubicBezTo>
                      <a:cubicBezTo>
                        <a:pt x="12" y="47"/>
                        <a:pt x="0" y="85"/>
                        <a:pt x="0" y="85"/>
                      </a:cubicBezTo>
                      <a:cubicBezTo>
                        <a:pt x="17" y="85"/>
                        <a:pt x="17" y="85"/>
                        <a:pt x="17" y="85"/>
                      </a:cubicBezTo>
                      <a:cubicBezTo>
                        <a:pt x="43" y="61"/>
                        <a:pt x="43" y="61"/>
                        <a:pt x="43" y="61"/>
                      </a:cubicBez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92" y="61"/>
                        <a:pt x="92" y="85"/>
                        <a:pt x="125" y="85"/>
                      </a:cubicBezTo>
                      <a:cubicBezTo>
                        <a:pt x="162" y="85"/>
                        <a:pt x="162" y="85"/>
                        <a:pt x="162" y="85"/>
                      </a:cubicBezTo>
                      <a:cubicBezTo>
                        <a:pt x="162" y="66"/>
                        <a:pt x="162" y="66"/>
                        <a:pt x="162" y="66"/>
                      </a:cubicBezTo>
                      <a:cubicBezTo>
                        <a:pt x="129" y="61"/>
                        <a:pt x="129" y="61"/>
                        <a:pt x="129" y="61"/>
                      </a:cubicBezTo>
                      <a:cubicBezTo>
                        <a:pt x="129" y="61"/>
                        <a:pt x="144" y="10"/>
                        <a:pt x="8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9" name="Freeform 40"/>
            <p:cNvSpPr>
              <a:spLocks noEditPoints="1"/>
            </p:cNvSpPr>
            <p:nvPr userDrawn="1"/>
          </p:nvSpPr>
          <p:spPr bwMode="auto">
            <a:xfrm rot="4136281" flipH="1" flipV="1">
              <a:off x="10830603" y="212490"/>
              <a:ext cx="676275" cy="749300"/>
            </a:xfrm>
            <a:custGeom>
              <a:avLst/>
              <a:gdLst>
                <a:gd name="T0" fmla="*/ 96 w 180"/>
                <a:gd name="T1" fmla="*/ 21 h 199"/>
                <a:gd name="T2" fmla="*/ 104 w 180"/>
                <a:gd name="T3" fmla="*/ 88 h 199"/>
                <a:gd name="T4" fmla="*/ 116 w 180"/>
                <a:gd name="T5" fmla="*/ 33 h 199"/>
                <a:gd name="T6" fmla="*/ 127 w 180"/>
                <a:gd name="T7" fmla="*/ 26 h 199"/>
                <a:gd name="T8" fmla="*/ 126 w 180"/>
                <a:gd name="T9" fmla="*/ 87 h 199"/>
                <a:gd name="T10" fmla="*/ 126 w 180"/>
                <a:gd name="T11" fmla="*/ 87 h 199"/>
                <a:gd name="T12" fmla="*/ 129 w 180"/>
                <a:gd name="T13" fmla="*/ 94 h 199"/>
                <a:gd name="T14" fmla="*/ 132 w 180"/>
                <a:gd name="T15" fmla="*/ 91 h 199"/>
                <a:gd name="T16" fmla="*/ 155 w 180"/>
                <a:gd name="T17" fmla="*/ 54 h 199"/>
                <a:gd name="T18" fmla="*/ 163 w 180"/>
                <a:gd name="T19" fmla="*/ 69 h 199"/>
                <a:gd name="T20" fmla="*/ 120 w 180"/>
                <a:gd name="T21" fmla="*/ 170 h 199"/>
                <a:gd name="T22" fmla="*/ 68 w 180"/>
                <a:gd name="T23" fmla="*/ 187 h 199"/>
                <a:gd name="T24" fmla="*/ 47 w 180"/>
                <a:gd name="T25" fmla="*/ 147 h 199"/>
                <a:gd name="T26" fmla="*/ 15 w 180"/>
                <a:gd name="T27" fmla="*/ 107 h 199"/>
                <a:gd name="T28" fmla="*/ 28 w 180"/>
                <a:gd name="T29" fmla="*/ 106 h 199"/>
                <a:gd name="T30" fmla="*/ 52 w 180"/>
                <a:gd name="T31" fmla="*/ 122 h 199"/>
                <a:gd name="T32" fmla="*/ 39 w 180"/>
                <a:gd name="T33" fmla="*/ 42 h 199"/>
                <a:gd name="T34" fmla="*/ 48 w 180"/>
                <a:gd name="T35" fmla="*/ 29 h 199"/>
                <a:gd name="T36" fmla="*/ 72 w 180"/>
                <a:gd name="T37" fmla="*/ 85 h 199"/>
                <a:gd name="T38" fmla="*/ 79 w 180"/>
                <a:gd name="T39" fmla="*/ 94 h 199"/>
                <a:gd name="T40" fmla="*/ 77 w 180"/>
                <a:gd name="T41" fmla="*/ 23 h 199"/>
                <a:gd name="T42" fmla="*/ 86 w 180"/>
                <a:gd name="T43" fmla="*/ 13 h 199"/>
                <a:gd name="T44" fmla="*/ 85 w 180"/>
                <a:gd name="T45" fmla="*/ 0 h 199"/>
                <a:gd name="T46" fmla="*/ 65 w 180"/>
                <a:gd name="T47" fmla="*/ 24 h 199"/>
                <a:gd name="T48" fmla="*/ 42 w 180"/>
                <a:gd name="T49" fmla="*/ 18 h 199"/>
                <a:gd name="T50" fmla="*/ 28 w 180"/>
                <a:gd name="T51" fmla="*/ 45 h 199"/>
                <a:gd name="T52" fmla="*/ 45 w 180"/>
                <a:gd name="T53" fmla="*/ 103 h 199"/>
                <a:gd name="T54" fmla="*/ 22 w 180"/>
                <a:gd name="T55" fmla="*/ 91 h 199"/>
                <a:gd name="T56" fmla="*/ 5 w 180"/>
                <a:gd name="T57" fmla="*/ 99 h 199"/>
                <a:gd name="T58" fmla="*/ 8 w 180"/>
                <a:gd name="T59" fmla="*/ 129 h 199"/>
                <a:gd name="T60" fmla="*/ 55 w 180"/>
                <a:gd name="T61" fmla="*/ 175 h 199"/>
                <a:gd name="T62" fmla="*/ 56 w 180"/>
                <a:gd name="T63" fmla="*/ 199 h 199"/>
                <a:gd name="T64" fmla="*/ 119 w 180"/>
                <a:gd name="T65" fmla="*/ 199 h 199"/>
                <a:gd name="T66" fmla="*/ 132 w 180"/>
                <a:gd name="T67" fmla="*/ 187 h 199"/>
                <a:gd name="T68" fmla="*/ 148 w 180"/>
                <a:gd name="T69" fmla="*/ 129 h 199"/>
                <a:gd name="T70" fmla="*/ 166 w 180"/>
                <a:gd name="T71" fmla="*/ 45 h 199"/>
                <a:gd name="T72" fmla="*/ 146 w 180"/>
                <a:gd name="T73" fmla="*/ 44 h 199"/>
                <a:gd name="T74" fmla="*/ 129 w 180"/>
                <a:gd name="T75" fmla="*/ 14 h 199"/>
                <a:gd name="T76" fmla="*/ 108 w 180"/>
                <a:gd name="T77" fmla="*/ 22 h 199"/>
                <a:gd name="T78" fmla="*/ 86 w 180"/>
                <a:gd name="T7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" h="199">
                  <a:moveTo>
                    <a:pt x="86" y="13"/>
                  </a:moveTo>
                  <a:cubicBezTo>
                    <a:pt x="91" y="13"/>
                    <a:pt x="95" y="16"/>
                    <a:pt x="96" y="21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2" y="87"/>
                    <a:pt x="103" y="88"/>
                    <a:pt x="104" y="88"/>
                  </a:cubicBezTo>
                  <a:cubicBezTo>
                    <a:pt x="106" y="88"/>
                    <a:pt x="107" y="84"/>
                    <a:pt x="107" y="84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7" y="29"/>
                    <a:pt x="121" y="26"/>
                    <a:pt x="126" y="26"/>
                  </a:cubicBezTo>
                  <a:cubicBezTo>
                    <a:pt x="126" y="26"/>
                    <a:pt x="127" y="26"/>
                    <a:pt x="127" y="26"/>
                  </a:cubicBezTo>
                  <a:cubicBezTo>
                    <a:pt x="132" y="27"/>
                    <a:pt x="136" y="32"/>
                    <a:pt x="135" y="3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94"/>
                    <a:pt x="129" y="94"/>
                  </a:cubicBezTo>
                  <a:cubicBezTo>
                    <a:pt x="129" y="94"/>
                    <a:pt x="131" y="93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9" y="56"/>
                    <a:pt x="152" y="54"/>
                    <a:pt x="155" y="54"/>
                  </a:cubicBezTo>
                  <a:cubicBezTo>
                    <a:pt x="157" y="54"/>
                    <a:pt x="158" y="55"/>
                    <a:pt x="160" y="56"/>
                  </a:cubicBezTo>
                  <a:cubicBezTo>
                    <a:pt x="164" y="58"/>
                    <a:pt x="166" y="64"/>
                    <a:pt x="163" y="69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5"/>
                    <a:pt x="130" y="150"/>
                    <a:pt x="120" y="170"/>
                  </a:cubicBezTo>
                  <a:cubicBezTo>
                    <a:pt x="119" y="187"/>
                    <a:pt x="119" y="187"/>
                    <a:pt x="11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68" y="169"/>
                    <a:pt x="56" y="163"/>
                    <a:pt x="47" y="147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17"/>
                    <a:pt x="11" y="111"/>
                    <a:pt x="15" y="107"/>
                  </a:cubicBezTo>
                  <a:cubicBezTo>
                    <a:pt x="17" y="105"/>
                    <a:pt x="19" y="103"/>
                    <a:pt x="22" y="103"/>
                  </a:cubicBezTo>
                  <a:cubicBezTo>
                    <a:pt x="24" y="103"/>
                    <a:pt x="26" y="104"/>
                    <a:pt x="28" y="106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1"/>
                    <a:pt x="50" y="122"/>
                    <a:pt x="52" y="122"/>
                  </a:cubicBezTo>
                  <a:cubicBezTo>
                    <a:pt x="58" y="122"/>
                    <a:pt x="62" y="115"/>
                    <a:pt x="55" y="9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37"/>
                    <a:pt x="41" y="31"/>
                    <a:pt x="46" y="30"/>
                  </a:cubicBezTo>
                  <a:cubicBezTo>
                    <a:pt x="47" y="29"/>
                    <a:pt x="48" y="29"/>
                    <a:pt x="48" y="29"/>
                  </a:cubicBezTo>
                  <a:cubicBezTo>
                    <a:pt x="52" y="29"/>
                    <a:pt x="56" y="32"/>
                    <a:pt x="57" y="36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3" y="85"/>
                    <a:pt x="73" y="85"/>
                    <a:pt x="73" y="86"/>
                  </a:cubicBezTo>
                  <a:cubicBezTo>
                    <a:pt x="74" y="89"/>
                    <a:pt x="77" y="94"/>
                    <a:pt x="79" y="94"/>
                  </a:cubicBezTo>
                  <a:cubicBezTo>
                    <a:pt x="81" y="94"/>
                    <a:pt x="82" y="91"/>
                    <a:pt x="82" y="8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8"/>
                    <a:pt x="80" y="13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moveTo>
                    <a:pt x="86" y="0"/>
                  </a:moveTo>
                  <a:cubicBezTo>
                    <a:pt x="86" y="0"/>
                    <a:pt x="85" y="0"/>
                    <a:pt x="85" y="0"/>
                  </a:cubicBezTo>
                  <a:cubicBezTo>
                    <a:pt x="73" y="1"/>
                    <a:pt x="64" y="12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20"/>
                    <a:pt x="55" y="17"/>
                    <a:pt x="48" y="17"/>
                  </a:cubicBezTo>
                  <a:cubicBezTo>
                    <a:pt x="46" y="17"/>
                    <a:pt x="44" y="17"/>
                    <a:pt x="42" y="18"/>
                  </a:cubicBezTo>
                  <a:cubicBezTo>
                    <a:pt x="36" y="20"/>
                    <a:pt x="32" y="23"/>
                    <a:pt x="29" y="29"/>
                  </a:cubicBezTo>
                  <a:cubicBezTo>
                    <a:pt x="26" y="34"/>
                    <a:pt x="26" y="40"/>
                    <a:pt x="28" y="45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4" y="98"/>
                    <a:pt x="45" y="101"/>
                    <a:pt x="45" y="103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2" y="93"/>
                    <a:pt x="27" y="91"/>
                    <a:pt x="22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16" y="91"/>
                    <a:pt x="10" y="94"/>
                    <a:pt x="5" y="99"/>
                  </a:cubicBezTo>
                  <a:cubicBezTo>
                    <a:pt x="2" y="103"/>
                    <a:pt x="0" y="109"/>
                    <a:pt x="0" y="115"/>
                  </a:cubicBezTo>
                  <a:cubicBezTo>
                    <a:pt x="1" y="120"/>
                    <a:pt x="4" y="126"/>
                    <a:pt x="8" y="12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44" y="165"/>
                    <a:pt x="51" y="171"/>
                    <a:pt x="55" y="175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32" y="199"/>
                    <a:pt x="132" y="199"/>
                    <a:pt x="132" y="19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41" y="155"/>
                    <a:pt x="147" y="135"/>
                    <a:pt x="148" y="12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80" y="64"/>
                    <a:pt x="176" y="51"/>
                    <a:pt x="166" y="45"/>
                  </a:cubicBezTo>
                  <a:cubicBezTo>
                    <a:pt x="163" y="43"/>
                    <a:pt x="159" y="42"/>
                    <a:pt x="155" y="42"/>
                  </a:cubicBezTo>
                  <a:cubicBezTo>
                    <a:pt x="152" y="42"/>
                    <a:pt x="149" y="42"/>
                    <a:pt x="146" y="44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9" y="27"/>
                    <a:pt x="141" y="16"/>
                    <a:pt x="129" y="14"/>
                  </a:cubicBezTo>
                  <a:cubicBezTo>
                    <a:pt x="128" y="13"/>
                    <a:pt x="127" y="13"/>
                    <a:pt x="126" y="13"/>
                  </a:cubicBezTo>
                  <a:cubicBezTo>
                    <a:pt x="119" y="13"/>
                    <a:pt x="112" y="17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7" y="9"/>
                    <a:pt x="98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42"/>
            <p:cNvSpPr>
              <a:spLocks noEditPoints="1"/>
            </p:cNvSpPr>
            <p:nvPr userDrawn="1"/>
          </p:nvSpPr>
          <p:spPr bwMode="auto">
            <a:xfrm flipH="1" flipV="1">
              <a:off x="10845284" y="1256617"/>
              <a:ext cx="736600" cy="738188"/>
            </a:xfrm>
            <a:custGeom>
              <a:avLst/>
              <a:gdLst>
                <a:gd name="T0" fmla="*/ 195 w 196"/>
                <a:gd name="T1" fmla="*/ 194 h 196"/>
                <a:gd name="T2" fmla="*/ 190 w 196"/>
                <a:gd name="T3" fmla="*/ 196 h 196"/>
                <a:gd name="T4" fmla="*/ 118 w 196"/>
                <a:gd name="T5" fmla="*/ 196 h 196"/>
                <a:gd name="T6" fmla="*/ 113 w 196"/>
                <a:gd name="T7" fmla="*/ 194 h 196"/>
                <a:gd name="T8" fmla="*/ 112 w 196"/>
                <a:gd name="T9" fmla="*/ 192 h 196"/>
                <a:gd name="T10" fmla="*/ 113 w 196"/>
                <a:gd name="T11" fmla="*/ 185 h 196"/>
                <a:gd name="T12" fmla="*/ 135 w 196"/>
                <a:gd name="T13" fmla="*/ 169 h 196"/>
                <a:gd name="T14" fmla="*/ 103 w 196"/>
                <a:gd name="T15" fmla="*/ 136 h 196"/>
                <a:gd name="T16" fmla="*/ 103 w 196"/>
                <a:gd name="T17" fmla="*/ 136 h 196"/>
                <a:gd name="T18" fmla="*/ 103 w 196"/>
                <a:gd name="T19" fmla="*/ 136 h 196"/>
                <a:gd name="T20" fmla="*/ 103 w 196"/>
                <a:gd name="T21" fmla="*/ 102 h 196"/>
                <a:gd name="T22" fmla="*/ 136 w 196"/>
                <a:gd name="T23" fmla="*/ 102 h 196"/>
                <a:gd name="T24" fmla="*/ 137 w 196"/>
                <a:gd name="T25" fmla="*/ 103 h 196"/>
                <a:gd name="T26" fmla="*/ 137 w 196"/>
                <a:gd name="T27" fmla="*/ 103 h 196"/>
                <a:gd name="T28" fmla="*/ 169 w 196"/>
                <a:gd name="T29" fmla="*/ 135 h 196"/>
                <a:gd name="T30" fmla="*/ 186 w 196"/>
                <a:gd name="T31" fmla="*/ 113 h 196"/>
                <a:gd name="T32" fmla="*/ 192 w 196"/>
                <a:gd name="T33" fmla="*/ 112 h 196"/>
                <a:gd name="T34" fmla="*/ 196 w 196"/>
                <a:gd name="T35" fmla="*/ 118 h 196"/>
                <a:gd name="T36" fmla="*/ 196 w 196"/>
                <a:gd name="T37" fmla="*/ 190 h 196"/>
                <a:gd name="T38" fmla="*/ 195 w 196"/>
                <a:gd name="T39" fmla="*/ 194 h 196"/>
                <a:gd name="T40" fmla="*/ 60 w 196"/>
                <a:gd name="T41" fmla="*/ 94 h 196"/>
                <a:gd name="T42" fmla="*/ 59 w 196"/>
                <a:gd name="T43" fmla="*/ 94 h 196"/>
                <a:gd name="T44" fmla="*/ 59 w 196"/>
                <a:gd name="T45" fmla="*/ 94 h 196"/>
                <a:gd name="T46" fmla="*/ 27 w 196"/>
                <a:gd name="T47" fmla="*/ 61 h 196"/>
                <a:gd name="T48" fmla="*/ 10 w 196"/>
                <a:gd name="T49" fmla="*/ 83 h 196"/>
                <a:gd name="T50" fmla="*/ 3 w 196"/>
                <a:gd name="T51" fmla="*/ 85 h 196"/>
                <a:gd name="T52" fmla="*/ 0 w 196"/>
                <a:gd name="T53" fmla="*/ 79 h 196"/>
                <a:gd name="T54" fmla="*/ 0 w 196"/>
                <a:gd name="T55" fmla="*/ 7 h 196"/>
                <a:gd name="T56" fmla="*/ 1 w 196"/>
                <a:gd name="T57" fmla="*/ 2 h 196"/>
                <a:gd name="T58" fmla="*/ 6 w 196"/>
                <a:gd name="T59" fmla="*/ 0 h 196"/>
                <a:gd name="T60" fmla="*/ 78 w 196"/>
                <a:gd name="T61" fmla="*/ 0 h 196"/>
                <a:gd name="T62" fmla="*/ 82 w 196"/>
                <a:gd name="T63" fmla="*/ 2 h 196"/>
                <a:gd name="T64" fmla="*/ 84 w 196"/>
                <a:gd name="T65" fmla="*/ 4 h 196"/>
                <a:gd name="T66" fmla="*/ 82 w 196"/>
                <a:gd name="T67" fmla="*/ 11 h 196"/>
                <a:gd name="T68" fmla="*/ 58 w 196"/>
                <a:gd name="T69" fmla="*/ 27 h 196"/>
                <a:gd name="T70" fmla="*/ 93 w 196"/>
                <a:gd name="T71" fmla="*/ 60 h 196"/>
                <a:gd name="T72" fmla="*/ 93 w 196"/>
                <a:gd name="T73" fmla="*/ 60 h 196"/>
                <a:gd name="T74" fmla="*/ 93 w 196"/>
                <a:gd name="T75" fmla="*/ 60 h 196"/>
                <a:gd name="T76" fmla="*/ 91 w 196"/>
                <a:gd name="T77" fmla="*/ 94 h 196"/>
                <a:gd name="T78" fmla="*/ 60 w 196"/>
                <a:gd name="T79" fmla="*/ 9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6" h="196">
                  <a:moveTo>
                    <a:pt x="195" y="194"/>
                  </a:moveTo>
                  <a:cubicBezTo>
                    <a:pt x="193" y="195"/>
                    <a:pt x="192" y="196"/>
                    <a:pt x="190" y="196"/>
                  </a:cubicBezTo>
                  <a:cubicBezTo>
                    <a:pt x="118" y="196"/>
                    <a:pt x="118" y="196"/>
                    <a:pt x="118" y="196"/>
                  </a:cubicBezTo>
                  <a:cubicBezTo>
                    <a:pt x="116" y="196"/>
                    <a:pt x="115" y="195"/>
                    <a:pt x="113" y="194"/>
                  </a:cubicBezTo>
                  <a:cubicBezTo>
                    <a:pt x="113" y="194"/>
                    <a:pt x="112" y="193"/>
                    <a:pt x="112" y="192"/>
                  </a:cubicBezTo>
                  <a:cubicBezTo>
                    <a:pt x="111" y="190"/>
                    <a:pt x="112" y="187"/>
                    <a:pt x="113" y="185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93" y="127"/>
                    <a:pt x="93" y="112"/>
                    <a:pt x="103" y="102"/>
                  </a:cubicBezTo>
                  <a:cubicBezTo>
                    <a:pt x="112" y="93"/>
                    <a:pt x="127" y="93"/>
                    <a:pt x="136" y="102"/>
                  </a:cubicBezTo>
                  <a:cubicBezTo>
                    <a:pt x="136" y="102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86" y="113"/>
                    <a:pt x="186" y="113"/>
                    <a:pt x="186" y="113"/>
                  </a:cubicBezTo>
                  <a:cubicBezTo>
                    <a:pt x="187" y="111"/>
                    <a:pt x="190" y="111"/>
                    <a:pt x="192" y="112"/>
                  </a:cubicBezTo>
                  <a:cubicBezTo>
                    <a:pt x="195" y="113"/>
                    <a:pt x="196" y="115"/>
                    <a:pt x="196" y="118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3"/>
                    <a:pt x="195" y="194"/>
                  </a:cubicBezTo>
                  <a:close/>
                  <a:moveTo>
                    <a:pt x="60" y="94"/>
                  </a:moveTo>
                  <a:cubicBezTo>
                    <a:pt x="59" y="94"/>
                    <a:pt x="59" y="94"/>
                    <a:pt x="59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8" y="85"/>
                    <a:pt x="6" y="86"/>
                    <a:pt x="3" y="85"/>
                  </a:cubicBezTo>
                  <a:cubicBezTo>
                    <a:pt x="1" y="84"/>
                    <a:pt x="0" y="81"/>
                    <a:pt x="0" y="7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1" y="1"/>
                    <a:pt x="82" y="2"/>
                  </a:cubicBezTo>
                  <a:cubicBezTo>
                    <a:pt x="83" y="3"/>
                    <a:pt x="84" y="3"/>
                    <a:pt x="84" y="4"/>
                  </a:cubicBezTo>
                  <a:cubicBezTo>
                    <a:pt x="85" y="6"/>
                    <a:pt x="84" y="9"/>
                    <a:pt x="82" y="11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103" y="70"/>
                    <a:pt x="101" y="85"/>
                    <a:pt x="91" y="94"/>
                  </a:cubicBezTo>
                  <a:cubicBezTo>
                    <a:pt x="82" y="103"/>
                    <a:pt x="69" y="103"/>
                    <a:pt x="60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53"/>
            <p:cNvSpPr>
              <a:spLocks noEditPoints="1"/>
            </p:cNvSpPr>
            <p:nvPr userDrawn="1"/>
          </p:nvSpPr>
          <p:spPr bwMode="auto">
            <a:xfrm rot="19348066" flipH="1" flipV="1">
              <a:off x="11754232" y="-83518"/>
              <a:ext cx="747712" cy="744538"/>
            </a:xfrm>
            <a:custGeom>
              <a:avLst/>
              <a:gdLst>
                <a:gd name="T0" fmla="*/ 199 w 199"/>
                <a:gd name="T1" fmla="*/ 99 h 198"/>
                <a:gd name="T2" fmla="*/ 100 w 199"/>
                <a:gd name="T3" fmla="*/ 0 h 198"/>
                <a:gd name="T4" fmla="*/ 0 w 199"/>
                <a:gd name="T5" fmla="*/ 99 h 198"/>
                <a:gd name="T6" fmla="*/ 100 w 199"/>
                <a:gd name="T7" fmla="*/ 198 h 198"/>
                <a:gd name="T8" fmla="*/ 199 w 199"/>
                <a:gd name="T9" fmla="*/ 99 h 198"/>
                <a:gd name="T10" fmla="*/ 96 w 199"/>
                <a:gd name="T11" fmla="*/ 120 h 198"/>
                <a:gd name="T12" fmla="*/ 36 w 199"/>
                <a:gd name="T13" fmla="*/ 120 h 198"/>
                <a:gd name="T14" fmla="*/ 36 w 199"/>
                <a:gd name="T15" fmla="*/ 76 h 198"/>
                <a:gd name="T16" fmla="*/ 96 w 199"/>
                <a:gd name="T17" fmla="*/ 76 h 198"/>
                <a:gd name="T18" fmla="*/ 96 w 199"/>
                <a:gd name="T19" fmla="*/ 40 h 198"/>
                <a:gd name="T20" fmla="*/ 172 w 199"/>
                <a:gd name="T21" fmla="*/ 98 h 198"/>
                <a:gd name="T22" fmla="*/ 96 w 199"/>
                <a:gd name="T23" fmla="*/ 157 h 198"/>
                <a:gd name="T24" fmla="*/ 96 w 199"/>
                <a:gd name="T25" fmla="*/ 1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198">
                  <a:moveTo>
                    <a:pt x="199" y="99"/>
                  </a:moveTo>
                  <a:cubicBezTo>
                    <a:pt x="199" y="44"/>
                    <a:pt x="154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154"/>
                    <a:pt x="45" y="198"/>
                    <a:pt x="100" y="198"/>
                  </a:cubicBezTo>
                  <a:cubicBezTo>
                    <a:pt x="154" y="198"/>
                    <a:pt x="199" y="154"/>
                    <a:pt x="199" y="99"/>
                  </a:cubicBezTo>
                  <a:close/>
                  <a:moveTo>
                    <a:pt x="96" y="120"/>
                  </a:moveTo>
                  <a:cubicBezTo>
                    <a:pt x="36" y="120"/>
                    <a:pt x="36" y="120"/>
                    <a:pt x="36" y="120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96" y="157"/>
                    <a:pt x="96" y="157"/>
                    <a:pt x="96" y="157"/>
                  </a:cubicBezTo>
                  <a:lnTo>
                    <a:pt x="96" y="1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55"/>
            <p:cNvSpPr>
              <a:spLocks noEditPoints="1"/>
            </p:cNvSpPr>
            <p:nvPr userDrawn="1"/>
          </p:nvSpPr>
          <p:spPr bwMode="auto">
            <a:xfrm flipH="1" flipV="1">
              <a:off x="10850834" y="4664305"/>
              <a:ext cx="657322" cy="658718"/>
            </a:xfrm>
            <a:custGeom>
              <a:avLst/>
              <a:gdLst>
                <a:gd name="T0" fmla="*/ 100 w 199"/>
                <a:gd name="T1" fmla="*/ 0 h 199"/>
                <a:gd name="T2" fmla="*/ 199 w 199"/>
                <a:gd name="T3" fmla="*/ 100 h 199"/>
                <a:gd name="T4" fmla="*/ 100 w 199"/>
                <a:gd name="T5" fmla="*/ 199 h 199"/>
                <a:gd name="T6" fmla="*/ 0 w 199"/>
                <a:gd name="T7" fmla="*/ 100 h 199"/>
                <a:gd name="T8" fmla="*/ 100 w 199"/>
                <a:gd name="T9" fmla="*/ 0 h 199"/>
                <a:gd name="T10" fmla="*/ 156 w 199"/>
                <a:gd name="T11" fmla="*/ 41 h 199"/>
                <a:gd name="T12" fmla="*/ 144 w 199"/>
                <a:gd name="T13" fmla="*/ 52 h 199"/>
                <a:gd name="T14" fmla="*/ 97 w 199"/>
                <a:gd name="T15" fmla="*/ 33 h 199"/>
                <a:gd name="T16" fmla="*/ 33 w 199"/>
                <a:gd name="T17" fmla="*/ 83 h 199"/>
                <a:gd name="T18" fmla="*/ 59 w 199"/>
                <a:gd name="T19" fmla="*/ 89 h 199"/>
                <a:gd name="T20" fmla="*/ 97 w 199"/>
                <a:gd name="T21" fmla="*/ 60 h 199"/>
                <a:gd name="T22" fmla="*/ 124 w 199"/>
                <a:gd name="T23" fmla="*/ 71 h 199"/>
                <a:gd name="T24" fmla="*/ 111 w 199"/>
                <a:gd name="T25" fmla="*/ 82 h 199"/>
                <a:gd name="T26" fmla="*/ 166 w 199"/>
                <a:gd name="T27" fmla="*/ 97 h 199"/>
                <a:gd name="T28" fmla="*/ 156 w 199"/>
                <a:gd name="T29" fmla="*/ 41 h 199"/>
                <a:gd name="T30" fmla="*/ 42 w 199"/>
                <a:gd name="T31" fmla="*/ 159 h 199"/>
                <a:gd name="T32" fmla="*/ 55 w 199"/>
                <a:gd name="T33" fmla="*/ 148 h 199"/>
                <a:gd name="T34" fmla="*/ 102 w 199"/>
                <a:gd name="T35" fmla="*/ 168 h 199"/>
                <a:gd name="T36" fmla="*/ 166 w 199"/>
                <a:gd name="T37" fmla="*/ 118 h 199"/>
                <a:gd name="T38" fmla="*/ 140 w 199"/>
                <a:gd name="T39" fmla="*/ 111 h 199"/>
                <a:gd name="T40" fmla="*/ 101 w 199"/>
                <a:gd name="T41" fmla="*/ 140 h 199"/>
                <a:gd name="T42" fmla="*/ 74 w 199"/>
                <a:gd name="T43" fmla="*/ 129 h 199"/>
                <a:gd name="T44" fmla="*/ 87 w 199"/>
                <a:gd name="T45" fmla="*/ 118 h 199"/>
                <a:gd name="T46" fmla="*/ 32 w 199"/>
                <a:gd name="T47" fmla="*/ 103 h 199"/>
                <a:gd name="T48" fmla="*/ 42 w 199"/>
                <a:gd name="T49" fmla="*/ 15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100" y="199"/>
                  </a:cubicBez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lose/>
                  <a:moveTo>
                    <a:pt x="156" y="41"/>
                  </a:moveTo>
                  <a:cubicBezTo>
                    <a:pt x="144" y="52"/>
                    <a:pt x="144" y="52"/>
                    <a:pt x="144" y="52"/>
                  </a:cubicBezTo>
                  <a:cubicBezTo>
                    <a:pt x="132" y="41"/>
                    <a:pt x="114" y="33"/>
                    <a:pt x="97" y="33"/>
                  </a:cubicBezTo>
                  <a:cubicBezTo>
                    <a:pt x="66" y="33"/>
                    <a:pt x="40" y="54"/>
                    <a:pt x="33" y="83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3" y="72"/>
                    <a:pt x="79" y="60"/>
                    <a:pt x="97" y="60"/>
                  </a:cubicBezTo>
                  <a:cubicBezTo>
                    <a:pt x="106" y="60"/>
                    <a:pt x="117" y="65"/>
                    <a:pt x="124" y="71"/>
                  </a:cubicBezTo>
                  <a:cubicBezTo>
                    <a:pt x="111" y="82"/>
                    <a:pt x="111" y="82"/>
                    <a:pt x="111" y="82"/>
                  </a:cubicBezTo>
                  <a:cubicBezTo>
                    <a:pt x="166" y="97"/>
                    <a:pt x="166" y="97"/>
                    <a:pt x="166" y="97"/>
                  </a:cubicBezTo>
                  <a:lnTo>
                    <a:pt x="156" y="41"/>
                  </a:lnTo>
                  <a:close/>
                  <a:moveTo>
                    <a:pt x="42" y="159"/>
                  </a:moveTo>
                  <a:cubicBezTo>
                    <a:pt x="55" y="148"/>
                    <a:pt x="55" y="148"/>
                    <a:pt x="55" y="148"/>
                  </a:cubicBezTo>
                  <a:cubicBezTo>
                    <a:pt x="66" y="159"/>
                    <a:pt x="84" y="168"/>
                    <a:pt x="102" y="168"/>
                  </a:cubicBezTo>
                  <a:cubicBezTo>
                    <a:pt x="133" y="168"/>
                    <a:pt x="159" y="146"/>
                    <a:pt x="166" y="118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5" y="128"/>
                    <a:pt x="120" y="140"/>
                    <a:pt x="101" y="140"/>
                  </a:cubicBezTo>
                  <a:cubicBezTo>
                    <a:pt x="92" y="140"/>
                    <a:pt x="81" y="135"/>
                    <a:pt x="74" y="129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32" y="103"/>
                    <a:pt x="32" y="103"/>
                    <a:pt x="32" y="103"/>
                  </a:cubicBezTo>
                  <a:lnTo>
                    <a:pt x="42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63"/>
            <p:cNvSpPr>
              <a:spLocks noEditPoints="1"/>
            </p:cNvSpPr>
            <p:nvPr userDrawn="1"/>
          </p:nvSpPr>
          <p:spPr bwMode="auto">
            <a:xfrm flipH="1" flipV="1">
              <a:off x="11604827" y="828447"/>
              <a:ext cx="742950" cy="744538"/>
            </a:xfrm>
            <a:custGeom>
              <a:avLst/>
              <a:gdLst>
                <a:gd name="T0" fmla="*/ 99 w 198"/>
                <a:gd name="T1" fmla="*/ 0 h 198"/>
                <a:gd name="T2" fmla="*/ 0 w 198"/>
                <a:gd name="T3" fmla="*/ 99 h 198"/>
                <a:gd name="T4" fmla="*/ 99 w 198"/>
                <a:gd name="T5" fmla="*/ 198 h 198"/>
                <a:gd name="T6" fmla="*/ 198 w 198"/>
                <a:gd name="T7" fmla="*/ 99 h 198"/>
                <a:gd name="T8" fmla="*/ 99 w 198"/>
                <a:gd name="T9" fmla="*/ 0 h 198"/>
                <a:gd name="T10" fmla="*/ 151 w 198"/>
                <a:gd name="T11" fmla="*/ 159 h 198"/>
                <a:gd name="T12" fmla="*/ 146 w 198"/>
                <a:gd name="T13" fmla="*/ 164 h 198"/>
                <a:gd name="T14" fmla="*/ 54 w 198"/>
                <a:gd name="T15" fmla="*/ 164 h 198"/>
                <a:gd name="T16" fmla="*/ 49 w 198"/>
                <a:gd name="T17" fmla="*/ 159 h 198"/>
                <a:gd name="T18" fmla="*/ 49 w 198"/>
                <a:gd name="T19" fmla="*/ 149 h 198"/>
                <a:gd name="T20" fmla="*/ 54 w 198"/>
                <a:gd name="T21" fmla="*/ 144 h 198"/>
                <a:gd name="T22" fmla="*/ 146 w 198"/>
                <a:gd name="T23" fmla="*/ 144 h 198"/>
                <a:gd name="T24" fmla="*/ 151 w 198"/>
                <a:gd name="T25" fmla="*/ 149 h 198"/>
                <a:gd name="T26" fmla="*/ 151 w 198"/>
                <a:gd name="T27" fmla="*/ 159 h 198"/>
                <a:gd name="T28" fmla="*/ 100 w 198"/>
                <a:gd name="T29" fmla="*/ 134 h 198"/>
                <a:gd name="T30" fmla="*/ 48 w 198"/>
                <a:gd name="T31" fmla="*/ 76 h 198"/>
                <a:gd name="T32" fmla="*/ 75 w 198"/>
                <a:gd name="T33" fmla="*/ 76 h 198"/>
                <a:gd name="T34" fmla="*/ 75 w 198"/>
                <a:gd name="T35" fmla="*/ 28 h 198"/>
                <a:gd name="T36" fmla="*/ 123 w 198"/>
                <a:gd name="T37" fmla="*/ 28 h 198"/>
                <a:gd name="T38" fmla="*/ 123 w 198"/>
                <a:gd name="T39" fmla="*/ 76 h 198"/>
                <a:gd name="T40" fmla="*/ 152 w 198"/>
                <a:gd name="T41" fmla="*/ 76 h 198"/>
                <a:gd name="T42" fmla="*/ 100 w 198"/>
                <a:gd name="T43" fmla="*/ 13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8" h="198"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  <a:moveTo>
                    <a:pt x="151" y="159"/>
                  </a:moveTo>
                  <a:cubicBezTo>
                    <a:pt x="151" y="162"/>
                    <a:pt x="149" y="164"/>
                    <a:pt x="146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1" y="164"/>
                    <a:pt x="49" y="162"/>
                    <a:pt x="49" y="15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6"/>
                    <a:pt x="51" y="144"/>
                    <a:pt x="54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9" y="144"/>
                    <a:pt x="151" y="146"/>
                    <a:pt x="151" y="149"/>
                  </a:cubicBezTo>
                  <a:lnTo>
                    <a:pt x="151" y="159"/>
                  </a:lnTo>
                  <a:close/>
                  <a:moveTo>
                    <a:pt x="100" y="134"/>
                  </a:moveTo>
                  <a:cubicBezTo>
                    <a:pt x="48" y="76"/>
                    <a:pt x="48" y="76"/>
                    <a:pt x="48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52" y="76"/>
                    <a:pt x="152" y="76"/>
                    <a:pt x="152" y="76"/>
                  </a:cubicBezTo>
                  <a:lnTo>
                    <a:pt x="100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0"/>
            <p:cNvSpPr>
              <a:spLocks noEditPoints="1"/>
            </p:cNvSpPr>
            <p:nvPr userDrawn="1"/>
          </p:nvSpPr>
          <p:spPr bwMode="auto">
            <a:xfrm rot="2321078" flipH="1" flipV="1">
              <a:off x="11572640" y="1760621"/>
              <a:ext cx="750888" cy="744538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2"/>
            <p:cNvSpPr>
              <a:spLocks noEditPoints="1"/>
            </p:cNvSpPr>
            <p:nvPr userDrawn="1"/>
          </p:nvSpPr>
          <p:spPr bwMode="auto">
            <a:xfrm rot="3251596" flipH="1" flipV="1">
              <a:off x="10808825" y="3091717"/>
              <a:ext cx="432925" cy="380865"/>
            </a:xfrm>
            <a:custGeom>
              <a:avLst/>
              <a:gdLst>
                <a:gd name="T0" fmla="*/ 180 w 200"/>
                <a:gd name="T1" fmla="*/ 176 h 176"/>
                <a:gd name="T2" fmla="*/ 20 w 200"/>
                <a:gd name="T3" fmla="*/ 176 h 176"/>
                <a:gd name="T4" fmla="*/ 0 w 200"/>
                <a:gd name="T5" fmla="*/ 156 h 176"/>
                <a:gd name="T6" fmla="*/ 0 w 200"/>
                <a:gd name="T7" fmla="*/ 20 h 176"/>
                <a:gd name="T8" fmla="*/ 20 w 200"/>
                <a:gd name="T9" fmla="*/ 0 h 176"/>
                <a:gd name="T10" fmla="*/ 180 w 200"/>
                <a:gd name="T11" fmla="*/ 0 h 176"/>
                <a:gd name="T12" fmla="*/ 200 w 200"/>
                <a:gd name="T13" fmla="*/ 20 h 176"/>
                <a:gd name="T14" fmla="*/ 200 w 200"/>
                <a:gd name="T15" fmla="*/ 156 h 176"/>
                <a:gd name="T16" fmla="*/ 180 w 200"/>
                <a:gd name="T17" fmla="*/ 176 h 176"/>
                <a:gd name="T18" fmla="*/ 36 w 200"/>
                <a:gd name="T19" fmla="*/ 160 h 176"/>
                <a:gd name="T20" fmla="*/ 164 w 200"/>
                <a:gd name="T21" fmla="*/ 160 h 176"/>
                <a:gd name="T22" fmla="*/ 182 w 200"/>
                <a:gd name="T23" fmla="*/ 147 h 176"/>
                <a:gd name="T24" fmla="*/ 131 w 200"/>
                <a:gd name="T25" fmla="*/ 103 h 176"/>
                <a:gd name="T26" fmla="*/ 100 w 200"/>
                <a:gd name="T27" fmla="*/ 129 h 176"/>
                <a:gd name="T28" fmla="*/ 69 w 200"/>
                <a:gd name="T29" fmla="*/ 103 h 176"/>
                <a:gd name="T30" fmla="*/ 18 w 200"/>
                <a:gd name="T31" fmla="*/ 148 h 176"/>
                <a:gd name="T32" fmla="*/ 36 w 200"/>
                <a:gd name="T33" fmla="*/ 160 h 176"/>
                <a:gd name="T34" fmla="*/ 145 w 200"/>
                <a:gd name="T35" fmla="*/ 90 h 176"/>
                <a:gd name="T36" fmla="*/ 184 w 200"/>
                <a:gd name="T37" fmla="*/ 125 h 176"/>
                <a:gd name="T38" fmla="*/ 184 w 200"/>
                <a:gd name="T39" fmla="*/ 56 h 176"/>
                <a:gd name="T40" fmla="*/ 145 w 200"/>
                <a:gd name="T41" fmla="*/ 90 h 176"/>
                <a:gd name="T42" fmla="*/ 55 w 200"/>
                <a:gd name="T43" fmla="*/ 90 h 176"/>
                <a:gd name="T44" fmla="*/ 16 w 200"/>
                <a:gd name="T45" fmla="*/ 55 h 176"/>
                <a:gd name="T46" fmla="*/ 16 w 200"/>
                <a:gd name="T47" fmla="*/ 126 h 176"/>
                <a:gd name="T48" fmla="*/ 55 w 200"/>
                <a:gd name="T49" fmla="*/ 90 h 176"/>
                <a:gd name="T50" fmla="*/ 164 w 200"/>
                <a:gd name="T51" fmla="*/ 16 h 176"/>
                <a:gd name="T52" fmla="*/ 36 w 200"/>
                <a:gd name="T53" fmla="*/ 16 h 176"/>
                <a:gd name="T54" fmla="*/ 16 w 200"/>
                <a:gd name="T55" fmla="*/ 31 h 176"/>
                <a:gd name="T56" fmla="*/ 100 w 200"/>
                <a:gd name="T57" fmla="*/ 106 h 176"/>
                <a:gd name="T58" fmla="*/ 183 w 200"/>
                <a:gd name="T59" fmla="*/ 33 h 176"/>
                <a:gd name="T60" fmla="*/ 164 w 200"/>
                <a:gd name="T61" fmla="*/ 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176">
                  <a:moveTo>
                    <a:pt x="180" y="176"/>
                  </a:moveTo>
                  <a:cubicBezTo>
                    <a:pt x="20" y="176"/>
                    <a:pt x="20" y="176"/>
                    <a:pt x="20" y="176"/>
                  </a:cubicBezTo>
                  <a:cubicBezTo>
                    <a:pt x="8" y="176"/>
                    <a:pt x="0" y="167"/>
                    <a:pt x="0" y="15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67"/>
                    <a:pt x="191" y="176"/>
                    <a:pt x="180" y="176"/>
                  </a:cubicBezTo>
                  <a:close/>
                  <a:moveTo>
                    <a:pt x="36" y="160"/>
                  </a:moveTo>
                  <a:cubicBezTo>
                    <a:pt x="164" y="160"/>
                    <a:pt x="164" y="160"/>
                    <a:pt x="164" y="160"/>
                  </a:cubicBezTo>
                  <a:cubicBezTo>
                    <a:pt x="172" y="160"/>
                    <a:pt x="179" y="154"/>
                    <a:pt x="182" y="147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1" y="155"/>
                    <a:pt x="28" y="160"/>
                    <a:pt x="36" y="160"/>
                  </a:cubicBezTo>
                  <a:close/>
                  <a:moveTo>
                    <a:pt x="145" y="90"/>
                  </a:moveTo>
                  <a:cubicBezTo>
                    <a:pt x="184" y="125"/>
                    <a:pt x="184" y="125"/>
                    <a:pt x="184" y="125"/>
                  </a:cubicBezTo>
                  <a:cubicBezTo>
                    <a:pt x="184" y="56"/>
                    <a:pt x="184" y="56"/>
                    <a:pt x="184" y="56"/>
                  </a:cubicBezTo>
                  <a:lnTo>
                    <a:pt x="145" y="90"/>
                  </a:lnTo>
                  <a:close/>
                  <a:moveTo>
                    <a:pt x="55" y="90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126"/>
                    <a:pt x="16" y="126"/>
                    <a:pt x="16" y="126"/>
                  </a:cubicBezTo>
                  <a:lnTo>
                    <a:pt x="55" y="90"/>
                  </a:lnTo>
                  <a:close/>
                  <a:moveTo>
                    <a:pt x="164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26" y="16"/>
                    <a:pt x="18" y="22"/>
                    <a:pt x="16" y="31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2" y="23"/>
                    <a:pt x="174" y="16"/>
                    <a:pt x="164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4"/>
            <p:cNvSpPr>
              <a:spLocks noEditPoints="1"/>
            </p:cNvSpPr>
            <p:nvPr userDrawn="1"/>
          </p:nvSpPr>
          <p:spPr bwMode="auto">
            <a:xfrm rot="1402556" flipH="1" flipV="1">
              <a:off x="11420212" y="2641409"/>
              <a:ext cx="741363" cy="722313"/>
            </a:xfrm>
            <a:custGeom>
              <a:avLst/>
              <a:gdLst>
                <a:gd name="T0" fmla="*/ 99 w 197"/>
                <a:gd name="T1" fmla="*/ 191 h 192"/>
                <a:gd name="T2" fmla="*/ 99 w 197"/>
                <a:gd name="T3" fmla="*/ 192 h 192"/>
                <a:gd name="T4" fmla="*/ 99 w 197"/>
                <a:gd name="T5" fmla="*/ 191 h 192"/>
                <a:gd name="T6" fmla="*/ 99 w 197"/>
                <a:gd name="T7" fmla="*/ 192 h 192"/>
                <a:gd name="T8" fmla="*/ 99 w 197"/>
                <a:gd name="T9" fmla="*/ 191 h 192"/>
                <a:gd name="T10" fmla="*/ 3 w 197"/>
                <a:gd name="T11" fmla="*/ 64 h 192"/>
                <a:gd name="T12" fmla="*/ 3 w 197"/>
                <a:gd name="T13" fmla="*/ 55 h 192"/>
                <a:gd name="T14" fmla="*/ 51 w 197"/>
                <a:gd name="T15" fmla="*/ 10 h 192"/>
                <a:gd name="T16" fmla="*/ 99 w 197"/>
                <a:gd name="T17" fmla="*/ 49 h 192"/>
                <a:gd name="T18" fmla="*/ 146 w 197"/>
                <a:gd name="T19" fmla="*/ 10 h 192"/>
                <a:gd name="T20" fmla="*/ 194 w 197"/>
                <a:gd name="T21" fmla="*/ 55 h 192"/>
                <a:gd name="T22" fmla="*/ 194 w 197"/>
                <a:gd name="T23" fmla="*/ 64 h 192"/>
                <a:gd name="T24" fmla="*/ 99 w 197"/>
                <a:gd name="T25" fmla="*/ 191 h 192"/>
                <a:gd name="T26" fmla="*/ 27 w 197"/>
                <a:gd name="T27" fmla="*/ 32 h 192"/>
                <a:gd name="T28" fmla="*/ 37 w 197"/>
                <a:gd name="T29" fmla="*/ 108 h 192"/>
                <a:gd name="T30" fmla="*/ 81 w 197"/>
                <a:gd name="T31" fmla="*/ 44 h 192"/>
                <a:gd name="T32" fmla="*/ 27 w 197"/>
                <a:gd name="T33" fmla="*/ 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192">
                  <a:moveTo>
                    <a:pt x="99" y="191"/>
                  </a:moveTo>
                  <a:cubicBezTo>
                    <a:pt x="99" y="191"/>
                    <a:pt x="99" y="192"/>
                    <a:pt x="99" y="192"/>
                  </a:cubicBezTo>
                  <a:cubicBezTo>
                    <a:pt x="99" y="192"/>
                    <a:pt x="99" y="192"/>
                    <a:pt x="99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1"/>
                  </a:cubicBezTo>
                  <a:cubicBezTo>
                    <a:pt x="1" y="127"/>
                    <a:pt x="3" y="64"/>
                    <a:pt x="3" y="64"/>
                  </a:cubicBezTo>
                  <a:cubicBezTo>
                    <a:pt x="3" y="64"/>
                    <a:pt x="3" y="62"/>
                    <a:pt x="3" y="55"/>
                  </a:cubicBezTo>
                  <a:cubicBezTo>
                    <a:pt x="3" y="30"/>
                    <a:pt x="25" y="10"/>
                    <a:pt x="51" y="10"/>
                  </a:cubicBezTo>
                  <a:cubicBezTo>
                    <a:pt x="95" y="10"/>
                    <a:pt x="99" y="49"/>
                    <a:pt x="99" y="49"/>
                  </a:cubicBezTo>
                  <a:cubicBezTo>
                    <a:pt x="99" y="49"/>
                    <a:pt x="103" y="10"/>
                    <a:pt x="146" y="10"/>
                  </a:cubicBezTo>
                  <a:cubicBezTo>
                    <a:pt x="172" y="10"/>
                    <a:pt x="194" y="30"/>
                    <a:pt x="194" y="55"/>
                  </a:cubicBezTo>
                  <a:cubicBezTo>
                    <a:pt x="194" y="62"/>
                    <a:pt x="194" y="64"/>
                    <a:pt x="194" y="64"/>
                  </a:cubicBezTo>
                  <a:cubicBezTo>
                    <a:pt x="194" y="64"/>
                    <a:pt x="197" y="127"/>
                    <a:pt x="99" y="191"/>
                  </a:cubicBezTo>
                  <a:close/>
                  <a:moveTo>
                    <a:pt x="27" y="32"/>
                  </a:moveTo>
                  <a:cubicBezTo>
                    <a:pt x="0" y="66"/>
                    <a:pt x="39" y="112"/>
                    <a:pt x="37" y="108"/>
                  </a:cubicBezTo>
                  <a:cubicBezTo>
                    <a:pt x="5" y="0"/>
                    <a:pt x="81" y="44"/>
                    <a:pt x="81" y="44"/>
                  </a:cubicBezTo>
                  <a:cubicBezTo>
                    <a:pt x="81" y="44"/>
                    <a:pt x="59" y="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4"/>
            <p:cNvSpPr>
              <a:spLocks noEditPoints="1"/>
            </p:cNvSpPr>
            <p:nvPr userDrawn="1"/>
          </p:nvSpPr>
          <p:spPr bwMode="auto">
            <a:xfrm flipH="1" flipV="1">
              <a:off x="10865874" y="3623757"/>
              <a:ext cx="899679" cy="863617"/>
            </a:xfrm>
            <a:custGeom>
              <a:avLst/>
              <a:gdLst>
                <a:gd name="T0" fmla="*/ 188 w 200"/>
                <a:gd name="T1" fmla="*/ 0 h 192"/>
                <a:gd name="T2" fmla="*/ 44 w 200"/>
                <a:gd name="T3" fmla="*/ 0 h 192"/>
                <a:gd name="T4" fmla="*/ 40 w 200"/>
                <a:gd name="T5" fmla="*/ 0 h 192"/>
                <a:gd name="T6" fmla="*/ 32 w 200"/>
                <a:gd name="T7" fmla="*/ 0 h 192"/>
                <a:gd name="T8" fmla="*/ 32 w 200"/>
                <a:gd name="T9" fmla="*/ 36 h 192"/>
                <a:gd name="T10" fmla="*/ 0 w 200"/>
                <a:gd name="T11" fmla="*/ 36 h 192"/>
                <a:gd name="T12" fmla="*/ 0 w 200"/>
                <a:gd name="T13" fmla="*/ 48 h 192"/>
                <a:gd name="T14" fmla="*/ 0 w 200"/>
                <a:gd name="T15" fmla="*/ 152 h 192"/>
                <a:gd name="T16" fmla="*/ 40 w 200"/>
                <a:gd name="T17" fmla="*/ 192 h 192"/>
                <a:gd name="T18" fmla="*/ 64 w 200"/>
                <a:gd name="T19" fmla="*/ 192 h 192"/>
                <a:gd name="T20" fmla="*/ 136 w 200"/>
                <a:gd name="T21" fmla="*/ 192 h 192"/>
                <a:gd name="T22" fmla="*/ 160 w 200"/>
                <a:gd name="T23" fmla="*/ 192 h 192"/>
                <a:gd name="T24" fmla="*/ 200 w 200"/>
                <a:gd name="T25" fmla="*/ 152 h 192"/>
                <a:gd name="T26" fmla="*/ 200 w 200"/>
                <a:gd name="T27" fmla="*/ 12 h 192"/>
                <a:gd name="T28" fmla="*/ 200 w 200"/>
                <a:gd name="T29" fmla="*/ 0 h 192"/>
                <a:gd name="T30" fmla="*/ 188 w 200"/>
                <a:gd name="T31" fmla="*/ 0 h 192"/>
                <a:gd name="T32" fmla="*/ 32 w 200"/>
                <a:gd name="T33" fmla="*/ 140 h 192"/>
                <a:gd name="T34" fmla="*/ 22 w 200"/>
                <a:gd name="T35" fmla="*/ 166 h 192"/>
                <a:gd name="T36" fmla="*/ 12 w 200"/>
                <a:gd name="T37" fmla="*/ 140 h 192"/>
                <a:gd name="T38" fmla="*/ 12 w 200"/>
                <a:gd name="T39" fmla="*/ 48 h 192"/>
                <a:gd name="T40" fmla="*/ 32 w 200"/>
                <a:gd name="T41" fmla="*/ 48 h 192"/>
                <a:gd name="T42" fmla="*/ 32 w 200"/>
                <a:gd name="T43" fmla="*/ 140 h 192"/>
                <a:gd name="T44" fmla="*/ 188 w 200"/>
                <a:gd name="T45" fmla="*/ 140 h 192"/>
                <a:gd name="T46" fmla="*/ 148 w 200"/>
                <a:gd name="T47" fmla="*/ 180 h 192"/>
                <a:gd name="T48" fmla="*/ 136 w 200"/>
                <a:gd name="T49" fmla="*/ 180 h 192"/>
                <a:gd name="T50" fmla="*/ 64 w 200"/>
                <a:gd name="T51" fmla="*/ 180 h 192"/>
                <a:gd name="T52" fmla="*/ 52 w 200"/>
                <a:gd name="T53" fmla="*/ 180 h 192"/>
                <a:gd name="T54" fmla="*/ 35 w 200"/>
                <a:gd name="T55" fmla="*/ 176 h 192"/>
                <a:gd name="T56" fmla="*/ 44 w 200"/>
                <a:gd name="T57" fmla="*/ 152 h 192"/>
                <a:gd name="T58" fmla="*/ 44 w 200"/>
                <a:gd name="T59" fmla="*/ 12 h 192"/>
                <a:gd name="T60" fmla="*/ 188 w 200"/>
                <a:gd name="T61" fmla="*/ 12 h 192"/>
                <a:gd name="T62" fmla="*/ 188 w 200"/>
                <a:gd name="T63" fmla="*/ 140 h 192"/>
                <a:gd name="T64" fmla="*/ 100 w 200"/>
                <a:gd name="T65" fmla="*/ 128 h 192"/>
                <a:gd name="T66" fmla="*/ 60 w 200"/>
                <a:gd name="T67" fmla="*/ 128 h 192"/>
                <a:gd name="T68" fmla="*/ 60 w 200"/>
                <a:gd name="T69" fmla="*/ 140 h 192"/>
                <a:gd name="T70" fmla="*/ 100 w 200"/>
                <a:gd name="T71" fmla="*/ 140 h 192"/>
                <a:gd name="T72" fmla="*/ 100 w 200"/>
                <a:gd name="T73" fmla="*/ 128 h 192"/>
                <a:gd name="T74" fmla="*/ 100 w 200"/>
                <a:gd name="T75" fmla="*/ 108 h 192"/>
                <a:gd name="T76" fmla="*/ 60 w 200"/>
                <a:gd name="T77" fmla="*/ 108 h 192"/>
                <a:gd name="T78" fmla="*/ 60 w 200"/>
                <a:gd name="T79" fmla="*/ 120 h 192"/>
                <a:gd name="T80" fmla="*/ 100 w 200"/>
                <a:gd name="T81" fmla="*/ 120 h 192"/>
                <a:gd name="T82" fmla="*/ 100 w 200"/>
                <a:gd name="T83" fmla="*/ 108 h 192"/>
                <a:gd name="T84" fmla="*/ 100 w 200"/>
                <a:gd name="T85" fmla="*/ 88 h 192"/>
                <a:gd name="T86" fmla="*/ 60 w 200"/>
                <a:gd name="T87" fmla="*/ 88 h 192"/>
                <a:gd name="T88" fmla="*/ 60 w 200"/>
                <a:gd name="T89" fmla="*/ 100 h 192"/>
                <a:gd name="T90" fmla="*/ 100 w 200"/>
                <a:gd name="T91" fmla="*/ 100 h 192"/>
                <a:gd name="T92" fmla="*/ 100 w 200"/>
                <a:gd name="T93" fmla="*/ 88 h 192"/>
                <a:gd name="T94" fmla="*/ 168 w 200"/>
                <a:gd name="T95" fmla="*/ 36 h 192"/>
                <a:gd name="T96" fmla="*/ 60 w 200"/>
                <a:gd name="T97" fmla="*/ 36 h 192"/>
                <a:gd name="T98" fmla="*/ 60 w 200"/>
                <a:gd name="T99" fmla="*/ 52 h 192"/>
                <a:gd name="T100" fmla="*/ 168 w 200"/>
                <a:gd name="T101" fmla="*/ 52 h 192"/>
                <a:gd name="T102" fmla="*/ 168 w 200"/>
                <a:gd name="T103" fmla="*/ 36 h 192"/>
                <a:gd name="T104" fmla="*/ 100 w 200"/>
                <a:gd name="T105" fmla="*/ 68 h 192"/>
                <a:gd name="T106" fmla="*/ 60 w 200"/>
                <a:gd name="T107" fmla="*/ 68 h 192"/>
                <a:gd name="T108" fmla="*/ 60 w 200"/>
                <a:gd name="T109" fmla="*/ 80 h 192"/>
                <a:gd name="T110" fmla="*/ 100 w 200"/>
                <a:gd name="T111" fmla="*/ 80 h 192"/>
                <a:gd name="T112" fmla="*/ 100 w 200"/>
                <a:gd name="T113" fmla="*/ 68 h 192"/>
                <a:gd name="T114" fmla="*/ 112 w 200"/>
                <a:gd name="T115" fmla="*/ 140 h 192"/>
                <a:gd name="T116" fmla="*/ 168 w 200"/>
                <a:gd name="T117" fmla="*/ 140 h 192"/>
                <a:gd name="T118" fmla="*/ 168 w 200"/>
                <a:gd name="T119" fmla="*/ 68 h 192"/>
                <a:gd name="T120" fmla="*/ 112 w 200"/>
                <a:gd name="T121" fmla="*/ 68 h 192"/>
                <a:gd name="T122" fmla="*/ 112 w 200"/>
                <a:gd name="T123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0" h="192">
                  <a:moveTo>
                    <a:pt x="18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74"/>
                    <a:pt x="17" y="192"/>
                    <a:pt x="40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82" y="192"/>
                    <a:pt x="200" y="174"/>
                    <a:pt x="200" y="152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188" y="0"/>
                  </a:lnTo>
                  <a:close/>
                  <a:moveTo>
                    <a:pt x="32" y="140"/>
                  </a:moveTo>
                  <a:cubicBezTo>
                    <a:pt x="32" y="150"/>
                    <a:pt x="28" y="159"/>
                    <a:pt x="22" y="166"/>
                  </a:cubicBezTo>
                  <a:cubicBezTo>
                    <a:pt x="15" y="159"/>
                    <a:pt x="12" y="150"/>
                    <a:pt x="12" y="140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2" y="48"/>
                    <a:pt x="32" y="48"/>
                    <a:pt x="32" y="48"/>
                  </a:cubicBezTo>
                  <a:lnTo>
                    <a:pt x="32" y="140"/>
                  </a:lnTo>
                  <a:close/>
                  <a:moveTo>
                    <a:pt x="188" y="140"/>
                  </a:moveTo>
                  <a:cubicBezTo>
                    <a:pt x="188" y="162"/>
                    <a:pt x="170" y="180"/>
                    <a:pt x="148" y="180"/>
                  </a:cubicBezTo>
                  <a:cubicBezTo>
                    <a:pt x="136" y="180"/>
                    <a:pt x="136" y="180"/>
                    <a:pt x="136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46" y="180"/>
                    <a:pt x="40" y="178"/>
                    <a:pt x="35" y="176"/>
                  </a:cubicBezTo>
                  <a:cubicBezTo>
                    <a:pt x="40" y="169"/>
                    <a:pt x="44" y="161"/>
                    <a:pt x="44" y="15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188" y="12"/>
                    <a:pt x="188" y="12"/>
                    <a:pt x="188" y="12"/>
                  </a:cubicBezTo>
                  <a:lnTo>
                    <a:pt x="188" y="140"/>
                  </a:lnTo>
                  <a:close/>
                  <a:moveTo>
                    <a:pt x="100" y="128"/>
                  </a:moveTo>
                  <a:cubicBezTo>
                    <a:pt x="60" y="128"/>
                    <a:pt x="60" y="128"/>
                    <a:pt x="60" y="128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28"/>
                  </a:lnTo>
                  <a:close/>
                  <a:moveTo>
                    <a:pt x="100" y="108"/>
                  </a:moveTo>
                  <a:cubicBezTo>
                    <a:pt x="60" y="108"/>
                    <a:pt x="60" y="108"/>
                    <a:pt x="60" y="10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08"/>
                  </a:lnTo>
                  <a:close/>
                  <a:moveTo>
                    <a:pt x="100" y="88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100" y="88"/>
                  </a:lnTo>
                  <a:close/>
                  <a:moveTo>
                    <a:pt x="168" y="36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168" y="52"/>
                    <a:pt x="168" y="52"/>
                    <a:pt x="168" y="52"/>
                  </a:cubicBezTo>
                  <a:lnTo>
                    <a:pt x="168" y="36"/>
                  </a:lnTo>
                  <a:close/>
                  <a:moveTo>
                    <a:pt x="100" y="6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0" y="80"/>
                    <a:pt x="100" y="80"/>
                    <a:pt x="100" y="80"/>
                  </a:cubicBezTo>
                  <a:lnTo>
                    <a:pt x="100" y="68"/>
                  </a:lnTo>
                  <a:close/>
                  <a:moveTo>
                    <a:pt x="112" y="140"/>
                  </a:moveTo>
                  <a:cubicBezTo>
                    <a:pt x="168" y="140"/>
                    <a:pt x="168" y="140"/>
                    <a:pt x="168" y="140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12" y="68"/>
                    <a:pt x="112" y="68"/>
                    <a:pt x="112" y="68"/>
                  </a:cubicBezTo>
                  <a:lnTo>
                    <a:pt x="112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12"/>
            <p:cNvSpPr>
              <a:spLocks noEditPoints="1"/>
            </p:cNvSpPr>
            <p:nvPr userDrawn="1"/>
          </p:nvSpPr>
          <p:spPr bwMode="auto">
            <a:xfrm rot="1680850" flipH="1" flipV="1">
              <a:off x="10759607" y="5575671"/>
              <a:ext cx="750888" cy="747713"/>
            </a:xfrm>
            <a:custGeom>
              <a:avLst/>
              <a:gdLst>
                <a:gd name="T0" fmla="*/ 12 w 200"/>
                <a:gd name="T1" fmla="*/ 199 h 199"/>
                <a:gd name="T2" fmla="*/ 0 w 200"/>
                <a:gd name="T3" fmla="*/ 95 h 199"/>
                <a:gd name="T4" fmla="*/ 0 w 200"/>
                <a:gd name="T5" fmla="*/ 72 h 199"/>
                <a:gd name="T6" fmla="*/ 100 w 200"/>
                <a:gd name="T7" fmla="*/ 0 h 199"/>
                <a:gd name="T8" fmla="*/ 200 w 200"/>
                <a:gd name="T9" fmla="*/ 72 h 199"/>
                <a:gd name="T10" fmla="*/ 200 w 200"/>
                <a:gd name="T11" fmla="*/ 95 h 199"/>
                <a:gd name="T12" fmla="*/ 188 w 200"/>
                <a:gd name="T13" fmla="*/ 199 h 199"/>
                <a:gd name="T14" fmla="*/ 180 w 200"/>
                <a:gd name="T15" fmla="*/ 191 h 199"/>
                <a:gd name="T16" fmla="*/ 100 w 200"/>
                <a:gd name="T17" fmla="*/ 138 h 199"/>
                <a:gd name="T18" fmla="*/ 21 w 200"/>
                <a:gd name="T19" fmla="*/ 191 h 199"/>
                <a:gd name="T20" fmla="*/ 148 w 200"/>
                <a:gd name="T21" fmla="*/ 118 h 199"/>
                <a:gd name="T22" fmla="*/ 52 w 200"/>
                <a:gd name="T23" fmla="*/ 67 h 199"/>
                <a:gd name="T24" fmla="*/ 79 w 200"/>
                <a:gd name="T25" fmla="*/ 137 h 199"/>
                <a:gd name="T26" fmla="*/ 121 w 200"/>
                <a:gd name="T27" fmla="*/ 137 h 199"/>
                <a:gd name="T28" fmla="*/ 71 w 200"/>
                <a:gd name="T29" fmla="*/ 142 h 199"/>
                <a:gd name="T30" fmla="*/ 8 w 200"/>
                <a:gd name="T31" fmla="*/ 178 h 199"/>
                <a:gd name="T32" fmla="*/ 186 w 200"/>
                <a:gd name="T33" fmla="*/ 69 h 199"/>
                <a:gd name="T34" fmla="*/ 14 w 200"/>
                <a:gd name="T35" fmla="*/ 69 h 199"/>
                <a:gd name="T36" fmla="*/ 8 w 200"/>
                <a:gd name="T37" fmla="*/ 87 h 199"/>
                <a:gd name="T38" fmla="*/ 16 w 200"/>
                <a:gd name="T39" fmla="*/ 80 h 199"/>
                <a:gd name="T40" fmla="*/ 100 w 200"/>
                <a:gd name="T41" fmla="*/ 25 h 199"/>
                <a:gd name="T42" fmla="*/ 184 w 200"/>
                <a:gd name="T43" fmla="*/ 80 h 199"/>
                <a:gd name="T44" fmla="*/ 192 w 200"/>
                <a:gd name="T45" fmla="*/ 88 h 199"/>
                <a:gd name="T46" fmla="*/ 192 w 200"/>
                <a:gd name="T47" fmla="*/ 100 h 199"/>
                <a:gd name="T48" fmla="*/ 192 w 200"/>
                <a:gd name="T49" fmla="*/ 178 h 199"/>
                <a:gd name="T50" fmla="*/ 68 w 200"/>
                <a:gd name="T51" fmla="*/ 107 h 199"/>
                <a:gd name="T52" fmla="*/ 132 w 200"/>
                <a:gd name="T53" fmla="*/ 111 h 199"/>
                <a:gd name="T54" fmla="*/ 68 w 200"/>
                <a:gd name="T55" fmla="*/ 107 h 199"/>
                <a:gd name="T56" fmla="*/ 132 w 200"/>
                <a:gd name="T57" fmla="*/ 95 h 199"/>
                <a:gd name="T58" fmla="*/ 68 w 200"/>
                <a:gd name="T59" fmla="*/ 99 h 199"/>
                <a:gd name="T60" fmla="*/ 68 w 200"/>
                <a:gd name="T61" fmla="*/ 83 h 199"/>
                <a:gd name="T62" fmla="*/ 132 w 200"/>
                <a:gd name="T63" fmla="*/ 87 h 199"/>
                <a:gd name="T64" fmla="*/ 68 w 200"/>
                <a:gd name="T65" fmla="*/ 8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199">
                  <a:moveTo>
                    <a:pt x="188" y="199"/>
                  </a:moveTo>
                  <a:cubicBezTo>
                    <a:pt x="12" y="199"/>
                    <a:pt x="12" y="199"/>
                    <a:pt x="12" y="199"/>
                  </a:cubicBezTo>
                  <a:cubicBezTo>
                    <a:pt x="6" y="199"/>
                    <a:pt x="0" y="194"/>
                    <a:pt x="0" y="18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89"/>
                    <a:pt x="0" y="78"/>
                    <a:pt x="0" y="72"/>
                  </a:cubicBezTo>
                  <a:cubicBezTo>
                    <a:pt x="0" y="64"/>
                    <a:pt x="6" y="61"/>
                    <a:pt x="6" y="6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1"/>
                    <a:pt x="200" y="64"/>
                    <a:pt x="200" y="72"/>
                  </a:cubicBezTo>
                  <a:cubicBezTo>
                    <a:pt x="200" y="78"/>
                    <a:pt x="200" y="89"/>
                    <a:pt x="200" y="95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0" y="194"/>
                    <a:pt x="195" y="199"/>
                    <a:pt x="188" y="199"/>
                  </a:cubicBezTo>
                  <a:close/>
                  <a:moveTo>
                    <a:pt x="21" y="191"/>
                  </a:moveTo>
                  <a:cubicBezTo>
                    <a:pt x="180" y="191"/>
                    <a:pt x="180" y="191"/>
                    <a:pt x="180" y="191"/>
                  </a:cubicBezTo>
                  <a:cubicBezTo>
                    <a:pt x="183" y="191"/>
                    <a:pt x="185" y="190"/>
                    <a:pt x="187" y="189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13" y="189"/>
                    <a:pt x="13" y="189"/>
                    <a:pt x="13" y="189"/>
                  </a:cubicBezTo>
                  <a:cubicBezTo>
                    <a:pt x="15" y="190"/>
                    <a:pt x="18" y="191"/>
                    <a:pt x="21" y="191"/>
                  </a:cubicBezTo>
                  <a:close/>
                  <a:moveTo>
                    <a:pt x="121" y="137"/>
                  </a:moveTo>
                  <a:cubicBezTo>
                    <a:pt x="148" y="118"/>
                    <a:pt x="148" y="118"/>
                    <a:pt x="148" y="118"/>
                  </a:cubicBezTo>
                  <a:cubicBezTo>
                    <a:pt x="148" y="67"/>
                    <a:pt x="148" y="67"/>
                    <a:pt x="148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100" y="125"/>
                    <a:pt x="100" y="125"/>
                    <a:pt x="100" y="125"/>
                  </a:cubicBezTo>
                  <a:lnTo>
                    <a:pt x="121" y="137"/>
                  </a:lnTo>
                  <a:close/>
                  <a:moveTo>
                    <a:pt x="8" y="178"/>
                  </a:moveTo>
                  <a:cubicBezTo>
                    <a:pt x="71" y="142"/>
                    <a:pt x="71" y="142"/>
                    <a:pt x="71" y="142"/>
                  </a:cubicBezTo>
                  <a:cubicBezTo>
                    <a:pt x="8" y="99"/>
                    <a:pt x="8" y="99"/>
                    <a:pt x="8" y="99"/>
                  </a:cubicBezTo>
                  <a:lnTo>
                    <a:pt x="8" y="178"/>
                  </a:lnTo>
                  <a:close/>
                  <a:moveTo>
                    <a:pt x="192" y="80"/>
                  </a:moveTo>
                  <a:cubicBezTo>
                    <a:pt x="192" y="72"/>
                    <a:pt x="186" y="69"/>
                    <a:pt x="186" y="69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8" y="72"/>
                    <a:pt x="8" y="80"/>
                  </a:cubicBezTo>
                  <a:cubicBezTo>
                    <a:pt x="8" y="84"/>
                    <a:pt x="8" y="87"/>
                    <a:pt x="8" y="87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6" y="88"/>
                    <a:pt x="16" y="83"/>
                    <a:pt x="16" y="80"/>
                  </a:cubicBezTo>
                  <a:cubicBezTo>
                    <a:pt x="16" y="75"/>
                    <a:pt x="21" y="73"/>
                    <a:pt x="21" y="7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84" y="75"/>
                    <a:pt x="184" y="80"/>
                  </a:cubicBezTo>
                  <a:cubicBezTo>
                    <a:pt x="184" y="83"/>
                    <a:pt x="184" y="89"/>
                    <a:pt x="184" y="93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1"/>
                    <a:pt x="192" y="80"/>
                  </a:cubicBezTo>
                  <a:close/>
                  <a:moveTo>
                    <a:pt x="192" y="100"/>
                  </a:moveTo>
                  <a:cubicBezTo>
                    <a:pt x="130" y="142"/>
                    <a:pt x="130" y="142"/>
                    <a:pt x="130" y="142"/>
                  </a:cubicBezTo>
                  <a:cubicBezTo>
                    <a:pt x="192" y="178"/>
                    <a:pt x="192" y="178"/>
                    <a:pt x="192" y="178"/>
                  </a:cubicBezTo>
                  <a:lnTo>
                    <a:pt x="192" y="100"/>
                  </a:lnTo>
                  <a:close/>
                  <a:moveTo>
                    <a:pt x="68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68" y="111"/>
                    <a:pt x="68" y="111"/>
                    <a:pt x="68" y="111"/>
                  </a:cubicBezTo>
                  <a:lnTo>
                    <a:pt x="68" y="107"/>
                  </a:lnTo>
                  <a:close/>
                  <a:moveTo>
                    <a:pt x="68" y="95"/>
                  </a:moveTo>
                  <a:cubicBezTo>
                    <a:pt x="132" y="95"/>
                    <a:pt x="132" y="95"/>
                    <a:pt x="132" y="95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68" y="99"/>
                    <a:pt x="68" y="99"/>
                    <a:pt x="68" y="99"/>
                  </a:cubicBezTo>
                  <a:lnTo>
                    <a:pt x="68" y="95"/>
                  </a:lnTo>
                  <a:close/>
                  <a:moveTo>
                    <a:pt x="68" y="83"/>
                  </a:moveTo>
                  <a:cubicBezTo>
                    <a:pt x="132" y="83"/>
                    <a:pt x="132" y="83"/>
                    <a:pt x="132" y="83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68" y="87"/>
                    <a:pt x="68" y="87"/>
                    <a:pt x="68" y="87"/>
                  </a:cubicBezTo>
                  <a:lnTo>
                    <a:pt x="68" y="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14"/>
            <p:cNvSpPr>
              <a:spLocks noEditPoints="1"/>
            </p:cNvSpPr>
            <p:nvPr userDrawn="1"/>
          </p:nvSpPr>
          <p:spPr bwMode="auto">
            <a:xfrm rot="4669559" flipH="1" flipV="1">
              <a:off x="12060354" y="5613559"/>
              <a:ext cx="742950" cy="744538"/>
            </a:xfrm>
            <a:custGeom>
              <a:avLst/>
              <a:gdLst>
                <a:gd name="T0" fmla="*/ 195 w 198"/>
                <a:gd name="T1" fmla="*/ 46 h 198"/>
                <a:gd name="T2" fmla="*/ 152 w 198"/>
                <a:gd name="T3" fmla="*/ 4 h 198"/>
                <a:gd name="T4" fmla="*/ 3 w 198"/>
                <a:gd name="T5" fmla="*/ 152 h 198"/>
                <a:gd name="T6" fmla="*/ 46 w 198"/>
                <a:gd name="T7" fmla="*/ 195 h 198"/>
                <a:gd name="T8" fmla="*/ 60 w 198"/>
                <a:gd name="T9" fmla="*/ 195 h 198"/>
                <a:gd name="T10" fmla="*/ 113 w 198"/>
                <a:gd name="T11" fmla="*/ 142 h 198"/>
                <a:gd name="T12" fmla="*/ 112 w 198"/>
                <a:gd name="T13" fmla="*/ 112 h 198"/>
                <a:gd name="T14" fmla="*/ 139 w 198"/>
                <a:gd name="T15" fmla="*/ 115 h 198"/>
                <a:gd name="T16" fmla="*/ 195 w 198"/>
                <a:gd name="T17" fmla="*/ 60 h 198"/>
                <a:gd name="T18" fmla="*/ 195 w 198"/>
                <a:gd name="T19" fmla="*/ 46 h 198"/>
                <a:gd name="T20" fmla="*/ 92 w 198"/>
                <a:gd name="T21" fmla="*/ 142 h 198"/>
                <a:gd name="T22" fmla="*/ 63 w 198"/>
                <a:gd name="T23" fmla="*/ 172 h 198"/>
                <a:gd name="T24" fmla="*/ 43 w 198"/>
                <a:gd name="T25" fmla="*/ 172 h 198"/>
                <a:gd name="T26" fmla="*/ 33 w 198"/>
                <a:gd name="T27" fmla="*/ 162 h 198"/>
                <a:gd name="T28" fmla="*/ 33 w 198"/>
                <a:gd name="T29" fmla="*/ 142 h 198"/>
                <a:gd name="T30" fmla="*/ 63 w 198"/>
                <a:gd name="T31" fmla="*/ 112 h 198"/>
                <a:gd name="T32" fmla="*/ 83 w 198"/>
                <a:gd name="T33" fmla="*/ 112 h 198"/>
                <a:gd name="T34" fmla="*/ 92 w 198"/>
                <a:gd name="T35" fmla="*/ 122 h 198"/>
                <a:gd name="T36" fmla="*/ 92 w 198"/>
                <a:gd name="T37" fmla="*/ 142 h 198"/>
                <a:gd name="T38" fmla="*/ 172 w 198"/>
                <a:gd name="T39" fmla="*/ 63 h 198"/>
                <a:gd name="T40" fmla="*/ 142 w 198"/>
                <a:gd name="T41" fmla="*/ 93 h 198"/>
                <a:gd name="T42" fmla="*/ 122 w 198"/>
                <a:gd name="T43" fmla="*/ 93 h 198"/>
                <a:gd name="T44" fmla="*/ 112 w 198"/>
                <a:gd name="T45" fmla="*/ 83 h 198"/>
                <a:gd name="T46" fmla="*/ 112 w 198"/>
                <a:gd name="T47" fmla="*/ 63 h 198"/>
                <a:gd name="T48" fmla="*/ 142 w 198"/>
                <a:gd name="T49" fmla="*/ 33 h 198"/>
                <a:gd name="T50" fmla="*/ 162 w 198"/>
                <a:gd name="T51" fmla="*/ 33 h 198"/>
                <a:gd name="T52" fmla="*/ 172 w 198"/>
                <a:gd name="T53" fmla="*/ 43 h 198"/>
                <a:gd name="T54" fmla="*/ 172 w 198"/>
                <a:gd name="T55" fmla="*/ 63 h 198"/>
                <a:gd name="T56" fmla="*/ 31 w 198"/>
                <a:gd name="T57" fmla="*/ 91 h 198"/>
                <a:gd name="T58" fmla="*/ 44 w 198"/>
                <a:gd name="T59" fmla="*/ 83 h 198"/>
                <a:gd name="T60" fmla="*/ 30 w 198"/>
                <a:gd name="T61" fmla="*/ 74 h 198"/>
                <a:gd name="T62" fmla="*/ 14 w 198"/>
                <a:gd name="T63" fmla="*/ 91 h 198"/>
                <a:gd name="T64" fmla="*/ 0 w 198"/>
                <a:gd name="T65" fmla="*/ 148 h 198"/>
                <a:gd name="T66" fmla="*/ 26 w 198"/>
                <a:gd name="T67" fmla="*/ 122 h 198"/>
                <a:gd name="T68" fmla="*/ 31 w 198"/>
                <a:gd name="T69" fmla="*/ 91 h 198"/>
                <a:gd name="T70" fmla="*/ 83 w 198"/>
                <a:gd name="T71" fmla="*/ 45 h 198"/>
                <a:gd name="T72" fmla="*/ 91 w 198"/>
                <a:gd name="T73" fmla="*/ 31 h 198"/>
                <a:gd name="T74" fmla="*/ 122 w 198"/>
                <a:gd name="T75" fmla="*/ 27 h 198"/>
                <a:gd name="T76" fmla="*/ 148 w 198"/>
                <a:gd name="T77" fmla="*/ 0 h 198"/>
                <a:gd name="T78" fmla="*/ 91 w 198"/>
                <a:gd name="T79" fmla="*/ 14 h 198"/>
                <a:gd name="T80" fmla="*/ 74 w 198"/>
                <a:gd name="T81" fmla="*/ 30 h 198"/>
                <a:gd name="T82" fmla="*/ 83 w 198"/>
                <a:gd name="T83" fmla="*/ 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8" h="198">
                  <a:moveTo>
                    <a:pt x="195" y="46"/>
                  </a:moveTo>
                  <a:cubicBezTo>
                    <a:pt x="152" y="4"/>
                    <a:pt x="152" y="4"/>
                    <a:pt x="152" y="4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50" y="198"/>
                    <a:pt x="56" y="198"/>
                    <a:pt x="60" y="195"/>
                  </a:cubicBezTo>
                  <a:cubicBezTo>
                    <a:pt x="60" y="195"/>
                    <a:pt x="85" y="169"/>
                    <a:pt x="113" y="142"/>
                  </a:cubicBezTo>
                  <a:cubicBezTo>
                    <a:pt x="117" y="137"/>
                    <a:pt x="107" y="117"/>
                    <a:pt x="112" y="112"/>
                  </a:cubicBezTo>
                  <a:cubicBezTo>
                    <a:pt x="116" y="107"/>
                    <a:pt x="135" y="119"/>
                    <a:pt x="139" y="115"/>
                  </a:cubicBezTo>
                  <a:cubicBezTo>
                    <a:pt x="168" y="86"/>
                    <a:pt x="195" y="60"/>
                    <a:pt x="195" y="60"/>
                  </a:cubicBezTo>
                  <a:cubicBezTo>
                    <a:pt x="198" y="56"/>
                    <a:pt x="198" y="50"/>
                    <a:pt x="195" y="46"/>
                  </a:cubicBezTo>
                  <a:close/>
                  <a:moveTo>
                    <a:pt x="92" y="142"/>
                  </a:moveTo>
                  <a:cubicBezTo>
                    <a:pt x="63" y="172"/>
                    <a:pt x="63" y="172"/>
                    <a:pt x="63" y="172"/>
                  </a:cubicBezTo>
                  <a:cubicBezTo>
                    <a:pt x="57" y="177"/>
                    <a:pt x="48" y="177"/>
                    <a:pt x="43" y="17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28" y="156"/>
                    <a:pt x="28" y="148"/>
                    <a:pt x="33" y="14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8" y="107"/>
                    <a:pt x="77" y="107"/>
                    <a:pt x="83" y="11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8" y="128"/>
                    <a:pt x="98" y="137"/>
                    <a:pt x="92" y="142"/>
                  </a:cubicBezTo>
                  <a:close/>
                  <a:moveTo>
                    <a:pt x="172" y="6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36" y="98"/>
                    <a:pt x="128" y="98"/>
                    <a:pt x="122" y="9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07" y="77"/>
                    <a:pt x="107" y="68"/>
                    <a:pt x="112" y="6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7" y="28"/>
                    <a:pt x="156" y="28"/>
                    <a:pt x="162" y="3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7" y="49"/>
                    <a:pt x="177" y="57"/>
                    <a:pt x="172" y="63"/>
                  </a:cubicBezTo>
                  <a:close/>
                  <a:moveTo>
                    <a:pt x="31" y="91"/>
                  </a:moveTo>
                  <a:cubicBezTo>
                    <a:pt x="37" y="86"/>
                    <a:pt x="41" y="87"/>
                    <a:pt x="44" y="83"/>
                  </a:cubicBezTo>
                  <a:cubicBezTo>
                    <a:pt x="48" y="78"/>
                    <a:pt x="38" y="75"/>
                    <a:pt x="30" y="74"/>
                  </a:cubicBezTo>
                  <a:cubicBezTo>
                    <a:pt x="22" y="72"/>
                    <a:pt x="17" y="82"/>
                    <a:pt x="14" y="91"/>
                  </a:cubicBezTo>
                  <a:cubicBezTo>
                    <a:pt x="12" y="100"/>
                    <a:pt x="0" y="148"/>
                    <a:pt x="0" y="148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22"/>
                    <a:pt x="26" y="97"/>
                    <a:pt x="31" y="91"/>
                  </a:cubicBezTo>
                  <a:close/>
                  <a:moveTo>
                    <a:pt x="83" y="45"/>
                  </a:moveTo>
                  <a:cubicBezTo>
                    <a:pt x="87" y="41"/>
                    <a:pt x="85" y="37"/>
                    <a:pt x="91" y="31"/>
                  </a:cubicBezTo>
                  <a:cubicBezTo>
                    <a:pt x="97" y="26"/>
                    <a:pt x="122" y="27"/>
                    <a:pt x="122" y="2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00" y="12"/>
                    <a:pt x="91" y="14"/>
                  </a:cubicBezTo>
                  <a:cubicBezTo>
                    <a:pt x="82" y="17"/>
                    <a:pt x="72" y="22"/>
                    <a:pt x="74" y="30"/>
                  </a:cubicBezTo>
                  <a:cubicBezTo>
                    <a:pt x="75" y="38"/>
                    <a:pt x="78" y="48"/>
                    <a:pt x="83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24"/>
            <p:cNvSpPr>
              <a:spLocks noEditPoints="1"/>
            </p:cNvSpPr>
            <p:nvPr userDrawn="1"/>
          </p:nvSpPr>
          <p:spPr bwMode="auto">
            <a:xfrm rot="2436245" flipH="1" flipV="1">
              <a:off x="10865874" y="6510567"/>
              <a:ext cx="349593" cy="449070"/>
            </a:xfrm>
            <a:custGeom>
              <a:avLst/>
              <a:gdLst>
                <a:gd name="T0" fmla="*/ 12 w 156"/>
                <a:gd name="T1" fmla="*/ 200 h 200"/>
                <a:gd name="T2" fmla="*/ 0 w 156"/>
                <a:gd name="T3" fmla="*/ 37 h 200"/>
                <a:gd name="T4" fmla="*/ 12 w 156"/>
                <a:gd name="T5" fmla="*/ 175 h 200"/>
                <a:gd name="T6" fmla="*/ 50 w 156"/>
                <a:gd name="T7" fmla="*/ 187 h 200"/>
                <a:gd name="T8" fmla="*/ 64 w 156"/>
                <a:gd name="T9" fmla="*/ 24 h 200"/>
                <a:gd name="T10" fmla="*/ 156 w 156"/>
                <a:gd name="T11" fmla="*/ 37 h 200"/>
                <a:gd name="T12" fmla="*/ 144 w 156"/>
                <a:gd name="T13" fmla="*/ 200 h 200"/>
                <a:gd name="T14" fmla="*/ 128 w 156"/>
                <a:gd name="T15" fmla="*/ 180 h 200"/>
                <a:gd name="T16" fmla="*/ 116 w 156"/>
                <a:gd name="T17" fmla="*/ 168 h 200"/>
                <a:gd name="T18" fmla="*/ 116 w 156"/>
                <a:gd name="T19" fmla="*/ 164 h 200"/>
                <a:gd name="T20" fmla="*/ 128 w 156"/>
                <a:gd name="T21" fmla="*/ 152 h 200"/>
                <a:gd name="T22" fmla="*/ 116 w 156"/>
                <a:gd name="T23" fmla="*/ 164 h 200"/>
                <a:gd name="T24" fmla="*/ 128 w 156"/>
                <a:gd name="T25" fmla="*/ 148 h 200"/>
                <a:gd name="T26" fmla="*/ 116 w 156"/>
                <a:gd name="T27" fmla="*/ 136 h 200"/>
                <a:gd name="T28" fmla="*/ 116 w 156"/>
                <a:gd name="T29" fmla="*/ 132 h 200"/>
                <a:gd name="T30" fmla="*/ 128 w 156"/>
                <a:gd name="T31" fmla="*/ 120 h 200"/>
                <a:gd name="T32" fmla="*/ 116 w 156"/>
                <a:gd name="T33" fmla="*/ 132 h 200"/>
                <a:gd name="T34" fmla="*/ 112 w 156"/>
                <a:gd name="T35" fmla="*/ 180 h 200"/>
                <a:gd name="T36" fmla="*/ 100 w 156"/>
                <a:gd name="T37" fmla="*/ 168 h 200"/>
                <a:gd name="T38" fmla="*/ 100 w 156"/>
                <a:gd name="T39" fmla="*/ 164 h 200"/>
                <a:gd name="T40" fmla="*/ 112 w 156"/>
                <a:gd name="T41" fmla="*/ 152 h 200"/>
                <a:gd name="T42" fmla="*/ 100 w 156"/>
                <a:gd name="T43" fmla="*/ 164 h 200"/>
                <a:gd name="T44" fmla="*/ 112 w 156"/>
                <a:gd name="T45" fmla="*/ 148 h 200"/>
                <a:gd name="T46" fmla="*/ 100 w 156"/>
                <a:gd name="T47" fmla="*/ 136 h 200"/>
                <a:gd name="T48" fmla="*/ 100 w 156"/>
                <a:gd name="T49" fmla="*/ 132 h 200"/>
                <a:gd name="T50" fmla="*/ 112 w 156"/>
                <a:gd name="T51" fmla="*/ 120 h 200"/>
                <a:gd name="T52" fmla="*/ 100 w 156"/>
                <a:gd name="T53" fmla="*/ 132 h 200"/>
                <a:gd name="T54" fmla="*/ 96 w 156"/>
                <a:gd name="T55" fmla="*/ 180 h 200"/>
                <a:gd name="T56" fmla="*/ 84 w 156"/>
                <a:gd name="T57" fmla="*/ 168 h 200"/>
                <a:gd name="T58" fmla="*/ 84 w 156"/>
                <a:gd name="T59" fmla="*/ 164 h 200"/>
                <a:gd name="T60" fmla="*/ 96 w 156"/>
                <a:gd name="T61" fmla="*/ 152 h 200"/>
                <a:gd name="T62" fmla="*/ 84 w 156"/>
                <a:gd name="T63" fmla="*/ 164 h 200"/>
                <a:gd name="T64" fmla="*/ 96 w 156"/>
                <a:gd name="T65" fmla="*/ 148 h 200"/>
                <a:gd name="T66" fmla="*/ 84 w 156"/>
                <a:gd name="T67" fmla="*/ 136 h 200"/>
                <a:gd name="T68" fmla="*/ 84 w 156"/>
                <a:gd name="T69" fmla="*/ 132 h 200"/>
                <a:gd name="T70" fmla="*/ 96 w 156"/>
                <a:gd name="T71" fmla="*/ 120 h 200"/>
                <a:gd name="T72" fmla="*/ 84 w 156"/>
                <a:gd name="T73" fmla="*/ 132 h 200"/>
                <a:gd name="T74" fmla="*/ 137 w 156"/>
                <a:gd name="T75" fmla="*/ 35 h 200"/>
                <a:gd name="T76" fmla="*/ 76 w 156"/>
                <a:gd name="T77" fmla="*/ 42 h 200"/>
                <a:gd name="T78" fmla="*/ 82 w 156"/>
                <a:gd name="T79" fmla="*/ 76 h 200"/>
                <a:gd name="T80" fmla="*/ 144 w 156"/>
                <a:gd name="T81" fmla="*/ 69 h 200"/>
                <a:gd name="T82" fmla="*/ 144 w 156"/>
                <a:gd name="T83" fmla="*/ 120 h 200"/>
                <a:gd name="T84" fmla="*/ 132 w 156"/>
                <a:gd name="T85" fmla="*/ 132 h 200"/>
                <a:gd name="T86" fmla="*/ 144 w 156"/>
                <a:gd name="T87" fmla="*/ 120 h 200"/>
                <a:gd name="T88" fmla="*/ 132 w 156"/>
                <a:gd name="T89" fmla="*/ 136 h 200"/>
                <a:gd name="T90" fmla="*/ 144 w 156"/>
                <a:gd name="T91" fmla="*/ 148 h 200"/>
                <a:gd name="T92" fmla="*/ 144 w 156"/>
                <a:gd name="T93" fmla="*/ 152 h 200"/>
                <a:gd name="T94" fmla="*/ 132 w 156"/>
                <a:gd name="T95" fmla="*/ 164 h 200"/>
                <a:gd name="T96" fmla="*/ 144 w 156"/>
                <a:gd name="T97" fmla="*/ 152 h 200"/>
                <a:gd name="T98" fmla="*/ 132 w 156"/>
                <a:gd name="T99" fmla="*/ 168 h 200"/>
                <a:gd name="T100" fmla="*/ 144 w 156"/>
                <a:gd name="T101" fmla="*/ 180 h 200"/>
                <a:gd name="T102" fmla="*/ 50 w 156"/>
                <a:gd name="T103" fmla="*/ 180 h 200"/>
                <a:gd name="T104" fmla="*/ 20 w 156"/>
                <a:gd name="T105" fmla="*/ 173 h 200"/>
                <a:gd name="T106" fmla="*/ 26 w 156"/>
                <a:gd name="T107" fmla="*/ 12 h 200"/>
                <a:gd name="T108" fmla="*/ 36 w 156"/>
                <a:gd name="T109" fmla="*/ 0 h 200"/>
                <a:gd name="T110" fmla="*/ 44 w 156"/>
                <a:gd name="T111" fmla="*/ 12 h 200"/>
                <a:gd name="T112" fmla="*/ 56 w 156"/>
                <a:gd name="T113" fmla="*/ 18 h 200"/>
                <a:gd name="T114" fmla="*/ 50 w 156"/>
                <a:gd name="T115" fmla="*/ 1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" h="200">
                  <a:moveTo>
                    <a:pt x="144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5" y="200"/>
                    <a:pt x="0" y="194"/>
                    <a:pt x="0" y="18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5" y="25"/>
                    <a:pt x="12" y="2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2" y="182"/>
                    <a:pt x="18" y="187"/>
                    <a:pt x="25" y="187"/>
                  </a:cubicBezTo>
                  <a:cubicBezTo>
                    <a:pt x="50" y="187"/>
                    <a:pt x="50" y="187"/>
                    <a:pt x="50" y="187"/>
                  </a:cubicBezTo>
                  <a:cubicBezTo>
                    <a:pt x="57" y="187"/>
                    <a:pt x="64" y="182"/>
                    <a:pt x="64" y="17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51" y="24"/>
                    <a:pt x="156" y="30"/>
                    <a:pt x="156" y="37"/>
                  </a:cubicBezTo>
                  <a:cubicBezTo>
                    <a:pt x="156" y="187"/>
                    <a:pt x="156" y="187"/>
                    <a:pt x="156" y="187"/>
                  </a:cubicBezTo>
                  <a:cubicBezTo>
                    <a:pt x="156" y="194"/>
                    <a:pt x="151" y="200"/>
                    <a:pt x="144" y="200"/>
                  </a:cubicBezTo>
                  <a:close/>
                  <a:moveTo>
                    <a:pt x="116" y="180"/>
                  </a:moveTo>
                  <a:cubicBezTo>
                    <a:pt x="128" y="180"/>
                    <a:pt x="128" y="180"/>
                    <a:pt x="128" y="180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16" y="168"/>
                    <a:pt x="116" y="168"/>
                    <a:pt x="116" y="168"/>
                  </a:cubicBezTo>
                  <a:lnTo>
                    <a:pt x="116" y="180"/>
                  </a:lnTo>
                  <a:close/>
                  <a:moveTo>
                    <a:pt x="116" y="164"/>
                  </a:moveTo>
                  <a:cubicBezTo>
                    <a:pt x="128" y="164"/>
                    <a:pt x="128" y="164"/>
                    <a:pt x="128" y="164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16" y="152"/>
                    <a:pt x="116" y="152"/>
                    <a:pt x="116" y="152"/>
                  </a:cubicBezTo>
                  <a:lnTo>
                    <a:pt x="116" y="164"/>
                  </a:lnTo>
                  <a:close/>
                  <a:moveTo>
                    <a:pt x="116" y="148"/>
                  </a:moveTo>
                  <a:cubicBezTo>
                    <a:pt x="128" y="148"/>
                    <a:pt x="128" y="148"/>
                    <a:pt x="128" y="148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6" y="136"/>
                    <a:pt x="116" y="136"/>
                    <a:pt x="116" y="136"/>
                  </a:cubicBezTo>
                  <a:lnTo>
                    <a:pt x="116" y="148"/>
                  </a:lnTo>
                  <a:close/>
                  <a:moveTo>
                    <a:pt x="116" y="132"/>
                  </a:moveTo>
                  <a:cubicBezTo>
                    <a:pt x="128" y="132"/>
                    <a:pt x="128" y="132"/>
                    <a:pt x="128" y="13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16" y="120"/>
                    <a:pt x="116" y="120"/>
                    <a:pt x="116" y="120"/>
                  </a:cubicBezTo>
                  <a:lnTo>
                    <a:pt x="116" y="132"/>
                  </a:lnTo>
                  <a:close/>
                  <a:moveTo>
                    <a:pt x="100" y="180"/>
                  </a:moveTo>
                  <a:cubicBezTo>
                    <a:pt x="112" y="180"/>
                    <a:pt x="112" y="180"/>
                    <a:pt x="112" y="180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100" y="180"/>
                  </a:lnTo>
                  <a:close/>
                  <a:moveTo>
                    <a:pt x="100" y="164"/>
                  </a:moveTo>
                  <a:cubicBezTo>
                    <a:pt x="112" y="164"/>
                    <a:pt x="112" y="164"/>
                    <a:pt x="112" y="164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00" y="152"/>
                    <a:pt x="100" y="152"/>
                    <a:pt x="100" y="152"/>
                  </a:cubicBezTo>
                  <a:lnTo>
                    <a:pt x="100" y="164"/>
                  </a:lnTo>
                  <a:close/>
                  <a:moveTo>
                    <a:pt x="100" y="148"/>
                  </a:moveTo>
                  <a:cubicBezTo>
                    <a:pt x="112" y="148"/>
                    <a:pt x="112" y="148"/>
                    <a:pt x="112" y="148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00" y="136"/>
                    <a:pt x="100" y="136"/>
                    <a:pt x="100" y="136"/>
                  </a:cubicBezTo>
                  <a:lnTo>
                    <a:pt x="100" y="148"/>
                  </a:lnTo>
                  <a:close/>
                  <a:moveTo>
                    <a:pt x="100" y="132"/>
                  </a:moveTo>
                  <a:cubicBezTo>
                    <a:pt x="112" y="132"/>
                    <a:pt x="112" y="132"/>
                    <a:pt x="112" y="132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32"/>
                  </a:lnTo>
                  <a:close/>
                  <a:moveTo>
                    <a:pt x="84" y="180"/>
                  </a:moveTo>
                  <a:cubicBezTo>
                    <a:pt x="96" y="180"/>
                    <a:pt x="96" y="180"/>
                    <a:pt x="96" y="18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84" y="168"/>
                    <a:pt x="84" y="168"/>
                    <a:pt x="84" y="168"/>
                  </a:cubicBezTo>
                  <a:lnTo>
                    <a:pt x="84" y="180"/>
                  </a:lnTo>
                  <a:close/>
                  <a:moveTo>
                    <a:pt x="84" y="164"/>
                  </a:moveTo>
                  <a:cubicBezTo>
                    <a:pt x="96" y="164"/>
                    <a:pt x="96" y="164"/>
                    <a:pt x="96" y="164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84" y="152"/>
                    <a:pt x="84" y="152"/>
                    <a:pt x="84" y="152"/>
                  </a:cubicBezTo>
                  <a:lnTo>
                    <a:pt x="84" y="164"/>
                  </a:lnTo>
                  <a:close/>
                  <a:moveTo>
                    <a:pt x="84" y="148"/>
                  </a:moveTo>
                  <a:cubicBezTo>
                    <a:pt x="96" y="148"/>
                    <a:pt x="96" y="148"/>
                    <a:pt x="96" y="148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84" y="136"/>
                    <a:pt x="84" y="136"/>
                    <a:pt x="84" y="136"/>
                  </a:cubicBezTo>
                  <a:lnTo>
                    <a:pt x="84" y="148"/>
                  </a:lnTo>
                  <a:close/>
                  <a:moveTo>
                    <a:pt x="84" y="132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84" y="132"/>
                  </a:lnTo>
                  <a:close/>
                  <a:moveTo>
                    <a:pt x="144" y="42"/>
                  </a:moveTo>
                  <a:cubicBezTo>
                    <a:pt x="144" y="38"/>
                    <a:pt x="141" y="35"/>
                    <a:pt x="137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8" y="35"/>
                    <a:pt x="76" y="38"/>
                    <a:pt x="76" y="42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3"/>
                    <a:pt x="78" y="76"/>
                    <a:pt x="82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1" y="76"/>
                    <a:pt x="144" y="73"/>
                    <a:pt x="144" y="69"/>
                  </a:cubicBezTo>
                  <a:lnTo>
                    <a:pt x="144" y="42"/>
                  </a:lnTo>
                  <a:close/>
                  <a:moveTo>
                    <a:pt x="144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44" y="132"/>
                    <a:pt x="144" y="132"/>
                    <a:pt x="144" y="132"/>
                  </a:cubicBezTo>
                  <a:lnTo>
                    <a:pt x="144" y="120"/>
                  </a:lnTo>
                  <a:close/>
                  <a:moveTo>
                    <a:pt x="144" y="136"/>
                  </a:moveTo>
                  <a:cubicBezTo>
                    <a:pt x="132" y="136"/>
                    <a:pt x="132" y="136"/>
                    <a:pt x="132" y="136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4" y="148"/>
                    <a:pt x="144" y="148"/>
                    <a:pt x="144" y="148"/>
                  </a:cubicBezTo>
                  <a:lnTo>
                    <a:pt x="144" y="136"/>
                  </a:lnTo>
                  <a:close/>
                  <a:moveTo>
                    <a:pt x="144" y="152"/>
                  </a:moveTo>
                  <a:cubicBezTo>
                    <a:pt x="132" y="152"/>
                    <a:pt x="132" y="152"/>
                    <a:pt x="132" y="152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44" y="164"/>
                    <a:pt x="144" y="164"/>
                    <a:pt x="144" y="164"/>
                  </a:cubicBezTo>
                  <a:lnTo>
                    <a:pt x="144" y="152"/>
                  </a:lnTo>
                  <a:close/>
                  <a:moveTo>
                    <a:pt x="144" y="168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44" y="180"/>
                    <a:pt x="144" y="180"/>
                    <a:pt x="144" y="180"/>
                  </a:cubicBezTo>
                  <a:lnTo>
                    <a:pt x="144" y="168"/>
                  </a:lnTo>
                  <a:close/>
                  <a:moveTo>
                    <a:pt x="50" y="180"/>
                  </a:moveTo>
                  <a:cubicBezTo>
                    <a:pt x="26" y="180"/>
                    <a:pt x="26" y="180"/>
                    <a:pt x="26" y="180"/>
                  </a:cubicBezTo>
                  <a:cubicBezTo>
                    <a:pt x="22" y="180"/>
                    <a:pt x="20" y="177"/>
                    <a:pt x="20" y="17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5"/>
                    <a:pt x="22" y="12"/>
                    <a:pt x="2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3" y="12"/>
                    <a:pt x="56" y="15"/>
                    <a:pt x="56" y="18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77"/>
                    <a:pt x="53" y="180"/>
                    <a:pt x="50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1" name="Group 4"/>
            <p:cNvGrpSpPr>
              <a:grpSpLocks noChangeAspect="1"/>
            </p:cNvGrpSpPr>
            <p:nvPr userDrawn="1"/>
          </p:nvGrpSpPr>
          <p:grpSpPr bwMode="auto">
            <a:xfrm rot="20193509" flipH="1" flipV="1">
              <a:off x="12026262" y="3958371"/>
              <a:ext cx="542757" cy="1014719"/>
              <a:chOff x="2490" y="1429"/>
              <a:chExt cx="782" cy="1462"/>
            </a:xfrm>
            <a:grpFill/>
          </p:grpSpPr>
          <p:sp>
            <p:nvSpPr>
              <p:cNvPr id="57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670385" flipH="1" flipV="1">
              <a:off x="11549077" y="6101425"/>
              <a:ext cx="282094" cy="805574"/>
              <a:chOff x="9469657" y="2159643"/>
              <a:chExt cx="752475" cy="2148836"/>
            </a:xfrm>
            <a:grpFill/>
          </p:grpSpPr>
          <p:sp>
            <p:nvSpPr>
              <p:cNvPr id="54" name="Freeform 11"/>
              <p:cNvSpPr>
                <a:spLocks/>
              </p:cNvSpPr>
              <p:nvPr userDrawn="1"/>
            </p:nvSpPr>
            <p:spPr bwMode="auto">
              <a:xfrm>
                <a:off x="9469657" y="2954341"/>
                <a:ext cx="752475" cy="1354138"/>
              </a:xfrm>
              <a:custGeom>
                <a:avLst/>
                <a:gdLst>
                  <a:gd name="T0" fmla="*/ 166 w 198"/>
                  <a:gd name="T1" fmla="*/ 0 h 359"/>
                  <a:gd name="T2" fmla="*/ 31 w 198"/>
                  <a:gd name="T3" fmla="*/ 0 h 359"/>
                  <a:gd name="T4" fmla="*/ 0 w 198"/>
                  <a:gd name="T5" fmla="*/ 31 h 359"/>
                  <a:gd name="T6" fmla="*/ 0 w 198"/>
                  <a:gd name="T7" fmla="*/ 31 h 359"/>
                  <a:gd name="T8" fmla="*/ 0 w 198"/>
                  <a:gd name="T9" fmla="*/ 32 h 359"/>
                  <a:gd name="T10" fmla="*/ 0 w 198"/>
                  <a:gd name="T11" fmla="*/ 323 h 359"/>
                  <a:gd name="T12" fmla="*/ 1 w 198"/>
                  <a:gd name="T13" fmla="*/ 323 h 359"/>
                  <a:gd name="T14" fmla="*/ 0 w 198"/>
                  <a:gd name="T15" fmla="*/ 327 h 359"/>
                  <a:gd name="T16" fmla="*/ 0 w 198"/>
                  <a:gd name="T17" fmla="*/ 328 h 359"/>
                  <a:gd name="T18" fmla="*/ 31 w 198"/>
                  <a:gd name="T19" fmla="*/ 359 h 359"/>
                  <a:gd name="T20" fmla="*/ 167 w 198"/>
                  <a:gd name="T21" fmla="*/ 359 h 359"/>
                  <a:gd name="T22" fmla="*/ 198 w 198"/>
                  <a:gd name="T23" fmla="*/ 328 h 359"/>
                  <a:gd name="T24" fmla="*/ 198 w 198"/>
                  <a:gd name="T25" fmla="*/ 327 h 359"/>
                  <a:gd name="T26" fmla="*/ 198 w 198"/>
                  <a:gd name="T27" fmla="*/ 323 h 359"/>
                  <a:gd name="T28" fmla="*/ 198 w 198"/>
                  <a:gd name="T29" fmla="*/ 323 h 359"/>
                  <a:gd name="T30" fmla="*/ 197 w 198"/>
                  <a:gd name="T31" fmla="*/ 32 h 359"/>
                  <a:gd name="T32" fmla="*/ 197 w 198"/>
                  <a:gd name="T33" fmla="*/ 31 h 359"/>
                  <a:gd name="T34" fmla="*/ 197 w 198"/>
                  <a:gd name="T35" fmla="*/ 30 h 359"/>
                  <a:gd name="T36" fmla="*/ 166 w 198"/>
                  <a:gd name="T37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8" h="359">
                    <a:moveTo>
                      <a:pt x="166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1" y="323"/>
                      <a:pt x="1" y="323"/>
                      <a:pt x="1" y="323"/>
                    </a:cubicBezTo>
                    <a:cubicBezTo>
                      <a:pt x="0" y="324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45"/>
                      <a:pt x="14" y="359"/>
                      <a:pt x="31" y="359"/>
                    </a:cubicBezTo>
                    <a:cubicBezTo>
                      <a:pt x="167" y="359"/>
                      <a:pt x="167" y="359"/>
                      <a:pt x="167" y="359"/>
                    </a:cubicBezTo>
                    <a:cubicBezTo>
                      <a:pt x="184" y="359"/>
                      <a:pt x="198" y="345"/>
                      <a:pt x="198" y="328"/>
                    </a:cubicBezTo>
                    <a:cubicBezTo>
                      <a:pt x="198" y="327"/>
                      <a:pt x="198" y="327"/>
                      <a:pt x="198" y="327"/>
                    </a:cubicBezTo>
                    <a:cubicBezTo>
                      <a:pt x="198" y="325"/>
                      <a:pt x="198" y="324"/>
                      <a:pt x="198" y="323"/>
                    </a:cubicBezTo>
                    <a:cubicBezTo>
                      <a:pt x="198" y="323"/>
                      <a:pt x="198" y="323"/>
                      <a:pt x="198" y="323"/>
                    </a:cubicBezTo>
                    <a:cubicBezTo>
                      <a:pt x="197" y="32"/>
                      <a:pt x="197" y="32"/>
                      <a:pt x="197" y="32"/>
                    </a:cubicBezTo>
                    <a:cubicBezTo>
                      <a:pt x="197" y="31"/>
                      <a:pt x="197" y="31"/>
                      <a:pt x="197" y="31"/>
                    </a:cubicBezTo>
                    <a:cubicBezTo>
                      <a:pt x="197" y="30"/>
                      <a:pt x="197" y="30"/>
                      <a:pt x="197" y="30"/>
                    </a:cubicBezTo>
                    <a:cubicBezTo>
                      <a:pt x="197" y="13"/>
                      <a:pt x="183" y="0"/>
                      <a:pt x="166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4"/>
              <p:cNvSpPr>
                <a:spLocks/>
              </p:cNvSpPr>
              <p:nvPr userDrawn="1"/>
            </p:nvSpPr>
            <p:spPr bwMode="auto">
              <a:xfrm>
                <a:off x="9502998" y="2710495"/>
                <a:ext cx="681038" cy="217488"/>
              </a:xfrm>
              <a:custGeom>
                <a:avLst/>
                <a:gdLst>
                  <a:gd name="T0" fmla="*/ 179 w 179"/>
                  <a:gd name="T1" fmla="*/ 30 h 58"/>
                  <a:gd name="T2" fmla="*/ 151 w 179"/>
                  <a:gd name="T3" fmla="*/ 58 h 58"/>
                  <a:gd name="T4" fmla="*/ 28 w 179"/>
                  <a:gd name="T5" fmla="*/ 58 h 58"/>
                  <a:gd name="T6" fmla="*/ 0 w 179"/>
                  <a:gd name="T7" fmla="*/ 30 h 58"/>
                  <a:gd name="T8" fmla="*/ 0 w 179"/>
                  <a:gd name="T9" fmla="*/ 28 h 58"/>
                  <a:gd name="T10" fmla="*/ 28 w 179"/>
                  <a:gd name="T11" fmla="*/ 0 h 58"/>
                  <a:gd name="T12" fmla="*/ 151 w 179"/>
                  <a:gd name="T13" fmla="*/ 0 h 58"/>
                  <a:gd name="T14" fmla="*/ 179 w 179"/>
                  <a:gd name="T15" fmla="*/ 28 h 58"/>
                  <a:gd name="T16" fmla="*/ 179 w 179"/>
                  <a:gd name="T17" fmla="*/ 3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58">
                    <a:moveTo>
                      <a:pt x="179" y="30"/>
                    </a:moveTo>
                    <a:cubicBezTo>
                      <a:pt x="179" y="46"/>
                      <a:pt x="167" y="58"/>
                      <a:pt x="151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12" y="58"/>
                      <a:pt x="0" y="46"/>
                      <a:pt x="0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67" y="0"/>
                      <a:pt x="179" y="12"/>
                      <a:pt x="179" y="28"/>
                    </a:cubicBezTo>
                    <a:lnTo>
                      <a:pt x="179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任意多边形 55"/>
              <p:cNvSpPr/>
              <p:nvPr userDrawn="1"/>
            </p:nvSpPr>
            <p:spPr>
              <a:xfrm>
                <a:off x="9552204" y="2159643"/>
                <a:ext cx="563563" cy="517625"/>
              </a:xfrm>
              <a:custGeom>
                <a:avLst/>
                <a:gdLst>
                  <a:gd name="connsiteX0" fmla="*/ 289397 w 563563"/>
                  <a:gd name="connsiteY0" fmla="*/ 0 h 517625"/>
                  <a:gd name="connsiteX1" fmla="*/ 392209 w 563563"/>
                  <a:gd name="connsiteY1" fmla="*/ 101862 h 517625"/>
                  <a:gd name="connsiteX2" fmla="*/ 392209 w 563563"/>
                  <a:gd name="connsiteY2" fmla="*/ 252767 h 517625"/>
                  <a:gd name="connsiteX3" fmla="*/ 498829 w 563563"/>
                  <a:gd name="connsiteY3" fmla="*/ 328220 h 517625"/>
                  <a:gd name="connsiteX4" fmla="*/ 563563 w 563563"/>
                  <a:gd name="connsiteY4" fmla="*/ 422537 h 517625"/>
                  <a:gd name="connsiteX5" fmla="*/ 563563 w 563563"/>
                  <a:gd name="connsiteY5" fmla="*/ 500886 h 517625"/>
                  <a:gd name="connsiteX6" fmla="*/ 563563 w 563563"/>
                  <a:gd name="connsiteY6" fmla="*/ 517625 h 517625"/>
                  <a:gd name="connsiteX7" fmla="*/ 0 w 563563"/>
                  <a:gd name="connsiteY7" fmla="*/ 517625 h 517625"/>
                  <a:gd name="connsiteX8" fmla="*/ 0 w 563563"/>
                  <a:gd name="connsiteY8" fmla="*/ 513787 h 517625"/>
                  <a:gd name="connsiteX9" fmla="*/ 0 w 563563"/>
                  <a:gd name="connsiteY9" fmla="*/ 422537 h 517625"/>
                  <a:gd name="connsiteX10" fmla="*/ 64734 w 563563"/>
                  <a:gd name="connsiteY10" fmla="*/ 328220 h 517625"/>
                  <a:gd name="connsiteX11" fmla="*/ 186585 w 563563"/>
                  <a:gd name="connsiteY11" fmla="*/ 252767 h 517625"/>
                  <a:gd name="connsiteX12" fmla="*/ 186585 w 563563"/>
                  <a:gd name="connsiteY12" fmla="*/ 101862 h 517625"/>
                  <a:gd name="connsiteX13" fmla="*/ 289397 w 563563"/>
                  <a:gd name="connsiteY13" fmla="*/ 0 h 51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3563" h="517625">
                    <a:moveTo>
                      <a:pt x="289397" y="0"/>
                    </a:moveTo>
                    <a:cubicBezTo>
                      <a:pt x="346515" y="0"/>
                      <a:pt x="392209" y="45272"/>
                      <a:pt x="392209" y="101862"/>
                    </a:cubicBezTo>
                    <a:cubicBezTo>
                      <a:pt x="392209" y="101862"/>
                      <a:pt x="392209" y="101862"/>
                      <a:pt x="392209" y="252767"/>
                    </a:cubicBezTo>
                    <a:cubicBezTo>
                      <a:pt x="392209" y="252767"/>
                      <a:pt x="445519" y="279176"/>
                      <a:pt x="498829" y="328220"/>
                    </a:cubicBezTo>
                    <a:cubicBezTo>
                      <a:pt x="552139" y="377265"/>
                      <a:pt x="563563" y="422537"/>
                      <a:pt x="563563" y="422537"/>
                    </a:cubicBezTo>
                    <a:cubicBezTo>
                      <a:pt x="563563" y="422537"/>
                      <a:pt x="563563" y="422537"/>
                      <a:pt x="563563" y="500886"/>
                    </a:cubicBezTo>
                    <a:lnTo>
                      <a:pt x="563563" y="517625"/>
                    </a:lnTo>
                    <a:lnTo>
                      <a:pt x="0" y="517625"/>
                    </a:lnTo>
                    <a:lnTo>
                      <a:pt x="0" y="513787"/>
                    </a:lnTo>
                    <a:cubicBezTo>
                      <a:pt x="0" y="496103"/>
                      <a:pt x="0" y="467808"/>
                      <a:pt x="0" y="422537"/>
                    </a:cubicBezTo>
                    <a:cubicBezTo>
                      <a:pt x="0" y="422537"/>
                      <a:pt x="11424" y="377265"/>
                      <a:pt x="64734" y="328220"/>
                    </a:cubicBezTo>
                    <a:cubicBezTo>
                      <a:pt x="118044" y="279176"/>
                      <a:pt x="186585" y="252767"/>
                      <a:pt x="186585" y="252767"/>
                    </a:cubicBezTo>
                    <a:cubicBezTo>
                      <a:pt x="186585" y="252767"/>
                      <a:pt x="186585" y="252767"/>
                      <a:pt x="186585" y="101862"/>
                    </a:cubicBezTo>
                    <a:cubicBezTo>
                      <a:pt x="186585" y="45272"/>
                      <a:pt x="232279" y="0"/>
                      <a:pt x="2893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Group 4"/>
            <p:cNvGrpSpPr>
              <a:grpSpLocks noChangeAspect="1"/>
            </p:cNvGrpSpPr>
            <p:nvPr userDrawn="1"/>
          </p:nvGrpSpPr>
          <p:grpSpPr bwMode="auto">
            <a:xfrm rot="18344534" flipH="1" flipV="1">
              <a:off x="12098997" y="6319872"/>
              <a:ext cx="352657" cy="659317"/>
              <a:chOff x="2490" y="1429"/>
              <a:chExt cx="782" cy="1462"/>
            </a:xfrm>
            <a:grpFill/>
          </p:grpSpPr>
          <p:sp>
            <p:nvSpPr>
              <p:cNvPr id="52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" name="Group 4"/>
            <p:cNvGrpSpPr>
              <a:grpSpLocks noChangeAspect="1"/>
            </p:cNvGrpSpPr>
            <p:nvPr userDrawn="1"/>
          </p:nvGrpSpPr>
          <p:grpSpPr bwMode="auto">
            <a:xfrm rot="20384769" flipH="1" flipV="1">
              <a:off x="10811207" y="1889860"/>
              <a:ext cx="542757" cy="1014719"/>
              <a:chOff x="2490" y="1429"/>
              <a:chExt cx="782" cy="1462"/>
            </a:xfrm>
            <a:grpFill/>
          </p:grpSpPr>
          <p:sp>
            <p:nvSpPr>
              <p:cNvPr id="50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5" name="Group 70"/>
            <p:cNvGrpSpPr>
              <a:grpSpLocks noChangeAspect="1"/>
            </p:cNvGrpSpPr>
            <p:nvPr userDrawn="1"/>
          </p:nvGrpSpPr>
          <p:grpSpPr bwMode="auto">
            <a:xfrm rot="1187272" flipH="1" flipV="1">
              <a:off x="11530071" y="4829099"/>
              <a:ext cx="696926" cy="867919"/>
              <a:chOff x="2343" y="1490"/>
              <a:chExt cx="1076" cy="1340"/>
            </a:xfrm>
            <a:grpFill/>
          </p:grpSpPr>
          <p:sp>
            <p:nvSpPr>
              <p:cNvPr id="45" name="Oval 72"/>
              <p:cNvSpPr>
                <a:spLocks noChangeArrowheads="1"/>
              </p:cNvSpPr>
              <p:nvPr userDrawn="1"/>
            </p:nvSpPr>
            <p:spPr bwMode="auto">
              <a:xfrm>
                <a:off x="2953" y="1699"/>
                <a:ext cx="42" cy="4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Oval 73"/>
              <p:cNvSpPr>
                <a:spLocks noChangeArrowheads="1"/>
              </p:cNvSpPr>
              <p:nvPr userDrawn="1"/>
            </p:nvSpPr>
            <p:spPr bwMode="auto">
              <a:xfrm>
                <a:off x="2767" y="1699"/>
                <a:ext cx="43" cy="4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74"/>
              <p:cNvSpPr>
                <a:spLocks/>
              </p:cNvSpPr>
              <p:nvPr userDrawn="1"/>
            </p:nvSpPr>
            <p:spPr bwMode="auto">
              <a:xfrm>
                <a:off x="2767" y="1832"/>
                <a:ext cx="228" cy="81"/>
              </a:xfrm>
              <a:custGeom>
                <a:avLst/>
                <a:gdLst>
                  <a:gd name="T0" fmla="*/ 0 w 96"/>
                  <a:gd name="T1" fmla="*/ 34 h 34"/>
                  <a:gd name="T2" fmla="*/ 96 w 96"/>
                  <a:gd name="T3" fmla="*/ 34 h 34"/>
                  <a:gd name="T4" fmla="*/ 48 w 96"/>
                  <a:gd name="T5" fmla="*/ 0 h 34"/>
                  <a:gd name="T6" fmla="*/ 0 w 96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34">
                    <a:moveTo>
                      <a:pt x="0" y="34"/>
                    </a:moveTo>
                    <a:cubicBezTo>
                      <a:pt x="96" y="34"/>
                      <a:pt x="96" y="34"/>
                      <a:pt x="96" y="34"/>
                    </a:cubicBezTo>
                    <a:cubicBezTo>
                      <a:pt x="83" y="24"/>
                      <a:pt x="51" y="2"/>
                      <a:pt x="48" y="0"/>
                    </a:cubicBezTo>
                    <a:cubicBezTo>
                      <a:pt x="45" y="2"/>
                      <a:pt x="14" y="2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5"/>
              <p:cNvSpPr>
                <a:spLocks/>
              </p:cNvSpPr>
              <p:nvPr userDrawn="1"/>
            </p:nvSpPr>
            <p:spPr bwMode="auto">
              <a:xfrm>
                <a:off x="2767" y="1930"/>
                <a:ext cx="228" cy="80"/>
              </a:xfrm>
              <a:custGeom>
                <a:avLst/>
                <a:gdLst>
                  <a:gd name="T0" fmla="*/ 48 w 96"/>
                  <a:gd name="T1" fmla="*/ 34 h 34"/>
                  <a:gd name="T2" fmla="*/ 96 w 96"/>
                  <a:gd name="T3" fmla="*/ 0 h 34"/>
                  <a:gd name="T4" fmla="*/ 0 w 96"/>
                  <a:gd name="T5" fmla="*/ 0 h 34"/>
                  <a:gd name="T6" fmla="*/ 48 w 96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34">
                    <a:moveTo>
                      <a:pt x="48" y="34"/>
                    </a:moveTo>
                    <a:cubicBezTo>
                      <a:pt x="51" y="31"/>
                      <a:pt x="83" y="10"/>
                      <a:pt x="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10"/>
                      <a:pt x="45" y="31"/>
                      <a:pt x="48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76"/>
              <p:cNvSpPr>
                <a:spLocks noEditPoints="1"/>
              </p:cNvSpPr>
              <p:nvPr userDrawn="1"/>
            </p:nvSpPr>
            <p:spPr bwMode="auto">
              <a:xfrm>
                <a:off x="2343" y="1490"/>
                <a:ext cx="1076" cy="1340"/>
              </a:xfrm>
              <a:custGeom>
                <a:avLst/>
                <a:gdLst>
                  <a:gd name="T0" fmla="*/ 452 w 452"/>
                  <a:gd name="T1" fmla="*/ 402 h 564"/>
                  <a:gd name="T2" fmla="*/ 367 w 452"/>
                  <a:gd name="T3" fmla="*/ 269 h 564"/>
                  <a:gd name="T4" fmla="*/ 360 w 452"/>
                  <a:gd name="T5" fmla="*/ 135 h 564"/>
                  <a:gd name="T6" fmla="*/ 226 w 452"/>
                  <a:gd name="T7" fmla="*/ 0 h 564"/>
                  <a:gd name="T8" fmla="*/ 92 w 452"/>
                  <a:gd name="T9" fmla="*/ 135 h 564"/>
                  <a:gd name="T10" fmla="*/ 85 w 452"/>
                  <a:gd name="T11" fmla="*/ 269 h 564"/>
                  <a:gd name="T12" fmla="*/ 0 w 452"/>
                  <a:gd name="T13" fmla="*/ 402 h 564"/>
                  <a:gd name="T14" fmla="*/ 83 w 452"/>
                  <a:gd name="T15" fmla="*/ 406 h 564"/>
                  <a:gd name="T16" fmla="*/ 83 w 452"/>
                  <a:gd name="T17" fmla="*/ 558 h 564"/>
                  <a:gd name="T18" fmla="*/ 83 w 452"/>
                  <a:gd name="T19" fmla="*/ 564 h 564"/>
                  <a:gd name="T20" fmla="*/ 369 w 452"/>
                  <a:gd name="T21" fmla="*/ 564 h 564"/>
                  <a:gd name="T22" fmla="*/ 369 w 452"/>
                  <a:gd name="T23" fmla="*/ 552 h 564"/>
                  <a:gd name="T24" fmla="*/ 369 w 452"/>
                  <a:gd name="T25" fmla="*/ 552 h 564"/>
                  <a:gd name="T26" fmla="*/ 369 w 452"/>
                  <a:gd name="T27" fmla="*/ 406 h 564"/>
                  <a:gd name="T28" fmla="*/ 452 w 452"/>
                  <a:gd name="T29" fmla="*/ 402 h 564"/>
                  <a:gd name="T30" fmla="*/ 265 w 452"/>
                  <a:gd name="T31" fmla="*/ 69 h 564"/>
                  <a:gd name="T32" fmla="*/ 293 w 452"/>
                  <a:gd name="T33" fmla="*/ 98 h 564"/>
                  <a:gd name="T34" fmla="*/ 265 w 452"/>
                  <a:gd name="T35" fmla="*/ 126 h 564"/>
                  <a:gd name="T36" fmla="*/ 237 w 452"/>
                  <a:gd name="T37" fmla="*/ 98 h 564"/>
                  <a:gd name="T38" fmla="*/ 265 w 452"/>
                  <a:gd name="T39" fmla="*/ 69 h 564"/>
                  <a:gd name="T40" fmla="*/ 226 w 452"/>
                  <a:gd name="T41" fmla="*/ 135 h 564"/>
                  <a:gd name="T42" fmla="*/ 293 w 452"/>
                  <a:gd name="T43" fmla="*/ 181 h 564"/>
                  <a:gd name="T44" fmla="*/ 226 w 452"/>
                  <a:gd name="T45" fmla="*/ 228 h 564"/>
                  <a:gd name="T46" fmla="*/ 159 w 452"/>
                  <a:gd name="T47" fmla="*/ 181 h 564"/>
                  <a:gd name="T48" fmla="*/ 224 w 452"/>
                  <a:gd name="T49" fmla="*/ 137 h 564"/>
                  <a:gd name="T50" fmla="*/ 226 w 452"/>
                  <a:gd name="T51" fmla="*/ 135 h 564"/>
                  <a:gd name="T52" fmla="*/ 187 w 452"/>
                  <a:gd name="T53" fmla="*/ 69 h 564"/>
                  <a:gd name="T54" fmla="*/ 216 w 452"/>
                  <a:gd name="T55" fmla="*/ 98 h 564"/>
                  <a:gd name="T56" fmla="*/ 187 w 452"/>
                  <a:gd name="T57" fmla="*/ 126 h 564"/>
                  <a:gd name="T58" fmla="*/ 159 w 452"/>
                  <a:gd name="T59" fmla="*/ 98 h 564"/>
                  <a:gd name="T60" fmla="*/ 187 w 452"/>
                  <a:gd name="T61" fmla="*/ 69 h 564"/>
                  <a:gd name="T62" fmla="*/ 116 w 452"/>
                  <a:gd name="T63" fmla="*/ 552 h 564"/>
                  <a:gd name="T64" fmla="*/ 159 w 452"/>
                  <a:gd name="T65" fmla="*/ 527 h 564"/>
                  <a:gd name="T66" fmla="*/ 202 w 452"/>
                  <a:gd name="T67" fmla="*/ 552 h 564"/>
                  <a:gd name="T68" fmla="*/ 116 w 452"/>
                  <a:gd name="T69" fmla="*/ 552 h 564"/>
                  <a:gd name="T70" fmla="*/ 214 w 452"/>
                  <a:gd name="T71" fmla="*/ 552 h 564"/>
                  <a:gd name="T72" fmla="*/ 159 w 452"/>
                  <a:gd name="T73" fmla="*/ 515 h 564"/>
                  <a:gd name="T74" fmla="*/ 131 w 452"/>
                  <a:gd name="T75" fmla="*/ 520 h 564"/>
                  <a:gd name="T76" fmla="*/ 133 w 452"/>
                  <a:gd name="T77" fmla="*/ 381 h 564"/>
                  <a:gd name="T78" fmla="*/ 229 w 452"/>
                  <a:gd name="T79" fmla="*/ 267 h 564"/>
                  <a:gd name="T80" fmla="*/ 321 w 452"/>
                  <a:gd name="T81" fmla="*/ 386 h 564"/>
                  <a:gd name="T82" fmla="*/ 322 w 452"/>
                  <a:gd name="T83" fmla="*/ 523 h 564"/>
                  <a:gd name="T84" fmla="*/ 289 w 452"/>
                  <a:gd name="T85" fmla="*/ 515 h 564"/>
                  <a:gd name="T86" fmla="*/ 233 w 452"/>
                  <a:gd name="T87" fmla="*/ 552 h 564"/>
                  <a:gd name="T88" fmla="*/ 214 w 452"/>
                  <a:gd name="T89" fmla="*/ 552 h 564"/>
                  <a:gd name="T90" fmla="*/ 246 w 452"/>
                  <a:gd name="T91" fmla="*/ 552 h 564"/>
                  <a:gd name="T92" fmla="*/ 289 w 452"/>
                  <a:gd name="T93" fmla="*/ 527 h 564"/>
                  <a:gd name="T94" fmla="*/ 332 w 452"/>
                  <a:gd name="T95" fmla="*/ 552 h 564"/>
                  <a:gd name="T96" fmla="*/ 246 w 452"/>
                  <a:gd name="T97" fmla="*/ 552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2" h="564">
                    <a:moveTo>
                      <a:pt x="452" y="402"/>
                    </a:moveTo>
                    <a:cubicBezTo>
                      <a:pt x="395" y="372"/>
                      <a:pt x="373" y="323"/>
                      <a:pt x="367" y="269"/>
                    </a:cubicBezTo>
                    <a:cubicBezTo>
                      <a:pt x="366" y="209"/>
                      <a:pt x="364" y="156"/>
                      <a:pt x="360" y="135"/>
                    </a:cubicBezTo>
                    <a:cubicBezTo>
                      <a:pt x="348" y="62"/>
                      <a:pt x="313" y="0"/>
                      <a:pt x="226" y="0"/>
                    </a:cubicBezTo>
                    <a:cubicBezTo>
                      <a:pt x="139" y="0"/>
                      <a:pt x="104" y="62"/>
                      <a:pt x="92" y="135"/>
                    </a:cubicBezTo>
                    <a:cubicBezTo>
                      <a:pt x="88" y="156"/>
                      <a:pt x="86" y="209"/>
                      <a:pt x="85" y="269"/>
                    </a:cubicBezTo>
                    <a:cubicBezTo>
                      <a:pt x="79" y="323"/>
                      <a:pt x="57" y="372"/>
                      <a:pt x="0" y="402"/>
                    </a:cubicBezTo>
                    <a:cubicBezTo>
                      <a:pt x="0" y="402"/>
                      <a:pt x="42" y="426"/>
                      <a:pt x="83" y="406"/>
                    </a:cubicBezTo>
                    <a:cubicBezTo>
                      <a:pt x="83" y="465"/>
                      <a:pt x="83" y="558"/>
                      <a:pt x="83" y="558"/>
                    </a:cubicBezTo>
                    <a:cubicBezTo>
                      <a:pt x="83" y="564"/>
                      <a:pt x="83" y="564"/>
                      <a:pt x="83" y="564"/>
                    </a:cubicBezTo>
                    <a:cubicBezTo>
                      <a:pt x="369" y="564"/>
                      <a:pt x="369" y="564"/>
                      <a:pt x="369" y="564"/>
                    </a:cubicBezTo>
                    <a:cubicBezTo>
                      <a:pt x="369" y="552"/>
                      <a:pt x="369" y="552"/>
                      <a:pt x="369" y="552"/>
                    </a:cubicBezTo>
                    <a:cubicBezTo>
                      <a:pt x="369" y="552"/>
                      <a:pt x="369" y="552"/>
                      <a:pt x="369" y="552"/>
                    </a:cubicBezTo>
                    <a:cubicBezTo>
                      <a:pt x="369" y="530"/>
                      <a:pt x="369" y="456"/>
                      <a:pt x="369" y="406"/>
                    </a:cubicBezTo>
                    <a:cubicBezTo>
                      <a:pt x="410" y="426"/>
                      <a:pt x="452" y="402"/>
                      <a:pt x="452" y="402"/>
                    </a:cubicBezTo>
                    <a:close/>
                    <a:moveTo>
                      <a:pt x="265" y="69"/>
                    </a:moveTo>
                    <a:cubicBezTo>
                      <a:pt x="281" y="69"/>
                      <a:pt x="293" y="82"/>
                      <a:pt x="293" y="98"/>
                    </a:cubicBezTo>
                    <a:cubicBezTo>
                      <a:pt x="293" y="113"/>
                      <a:pt x="281" y="126"/>
                      <a:pt x="265" y="126"/>
                    </a:cubicBezTo>
                    <a:cubicBezTo>
                      <a:pt x="249" y="126"/>
                      <a:pt x="237" y="113"/>
                      <a:pt x="237" y="98"/>
                    </a:cubicBezTo>
                    <a:cubicBezTo>
                      <a:pt x="237" y="82"/>
                      <a:pt x="249" y="69"/>
                      <a:pt x="265" y="69"/>
                    </a:cubicBezTo>
                    <a:close/>
                    <a:moveTo>
                      <a:pt x="226" y="135"/>
                    </a:moveTo>
                    <a:cubicBezTo>
                      <a:pt x="293" y="181"/>
                      <a:pt x="293" y="181"/>
                      <a:pt x="293" y="181"/>
                    </a:cubicBezTo>
                    <a:cubicBezTo>
                      <a:pt x="226" y="228"/>
                      <a:pt x="226" y="228"/>
                      <a:pt x="226" y="228"/>
                    </a:cubicBezTo>
                    <a:cubicBezTo>
                      <a:pt x="159" y="181"/>
                      <a:pt x="159" y="181"/>
                      <a:pt x="159" y="181"/>
                    </a:cubicBezTo>
                    <a:cubicBezTo>
                      <a:pt x="224" y="137"/>
                      <a:pt x="224" y="137"/>
                      <a:pt x="224" y="137"/>
                    </a:cubicBezTo>
                    <a:lnTo>
                      <a:pt x="226" y="135"/>
                    </a:lnTo>
                    <a:close/>
                    <a:moveTo>
                      <a:pt x="187" y="69"/>
                    </a:moveTo>
                    <a:cubicBezTo>
                      <a:pt x="203" y="69"/>
                      <a:pt x="216" y="82"/>
                      <a:pt x="216" y="98"/>
                    </a:cubicBezTo>
                    <a:cubicBezTo>
                      <a:pt x="216" y="113"/>
                      <a:pt x="203" y="126"/>
                      <a:pt x="187" y="126"/>
                    </a:cubicBezTo>
                    <a:cubicBezTo>
                      <a:pt x="171" y="126"/>
                      <a:pt x="159" y="113"/>
                      <a:pt x="159" y="98"/>
                    </a:cubicBezTo>
                    <a:cubicBezTo>
                      <a:pt x="159" y="82"/>
                      <a:pt x="171" y="69"/>
                      <a:pt x="187" y="69"/>
                    </a:cubicBezTo>
                    <a:close/>
                    <a:moveTo>
                      <a:pt x="116" y="552"/>
                    </a:moveTo>
                    <a:cubicBezTo>
                      <a:pt x="119" y="543"/>
                      <a:pt x="129" y="527"/>
                      <a:pt x="159" y="527"/>
                    </a:cubicBezTo>
                    <a:cubicBezTo>
                      <a:pt x="188" y="527"/>
                      <a:pt x="198" y="543"/>
                      <a:pt x="202" y="552"/>
                    </a:cubicBezTo>
                    <a:cubicBezTo>
                      <a:pt x="190" y="552"/>
                      <a:pt x="128" y="552"/>
                      <a:pt x="116" y="552"/>
                    </a:cubicBezTo>
                    <a:close/>
                    <a:moveTo>
                      <a:pt x="214" y="552"/>
                    </a:moveTo>
                    <a:cubicBezTo>
                      <a:pt x="211" y="540"/>
                      <a:pt x="199" y="515"/>
                      <a:pt x="159" y="515"/>
                    </a:cubicBezTo>
                    <a:cubicBezTo>
                      <a:pt x="147" y="515"/>
                      <a:pt x="138" y="517"/>
                      <a:pt x="131" y="520"/>
                    </a:cubicBezTo>
                    <a:cubicBezTo>
                      <a:pt x="131" y="478"/>
                      <a:pt x="132" y="411"/>
                      <a:pt x="133" y="381"/>
                    </a:cubicBezTo>
                    <a:cubicBezTo>
                      <a:pt x="135" y="328"/>
                      <a:pt x="155" y="267"/>
                      <a:pt x="229" y="267"/>
                    </a:cubicBezTo>
                    <a:cubicBezTo>
                      <a:pt x="303" y="267"/>
                      <a:pt x="318" y="328"/>
                      <a:pt x="321" y="386"/>
                    </a:cubicBezTo>
                    <a:cubicBezTo>
                      <a:pt x="322" y="410"/>
                      <a:pt x="322" y="480"/>
                      <a:pt x="322" y="523"/>
                    </a:cubicBezTo>
                    <a:cubicBezTo>
                      <a:pt x="314" y="518"/>
                      <a:pt x="303" y="515"/>
                      <a:pt x="289" y="515"/>
                    </a:cubicBezTo>
                    <a:cubicBezTo>
                      <a:pt x="249" y="515"/>
                      <a:pt x="237" y="540"/>
                      <a:pt x="233" y="552"/>
                    </a:cubicBezTo>
                    <a:lnTo>
                      <a:pt x="214" y="552"/>
                    </a:lnTo>
                    <a:close/>
                    <a:moveTo>
                      <a:pt x="246" y="552"/>
                    </a:moveTo>
                    <a:cubicBezTo>
                      <a:pt x="249" y="543"/>
                      <a:pt x="259" y="527"/>
                      <a:pt x="289" y="527"/>
                    </a:cubicBezTo>
                    <a:cubicBezTo>
                      <a:pt x="318" y="527"/>
                      <a:pt x="328" y="543"/>
                      <a:pt x="332" y="552"/>
                    </a:cubicBezTo>
                    <a:cubicBezTo>
                      <a:pt x="320" y="552"/>
                      <a:pt x="258" y="552"/>
                      <a:pt x="246" y="5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Freeform 5"/>
            <p:cNvSpPr>
              <a:spLocks noEditPoints="1"/>
            </p:cNvSpPr>
            <p:nvPr userDrawn="1"/>
          </p:nvSpPr>
          <p:spPr bwMode="auto">
            <a:xfrm rot="2767775" flipH="1" flipV="1">
              <a:off x="857316" y="6139560"/>
              <a:ext cx="752475" cy="655637"/>
            </a:xfrm>
            <a:custGeom>
              <a:avLst/>
              <a:gdLst>
                <a:gd name="T0" fmla="*/ 60 w 200"/>
                <a:gd name="T1" fmla="*/ 106 h 174"/>
                <a:gd name="T2" fmla="*/ 62 w 200"/>
                <a:gd name="T3" fmla="*/ 114 h 174"/>
                <a:gd name="T4" fmla="*/ 192 w 200"/>
                <a:gd name="T5" fmla="*/ 126 h 174"/>
                <a:gd name="T6" fmla="*/ 53 w 200"/>
                <a:gd name="T7" fmla="*/ 98 h 174"/>
                <a:gd name="T8" fmla="*/ 20 w 200"/>
                <a:gd name="T9" fmla="*/ 16 h 174"/>
                <a:gd name="T10" fmla="*/ 10 w 200"/>
                <a:gd name="T11" fmla="*/ 0 h 174"/>
                <a:gd name="T12" fmla="*/ 33 w 200"/>
                <a:gd name="T13" fmla="*/ 8 h 174"/>
                <a:gd name="T14" fmla="*/ 191 w 200"/>
                <a:gd name="T15" fmla="*/ 28 h 174"/>
                <a:gd name="T16" fmla="*/ 191 w 200"/>
                <a:gd name="T17" fmla="*/ 39 h 174"/>
                <a:gd name="T18" fmla="*/ 191 w 200"/>
                <a:gd name="T19" fmla="*/ 36 h 174"/>
                <a:gd name="T20" fmla="*/ 191 w 200"/>
                <a:gd name="T21" fmla="*/ 41 h 174"/>
                <a:gd name="T22" fmla="*/ 200 w 200"/>
                <a:gd name="T23" fmla="*/ 39 h 174"/>
                <a:gd name="T24" fmla="*/ 200 w 200"/>
                <a:gd name="T25" fmla="*/ 91 h 174"/>
                <a:gd name="T26" fmla="*/ 76 w 200"/>
                <a:gd name="T27" fmla="*/ 98 h 174"/>
                <a:gd name="T28" fmla="*/ 62 w 200"/>
                <a:gd name="T29" fmla="*/ 98 h 174"/>
                <a:gd name="T30" fmla="*/ 72 w 200"/>
                <a:gd name="T31" fmla="*/ 73 h 174"/>
                <a:gd name="T32" fmla="*/ 65 w 200"/>
                <a:gd name="T33" fmla="*/ 31 h 174"/>
                <a:gd name="T34" fmla="*/ 66 w 200"/>
                <a:gd name="T35" fmla="*/ 41 h 174"/>
                <a:gd name="T36" fmla="*/ 47 w 200"/>
                <a:gd name="T37" fmla="*/ 47 h 174"/>
                <a:gd name="T38" fmla="*/ 67 w 200"/>
                <a:gd name="T39" fmla="*/ 47 h 174"/>
                <a:gd name="T40" fmla="*/ 53 w 200"/>
                <a:gd name="T41" fmla="*/ 67 h 174"/>
                <a:gd name="T42" fmla="*/ 96 w 200"/>
                <a:gd name="T43" fmla="*/ 32 h 174"/>
                <a:gd name="T44" fmla="*/ 96 w 200"/>
                <a:gd name="T45" fmla="*/ 41 h 174"/>
                <a:gd name="T46" fmla="*/ 74 w 200"/>
                <a:gd name="T47" fmla="*/ 47 h 174"/>
                <a:gd name="T48" fmla="*/ 97 w 200"/>
                <a:gd name="T49" fmla="*/ 47 h 174"/>
                <a:gd name="T50" fmla="*/ 77 w 200"/>
                <a:gd name="T51" fmla="*/ 67 h 174"/>
                <a:gd name="T52" fmla="*/ 98 w 200"/>
                <a:gd name="T53" fmla="*/ 73 h 174"/>
                <a:gd name="T54" fmla="*/ 99 w 200"/>
                <a:gd name="T55" fmla="*/ 79 h 174"/>
                <a:gd name="T56" fmla="*/ 80 w 200"/>
                <a:gd name="T57" fmla="*/ 85 h 174"/>
                <a:gd name="T58" fmla="*/ 99 w 200"/>
                <a:gd name="T59" fmla="*/ 85 h 174"/>
                <a:gd name="T60" fmla="*/ 103 w 200"/>
                <a:gd name="T61" fmla="*/ 41 h 174"/>
                <a:gd name="T62" fmla="*/ 129 w 200"/>
                <a:gd name="T63" fmla="*/ 47 h 174"/>
                <a:gd name="T64" fmla="*/ 129 w 200"/>
                <a:gd name="T65" fmla="*/ 54 h 174"/>
                <a:gd name="T66" fmla="*/ 104 w 200"/>
                <a:gd name="T67" fmla="*/ 60 h 174"/>
                <a:gd name="T68" fmla="*/ 129 w 200"/>
                <a:gd name="T69" fmla="*/ 60 h 174"/>
                <a:gd name="T70" fmla="*/ 105 w 200"/>
                <a:gd name="T71" fmla="*/ 79 h 174"/>
                <a:gd name="T72" fmla="*/ 131 w 200"/>
                <a:gd name="T73" fmla="*/ 85 h 174"/>
                <a:gd name="T74" fmla="*/ 131 w 200"/>
                <a:gd name="T75" fmla="*/ 96 h 174"/>
                <a:gd name="T76" fmla="*/ 134 w 200"/>
                <a:gd name="T77" fmla="*/ 34 h 174"/>
                <a:gd name="T78" fmla="*/ 163 w 200"/>
                <a:gd name="T79" fmla="*/ 35 h 174"/>
                <a:gd name="T80" fmla="*/ 135 w 200"/>
                <a:gd name="T81" fmla="*/ 54 h 174"/>
                <a:gd name="T82" fmla="*/ 163 w 200"/>
                <a:gd name="T83" fmla="*/ 60 h 174"/>
                <a:gd name="T84" fmla="*/ 163 w 200"/>
                <a:gd name="T85" fmla="*/ 67 h 174"/>
                <a:gd name="T86" fmla="*/ 136 w 200"/>
                <a:gd name="T87" fmla="*/ 73 h 174"/>
                <a:gd name="T88" fmla="*/ 163 w 200"/>
                <a:gd name="T89" fmla="*/ 73 h 174"/>
                <a:gd name="T90" fmla="*/ 137 w 200"/>
                <a:gd name="T91" fmla="*/ 96 h 174"/>
                <a:gd name="T92" fmla="*/ 191 w 200"/>
                <a:gd name="T93" fmla="*/ 47 h 174"/>
                <a:gd name="T94" fmla="*/ 191 w 200"/>
                <a:gd name="T95" fmla="*/ 54 h 174"/>
                <a:gd name="T96" fmla="*/ 169 w 200"/>
                <a:gd name="T97" fmla="*/ 60 h 174"/>
                <a:gd name="T98" fmla="*/ 191 w 200"/>
                <a:gd name="T99" fmla="*/ 60 h 174"/>
                <a:gd name="T100" fmla="*/ 169 w 200"/>
                <a:gd name="T101" fmla="*/ 79 h 174"/>
                <a:gd name="T102" fmla="*/ 191 w 200"/>
                <a:gd name="T103" fmla="*/ 85 h 174"/>
                <a:gd name="T104" fmla="*/ 191 w 200"/>
                <a:gd name="T105" fmla="*/ 95 h 174"/>
                <a:gd name="T106" fmla="*/ 191 w 200"/>
                <a:gd name="T107" fmla="*/ 85 h 174"/>
                <a:gd name="T108" fmla="*/ 85 w 200"/>
                <a:gd name="T109" fmla="*/ 174 h 174"/>
                <a:gd name="T110" fmla="*/ 85 w 200"/>
                <a:gd name="T111" fmla="*/ 163 h 174"/>
                <a:gd name="T112" fmla="*/ 76 w 200"/>
                <a:gd name="T113" fmla="*/ 153 h 174"/>
                <a:gd name="T114" fmla="*/ 191 w 200"/>
                <a:gd name="T115" fmla="*/ 153 h 174"/>
                <a:gd name="T116" fmla="*/ 171 w 200"/>
                <a:gd name="T117" fmla="*/ 133 h 174"/>
                <a:gd name="T118" fmla="*/ 171 w 200"/>
                <a:gd name="T11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174">
                  <a:moveTo>
                    <a:pt x="191" y="102"/>
                  </a:moveTo>
                  <a:cubicBezTo>
                    <a:pt x="191" y="102"/>
                    <a:pt x="191" y="102"/>
                    <a:pt x="191" y="10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4" y="106"/>
                    <a:pt x="53" y="114"/>
                    <a:pt x="61" y="114"/>
                  </a:cubicBezTo>
                  <a:cubicBezTo>
                    <a:pt x="61" y="114"/>
                    <a:pt x="61" y="114"/>
                    <a:pt x="6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5" y="114"/>
                    <a:pt x="197" y="116"/>
                    <a:pt x="197" y="118"/>
                  </a:cubicBezTo>
                  <a:cubicBezTo>
                    <a:pt x="197" y="121"/>
                    <a:pt x="195" y="126"/>
                    <a:pt x="19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40" y="126"/>
                    <a:pt x="42" y="98"/>
                    <a:pt x="53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20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200" y="29"/>
                    <a:pt x="200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9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102"/>
                    <a:pt x="191" y="102"/>
                    <a:pt x="191" y="102"/>
                  </a:cubicBezTo>
                  <a:close/>
                  <a:moveTo>
                    <a:pt x="62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62" y="98"/>
                  </a:lnTo>
                  <a:close/>
                  <a:moveTo>
                    <a:pt x="57" y="79"/>
                  </a:moveTo>
                  <a:cubicBezTo>
                    <a:pt x="73" y="79"/>
                    <a:pt x="73" y="79"/>
                    <a:pt x="73" y="79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4" y="73"/>
                    <a:pt x="54" y="73"/>
                    <a:pt x="54" y="73"/>
                  </a:cubicBezTo>
                  <a:lnTo>
                    <a:pt x="57" y="79"/>
                  </a:lnTo>
                  <a:close/>
                  <a:moveTo>
                    <a:pt x="65" y="31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5" y="31"/>
                  </a:lnTo>
                  <a:close/>
                  <a:moveTo>
                    <a:pt x="67" y="47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8" y="54"/>
                    <a:pt x="68" y="54"/>
                    <a:pt x="68" y="54"/>
                  </a:cubicBezTo>
                  <a:lnTo>
                    <a:pt x="67" y="47"/>
                  </a:lnTo>
                  <a:close/>
                  <a:moveTo>
                    <a:pt x="69" y="60"/>
                  </a:moveTo>
                  <a:cubicBezTo>
                    <a:pt x="50" y="60"/>
                    <a:pt x="50" y="60"/>
                    <a:pt x="50" y="6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69" y="60"/>
                  </a:lnTo>
                  <a:close/>
                  <a:moveTo>
                    <a:pt x="96" y="32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96" y="41"/>
                    <a:pt x="96" y="41"/>
                    <a:pt x="96" y="41"/>
                  </a:cubicBezTo>
                  <a:lnTo>
                    <a:pt x="96" y="32"/>
                  </a:lnTo>
                  <a:close/>
                  <a:moveTo>
                    <a:pt x="97" y="47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7" y="54"/>
                    <a:pt x="97" y="54"/>
                    <a:pt x="97" y="54"/>
                  </a:cubicBezTo>
                  <a:lnTo>
                    <a:pt x="97" y="47"/>
                  </a:lnTo>
                  <a:close/>
                  <a:moveTo>
                    <a:pt x="97" y="60"/>
                  </a:moveTo>
                  <a:cubicBezTo>
                    <a:pt x="76" y="60"/>
                    <a:pt x="76" y="60"/>
                    <a:pt x="76" y="60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98" y="67"/>
                    <a:pt x="98" y="67"/>
                    <a:pt x="98" y="67"/>
                  </a:cubicBezTo>
                  <a:lnTo>
                    <a:pt x="97" y="60"/>
                  </a:lnTo>
                  <a:close/>
                  <a:moveTo>
                    <a:pt x="9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8" y="73"/>
                  </a:lnTo>
                  <a:close/>
                  <a:moveTo>
                    <a:pt x="99" y="85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99" y="97"/>
                    <a:pt x="99" y="97"/>
                    <a:pt x="99" y="97"/>
                  </a:cubicBezTo>
                  <a:lnTo>
                    <a:pt x="99" y="85"/>
                  </a:lnTo>
                  <a:close/>
                  <a:moveTo>
                    <a:pt x="128" y="33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29" y="41"/>
                    <a:pt x="129" y="41"/>
                    <a:pt x="129" y="41"/>
                  </a:cubicBezTo>
                  <a:lnTo>
                    <a:pt x="128" y="33"/>
                  </a:lnTo>
                  <a:close/>
                  <a:moveTo>
                    <a:pt x="129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29" y="54"/>
                    <a:pt x="129" y="54"/>
                    <a:pt x="129" y="54"/>
                  </a:cubicBezTo>
                  <a:lnTo>
                    <a:pt x="129" y="47"/>
                  </a:lnTo>
                  <a:close/>
                  <a:moveTo>
                    <a:pt x="129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30" y="67"/>
                    <a:pt x="130" y="67"/>
                    <a:pt x="130" y="67"/>
                  </a:cubicBezTo>
                  <a:lnTo>
                    <a:pt x="129" y="60"/>
                  </a:lnTo>
                  <a:close/>
                  <a:moveTo>
                    <a:pt x="130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30" y="79"/>
                    <a:pt x="130" y="79"/>
                    <a:pt x="130" y="79"/>
                  </a:cubicBezTo>
                  <a:lnTo>
                    <a:pt x="130" y="73"/>
                  </a:lnTo>
                  <a:close/>
                  <a:moveTo>
                    <a:pt x="131" y="85"/>
                  </a:moveTo>
                  <a:cubicBezTo>
                    <a:pt x="105" y="85"/>
                    <a:pt x="105" y="85"/>
                    <a:pt x="105" y="85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31" y="96"/>
                    <a:pt x="131" y="96"/>
                    <a:pt x="131" y="96"/>
                  </a:cubicBezTo>
                  <a:lnTo>
                    <a:pt x="131" y="85"/>
                  </a:lnTo>
                  <a:close/>
                  <a:moveTo>
                    <a:pt x="163" y="3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63" y="41"/>
                    <a:pt x="163" y="41"/>
                    <a:pt x="163" y="41"/>
                  </a:cubicBezTo>
                  <a:lnTo>
                    <a:pt x="163" y="35"/>
                  </a:lnTo>
                  <a:close/>
                  <a:moveTo>
                    <a:pt x="163" y="47"/>
                  </a:moveTo>
                  <a:cubicBezTo>
                    <a:pt x="135" y="47"/>
                    <a:pt x="135" y="47"/>
                    <a:pt x="135" y="47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63" y="54"/>
                    <a:pt x="163" y="54"/>
                    <a:pt x="163" y="54"/>
                  </a:cubicBezTo>
                  <a:lnTo>
                    <a:pt x="163" y="47"/>
                  </a:lnTo>
                  <a:close/>
                  <a:moveTo>
                    <a:pt x="163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63" y="67"/>
                    <a:pt x="163" y="67"/>
                    <a:pt x="163" y="67"/>
                  </a:cubicBezTo>
                  <a:lnTo>
                    <a:pt x="163" y="60"/>
                  </a:lnTo>
                  <a:close/>
                  <a:moveTo>
                    <a:pt x="163" y="73"/>
                  </a:moveTo>
                  <a:cubicBezTo>
                    <a:pt x="136" y="73"/>
                    <a:pt x="136" y="73"/>
                    <a:pt x="136" y="73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63" y="79"/>
                    <a:pt x="163" y="79"/>
                    <a:pt x="163" y="79"/>
                  </a:cubicBezTo>
                  <a:lnTo>
                    <a:pt x="163" y="73"/>
                  </a:lnTo>
                  <a:close/>
                  <a:moveTo>
                    <a:pt x="163" y="85"/>
                  </a:moveTo>
                  <a:cubicBezTo>
                    <a:pt x="137" y="85"/>
                    <a:pt x="137" y="85"/>
                    <a:pt x="137" y="8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63" y="96"/>
                    <a:pt x="163" y="96"/>
                    <a:pt x="163" y="96"/>
                  </a:cubicBezTo>
                  <a:lnTo>
                    <a:pt x="163" y="85"/>
                  </a:lnTo>
                  <a:close/>
                  <a:moveTo>
                    <a:pt x="191" y="47"/>
                  </a:moveTo>
                  <a:cubicBezTo>
                    <a:pt x="169" y="47"/>
                    <a:pt x="169" y="47"/>
                    <a:pt x="169" y="47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91" y="54"/>
                    <a:pt x="191" y="54"/>
                    <a:pt x="191" y="54"/>
                  </a:cubicBezTo>
                  <a:lnTo>
                    <a:pt x="191" y="47"/>
                  </a:lnTo>
                  <a:close/>
                  <a:moveTo>
                    <a:pt x="191" y="60"/>
                  </a:moveTo>
                  <a:cubicBezTo>
                    <a:pt x="169" y="60"/>
                    <a:pt x="169" y="60"/>
                    <a:pt x="169" y="60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91" y="67"/>
                    <a:pt x="191" y="67"/>
                    <a:pt x="191" y="67"/>
                  </a:cubicBezTo>
                  <a:lnTo>
                    <a:pt x="191" y="60"/>
                  </a:lnTo>
                  <a:close/>
                  <a:moveTo>
                    <a:pt x="191" y="73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91" y="79"/>
                    <a:pt x="191" y="79"/>
                    <a:pt x="191" y="79"/>
                  </a:cubicBezTo>
                  <a:lnTo>
                    <a:pt x="191" y="73"/>
                  </a:lnTo>
                  <a:close/>
                  <a:moveTo>
                    <a:pt x="191" y="85"/>
                  </a:moveTo>
                  <a:cubicBezTo>
                    <a:pt x="169" y="85"/>
                    <a:pt x="169" y="85"/>
                    <a:pt x="169" y="85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1"/>
                    <a:pt x="191" y="91"/>
                    <a:pt x="191" y="91"/>
                  </a:cubicBezTo>
                  <a:lnTo>
                    <a:pt x="191" y="85"/>
                  </a:lnTo>
                  <a:close/>
                  <a:moveTo>
                    <a:pt x="85" y="133"/>
                  </a:moveTo>
                  <a:cubicBezTo>
                    <a:pt x="97" y="133"/>
                    <a:pt x="106" y="142"/>
                    <a:pt x="106" y="153"/>
                  </a:cubicBezTo>
                  <a:cubicBezTo>
                    <a:pt x="106" y="164"/>
                    <a:pt x="97" y="174"/>
                    <a:pt x="85" y="174"/>
                  </a:cubicBezTo>
                  <a:cubicBezTo>
                    <a:pt x="74" y="174"/>
                    <a:pt x="65" y="164"/>
                    <a:pt x="65" y="153"/>
                  </a:cubicBezTo>
                  <a:cubicBezTo>
                    <a:pt x="65" y="142"/>
                    <a:pt x="74" y="133"/>
                    <a:pt x="85" y="133"/>
                  </a:cubicBezTo>
                  <a:close/>
                  <a:moveTo>
                    <a:pt x="85" y="163"/>
                  </a:moveTo>
                  <a:cubicBezTo>
                    <a:pt x="90" y="163"/>
                    <a:pt x="95" y="158"/>
                    <a:pt x="95" y="153"/>
                  </a:cubicBezTo>
                  <a:cubicBezTo>
                    <a:pt x="95" y="148"/>
                    <a:pt x="90" y="144"/>
                    <a:pt x="85" y="144"/>
                  </a:cubicBezTo>
                  <a:cubicBezTo>
                    <a:pt x="80" y="144"/>
                    <a:pt x="76" y="148"/>
                    <a:pt x="76" y="153"/>
                  </a:cubicBezTo>
                  <a:cubicBezTo>
                    <a:pt x="76" y="158"/>
                    <a:pt x="80" y="163"/>
                    <a:pt x="85" y="163"/>
                  </a:cubicBezTo>
                  <a:close/>
                  <a:moveTo>
                    <a:pt x="171" y="133"/>
                  </a:moveTo>
                  <a:cubicBezTo>
                    <a:pt x="182" y="133"/>
                    <a:pt x="191" y="142"/>
                    <a:pt x="191" y="153"/>
                  </a:cubicBezTo>
                  <a:cubicBezTo>
                    <a:pt x="191" y="164"/>
                    <a:pt x="182" y="174"/>
                    <a:pt x="171" y="174"/>
                  </a:cubicBezTo>
                  <a:cubicBezTo>
                    <a:pt x="159" y="174"/>
                    <a:pt x="150" y="164"/>
                    <a:pt x="150" y="153"/>
                  </a:cubicBezTo>
                  <a:cubicBezTo>
                    <a:pt x="150" y="142"/>
                    <a:pt x="159" y="133"/>
                    <a:pt x="171" y="133"/>
                  </a:cubicBezTo>
                  <a:close/>
                  <a:moveTo>
                    <a:pt x="171" y="163"/>
                  </a:moveTo>
                  <a:cubicBezTo>
                    <a:pt x="176" y="163"/>
                    <a:pt x="180" y="158"/>
                    <a:pt x="180" y="153"/>
                  </a:cubicBezTo>
                  <a:cubicBezTo>
                    <a:pt x="180" y="148"/>
                    <a:pt x="176" y="144"/>
                    <a:pt x="171" y="144"/>
                  </a:cubicBezTo>
                  <a:cubicBezTo>
                    <a:pt x="165" y="144"/>
                    <a:pt x="161" y="148"/>
                    <a:pt x="161" y="153"/>
                  </a:cubicBezTo>
                  <a:cubicBezTo>
                    <a:pt x="161" y="158"/>
                    <a:pt x="165" y="163"/>
                    <a:pt x="171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6"/>
            <p:cNvSpPr>
              <a:spLocks noEditPoints="1"/>
            </p:cNvSpPr>
            <p:nvPr userDrawn="1"/>
          </p:nvSpPr>
          <p:spPr bwMode="auto">
            <a:xfrm rot="5145695" flipH="1" flipV="1">
              <a:off x="-12718" y="5769726"/>
              <a:ext cx="739775" cy="606425"/>
            </a:xfrm>
            <a:custGeom>
              <a:avLst/>
              <a:gdLst>
                <a:gd name="T0" fmla="*/ 186 w 197"/>
                <a:gd name="T1" fmla="*/ 92 h 161"/>
                <a:gd name="T2" fmla="*/ 185 w 197"/>
                <a:gd name="T3" fmla="*/ 98 h 161"/>
                <a:gd name="T4" fmla="*/ 173 w 197"/>
                <a:gd name="T5" fmla="*/ 141 h 161"/>
                <a:gd name="T6" fmla="*/ 144 w 197"/>
                <a:gd name="T7" fmla="*/ 161 h 161"/>
                <a:gd name="T8" fmla="*/ 55 w 197"/>
                <a:gd name="T9" fmla="*/ 161 h 161"/>
                <a:gd name="T10" fmla="*/ 26 w 197"/>
                <a:gd name="T11" fmla="*/ 141 h 161"/>
                <a:gd name="T12" fmla="*/ 15 w 197"/>
                <a:gd name="T13" fmla="*/ 98 h 161"/>
                <a:gd name="T14" fmla="*/ 14 w 197"/>
                <a:gd name="T15" fmla="*/ 93 h 161"/>
                <a:gd name="T16" fmla="*/ 0 w 197"/>
                <a:gd name="T17" fmla="*/ 76 h 161"/>
                <a:gd name="T18" fmla="*/ 16 w 197"/>
                <a:gd name="T19" fmla="*/ 61 h 161"/>
                <a:gd name="T20" fmla="*/ 38 w 197"/>
                <a:gd name="T21" fmla="*/ 61 h 161"/>
                <a:gd name="T22" fmla="*/ 38 w 197"/>
                <a:gd name="T23" fmla="*/ 60 h 161"/>
                <a:gd name="T24" fmla="*/ 68 w 197"/>
                <a:gd name="T25" fmla="*/ 7 h 161"/>
                <a:gd name="T26" fmla="*/ 83 w 197"/>
                <a:gd name="T27" fmla="*/ 3 h 161"/>
                <a:gd name="T28" fmla="*/ 87 w 197"/>
                <a:gd name="T29" fmla="*/ 17 h 161"/>
                <a:gd name="T30" fmla="*/ 63 w 197"/>
                <a:gd name="T31" fmla="*/ 61 h 161"/>
                <a:gd name="T32" fmla="*/ 132 w 197"/>
                <a:gd name="T33" fmla="*/ 61 h 161"/>
                <a:gd name="T34" fmla="*/ 108 w 197"/>
                <a:gd name="T35" fmla="*/ 17 h 161"/>
                <a:gd name="T36" fmla="*/ 112 w 197"/>
                <a:gd name="T37" fmla="*/ 3 h 161"/>
                <a:gd name="T38" fmla="*/ 126 w 197"/>
                <a:gd name="T39" fmla="*/ 7 h 161"/>
                <a:gd name="T40" fmla="*/ 156 w 197"/>
                <a:gd name="T41" fmla="*/ 60 h 161"/>
                <a:gd name="T42" fmla="*/ 157 w 197"/>
                <a:gd name="T43" fmla="*/ 61 h 161"/>
                <a:gd name="T44" fmla="*/ 181 w 197"/>
                <a:gd name="T45" fmla="*/ 61 h 161"/>
                <a:gd name="T46" fmla="*/ 197 w 197"/>
                <a:gd name="T47" fmla="*/ 76 h 161"/>
                <a:gd name="T48" fmla="*/ 186 w 197"/>
                <a:gd name="T49" fmla="*/ 92 h 161"/>
                <a:gd name="T50" fmla="*/ 69 w 197"/>
                <a:gd name="T51" fmla="*/ 133 h 161"/>
                <a:gd name="T52" fmla="*/ 60 w 197"/>
                <a:gd name="T53" fmla="*/ 98 h 161"/>
                <a:gd name="T54" fmla="*/ 49 w 197"/>
                <a:gd name="T55" fmla="*/ 92 h 161"/>
                <a:gd name="T56" fmla="*/ 43 w 197"/>
                <a:gd name="T57" fmla="*/ 102 h 161"/>
                <a:gd name="T58" fmla="*/ 53 w 197"/>
                <a:gd name="T59" fmla="*/ 137 h 161"/>
                <a:gd name="T60" fmla="*/ 63 w 197"/>
                <a:gd name="T61" fmla="*/ 143 h 161"/>
                <a:gd name="T62" fmla="*/ 69 w 197"/>
                <a:gd name="T63" fmla="*/ 133 h 161"/>
                <a:gd name="T64" fmla="*/ 107 w 197"/>
                <a:gd name="T65" fmla="*/ 99 h 161"/>
                <a:gd name="T66" fmla="*/ 99 w 197"/>
                <a:gd name="T67" fmla="*/ 91 h 161"/>
                <a:gd name="T68" fmla="*/ 90 w 197"/>
                <a:gd name="T69" fmla="*/ 99 h 161"/>
                <a:gd name="T70" fmla="*/ 90 w 197"/>
                <a:gd name="T71" fmla="*/ 135 h 161"/>
                <a:gd name="T72" fmla="*/ 99 w 197"/>
                <a:gd name="T73" fmla="*/ 143 h 161"/>
                <a:gd name="T74" fmla="*/ 107 w 197"/>
                <a:gd name="T75" fmla="*/ 135 h 161"/>
                <a:gd name="T76" fmla="*/ 107 w 197"/>
                <a:gd name="T77" fmla="*/ 99 h 161"/>
                <a:gd name="T78" fmla="*/ 135 w 197"/>
                <a:gd name="T79" fmla="*/ 143 h 161"/>
                <a:gd name="T80" fmla="*/ 145 w 197"/>
                <a:gd name="T81" fmla="*/ 137 h 161"/>
                <a:gd name="T82" fmla="*/ 155 w 197"/>
                <a:gd name="T83" fmla="*/ 102 h 161"/>
                <a:gd name="T84" fmla="*/ 149 w 197"/>
                <a:gd name="T85" fmla="*/ 92 h 161"/>
                <a:gd name="T86" fmla="*/ 138 w 197"/>
                <a:gd name="T87" fmla="*/ 98 h 161"/>
                <a:gd name="T88" fmla="*/ 128 w 197"/>
                <a:gd name="T89" fmla="*/ 133 h 161"/>
                <a:gd name="T90" fmla="*/ 135 w 197"/>
                <a:gd name="T91" fmla="*/ 14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61">
                  <a:moveTo>
                    <a:pt x="186" y="92"/>
                  </a:moveTo>
                  <a:cubicBezTo>
                    <a:pt x="186" y="94"/>
                    <a:pt x="186" y="96"/>
                    <a:pt x="185" y="98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70" y="153"/>
                    <a:pt x="157" y="161"/>
                    <a:pt x="144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42" y="161"/>
                    <a:pt x="29" y="153"/>
                    <a:pt x="26" y="141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6"/>
                    <a:pt x="14" y="95"/>
                    <a:pt x="14" y="93"/>
                  </a:cubicBezTo>
                  <a:cubicBezTo>
                    <a:pt x="6" y="92"/>
                    <a:pt x="0" y="85"/>
                    <a:pt x="0" y="76"/>
                  </a:cubicBezTo>
                  <a:cubicBezTo>
                    <a:pt x="0" y="67"/>
                    <a:pt x="8" y="61"/>
                    <a:pt x="1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2"/>
                    <a:pt x="78" y="0"/>
                    <a:pt x="83" y="3"/>
                  </a:cubicBezTo>
                  <a:cubicBezTo>
                    <a:pt x="88" y="6"/>
                    <a:pt x="90" y="12"/>
                    <a:pt x="87" y="17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5" y="12"/>
                    <a:pt x="107" y="6"/>
                    <a:pt x="112" y="3"/>
                  </a:cubicBezTo>
                  <a:cubicBezTo>
                    <a:pt x="117" y="0"/>
                    <a:pt x="123" y="2"/>
                    <a:pt x="126" y="7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6" y="61"/>
                    <a:pt x="156" y="61"/>
                    <a:pt x="157" y="61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90" y="61"/>
                    <a:pt x="197" y="67"/>
                    <a:pt x="197" y="76"/>
                  </a:cubicBezTo>
                  <a:cubicBezTo>
                    <a:pt x="197" y="84"/>
                    <a:pt x="192" y="90"/>
                    <a:pt x="186" y="92"/>
                  </a:cubicBezTo>
                  <a:close/>
                  <a:moveTo>
                    <a:pt x="69" y="133"/>
                  </a:moveTo>
                  <a:cubicBezTo>
                    <a:pt x="60" y="98"/>
                    <a:pt x="60" y="98"/>
                    <a:pt x="60" y="98"/>
                  </a:cubicBezTo>
                  <a:cubicBezTo>
                    <a:pt x="58" y="94"/>
                    <a:pt x="54" y="91"/>
                    <a:pt x="49" y="92"/>
                  </a:cubicBezTo>
                  <a:cubicBezTo>
                    <a:pt x="44" y="93"/>
                    <a:pt x="42" y="98"/>
                    <a:pt x="43" y="102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54" y="141"/>
                    <a:pt x="59" y="144"/>
                    <a:pt x="63" y="143"/>
                  </a:cubicBezTo>
                  <a:cubicBezTo>
                    <a:pt x="68" y="141"/>
                    <a:pt x="71" y="137"/>
                    <a:pt x="69" y="133"/>
                  </a:cubicBezTo>
                  <a:close/>
                  <a:moveTo>
                    <a:pt x="107" y="99"/>
                  </a:moveTo>
                  <a:cubicBezTo>
                    <a:pt x="107" y="95"/>
                    <a:pt x="103" y="91"/>
                    <a:pt x="99" y="91"/>
                  </a:cubicBezTo>
                  <a:cubicBezTo>
                    <a:pt x="94" y="91"/>
                    <a:pt x="90" y="95"/>
                    <a:pt x="90" y="99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40"/>
                    <a:pt x="94" y="143"/>
                    <a:pt x="99" y="143"/>
                  </a:cubicBezTo>
                  <a:cubicBezTo>
                    <a:pt x="103" y="143"/>
                    <a:pt x="107" y="140"/>
                    <a:pt x="107" y="135"/>
                  </a:cubicBezTo>
                  <a:lnTo>
                    <a:pt x="107" y="99"/>
                  </a:lnTo>
                  <a:close/>
                  <a:moveTo>
                    <a:pt x="135" y="143"/>
                  </a:moveTo>
                  <a:cubicBezTo>
                    <a:pt x="139" y="144"/>
                    <a:pt x="144" y="141"/>
                    <a:pt x="145" y="137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56" y="98"/>
                    <a:pt x="154" y="93"/>
                    <a:pt x="149" y="92"/>
                  </a:cubicBezTo>
                  <a:cubicBezTo>
                    <a:pt x="144" y="91"/>
                    <a:pt x="140" y="94"/>
                    <a:pt x="138" y="98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37"/>
                    <a:pt x="130" y="141"/>
                    <a:pt x="135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7"/>
            <p:cNvSpPr>
              <a:spLocks noEditPoints="1"/>
            </p:cNvSpPr>
            <p:nvPr userDrawn="1"/>
          </p:nvSpPr>
          <p:spPr bwMode="auto">
            <a:xfrm rot="20058153" flipH="1" flipV="1">
              <a:off x="992064" y="3920156"/>
              <a:ext cx="687388" cy="722312"/>
            </a:xfrm>
            <a:custGeom>
              <a:avLst/>
              <a:gdLst>
                <a:gd name="T0" fmla="*/ 164 w 183"/>
                <a:gd name="T1" fmla="*/ 192 h 192"/>
                <a:gd name="T2" fmla="*/ 19 w 183"/>
                <a:gd name="T3" fmla="*/ 192 h 192"/>
                <a:gd name="T4" fmla="*/ 2 w 183"/>
                <a:gd name="T5" fmla="*/ 170 h 192"/>
                <a:gd name="T6" fmla="*/ 18 w 183"/>
                <a:gd name="T7" fmla="*/ 58 h 192"/>
                <a:gd name="T8" fmla="*/ 36 w 183"/>
                <a:gd name="T9" fmla="*/ 44 h 192"/>
                <a:gd name="T10" fmla="*/ 45 w 183"/>
                <a:gd name="T11" fmla="*/ 44 h 192"/>
                <a:gd name="T12" fmla="*/ 91 w 183"/>
                <a:gd name="T13" fmla="*/ 0 h 192"/>
                <a:gd name="T14" fmla="*/ 137 w 183"/>
                <a:gd name="T15" fmla="*/ 44 h 192"/>
                <a:gd name="T16" fmla="*/ 147 w 183"/>
                <a:gd name="T17" fmla="*/ 44 h 192"/>
                <a:gd name="T18" fmla="*/ 165 w 183"/>
                <a:gd name="T19" fmla="*/ 58 h 192"/>
                <a:gd name="T20" fmla="*/ 181 w 183"/>
                <a:gd name="T21" fmla="*/ 170 h 192"/>
                <a:gd name="T22" fmla="*/ 164 w 183"/>
                <a:gd name="T23" fmla="*/ 192 h 192"/>
                <a:gd name="T24" fmla="*/ 39 w 183"/>
                <a:gd name="T25" fmla="*/ 76 h 192"/>
                <a:gd name="T26" fmla="*/ 50 w 183"/>
                <a:gd name="T27" fmla="*/ 88 h 192"/>
                <a:gd name="T28" fmla="*/ 61 w 183"/>
                <a:gd name="T29" fmla="*/ 76 h 192"/>
                <a:gd name="T30" fmla="*/ 50 w 183"/>
                <a:gd name="T31" fmla="*/ 65 h 192"/>
                <a:gd name="T32" fmla="*/ 39 w 183"/>
                <a:gd name="T33" fmla="*/ 76 h 192"/>
                <a:gd name="T34" fmla="*/ 91 w 183"/>
                <a:gd name="T35" fmla="*/ 8 h 192"/>
                <a:gd name="T36" fmla="*/ 52 w 183"/>
                <a:gd name="T37" fmla="*/ 44 h 192"/>
                <a:gd name="T38" fmla="*/ 130 w 183"/>
                <a:gd name="T39" fmla="*/ 44 h 192"/>
                <a:gd name="T40" fmla="*/ 91 w 183"/>
                <a:gd name="T41" fmla="*/ 8 h 192"/>
                <a:gd name="T42" fmla="*/ 134 w 183"/>
                <a:gd name="T43" fmla="*/ 65 h 192"/>
                <a:gd name="T44" fmla="*/ 122 w 183"/>
                <a:gd name="T45" fmla="*/ 76 h 192"/>
                <a:gd name="T46" fmla="*/ 134 w 183"/>
                <a:gd name="T47" fmla="*/ 88 h 192"/>
                <a:gd name="T48" fmla="*/ 145 w 183"/>
                <a:gd name="T49" fmla="*/ 76 h 192"/>
                <a:gd name="T50" fmla="*/ 134 w 183"/>
                <a:gd name="T51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92">
                  <a:moveTo>
                    <a:pt x="164" y="192"/>
                  </a:moveTo>
                  <a:cubicBezTo>
                    <a:pt x="19" y="192"/>
                    <a:pt x="19" y="192"/>
                    <a:pt x="19" y="192"/>
                  </a:cubicBezTo>
                  <a:cubicBezTo>
                    <a:pt x="8" y="192"/>
                    <a:pt x="0" y="182"/>
                    <a:pt x="2" y="17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0"/>
                    <a:pt x="27" y="44"/>
                    <a:pt x="3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15"/>
                    <a:pt x="66" y="0"/>
                    <a:pt x="91" y="0"/>
                  </a:cubicBezTo>
                  <a:cubicBezTo>
                    <a:pt x="116" y="0"/>
                    <a:pt x="136" y="15"/>
                    <a:pt x="13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56" y="44"/>
                    <a:pt x="164" y="50"/>
                    <a:pt x="165" y="58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83" y="182"/>
                    <a:pt x="175" y="192"/>
                    <a:pt x="164" y="192"/>
                  </a:cubicBezTo>
                  <a:close/>
                  <a:moveTo>
                    <a:pt x="39" y="76"/>
                  </a:moveTo>
                  <a:cubicBezTo>
                    <a:pt x="39" y="82"/>
                    <a:pt x="44" y="88"/>
                    <a:pt x="50" y="88"/>
                  </a:cubicBezTo>
                  <a:cubicBezTo>
                    <a:pt x="56" y="88"/>
                    <a:pt x="61" y="82"/>
                    <a:pt x="61" y="76"/>
                  </a:cubicBezTo>
                  <a:cubicBezTo>
                    <a:pt x="61" y="70"/>
                    <a:pt x="56" y="65"/>
                    <a:pt x="50" y="65"/>
                  </a:cubicBezTo>
                  <a:cubicBezTo>
                    <a:pt x="44" y="65"/>
                    <a:pt x="39" y="70"/>
                    <a:pt x="39" y="76"/>
                  </a:cubicBezTo>
                  <a:close/>
                  <a:moveTo>
                    <a:pt x="91" y="8"/>
                  </a:moveTo>
                  <a:cubicBezTo>
                    <a:pt x="70" y="8"/>
                    <a:pt x="54" y="20"/>
                    <a:pt x="52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9" y="20"/>
                    <a:pt x="112" y="8"/>
                    <a:pt x="91" y="8"/>
                  </a:cubicBezTo>
                  <a:close/>
                  <a:moveTo>
                    <a:pt x="134" y="65"/>
                  </a:moveTo>
                  <a:cubicBezTo>
                    <a:pt x="128" y="65"/>
                    <a:pt x="122" y="70"/>
                    <a:pt x="122" y="76"/>
                  </a:cubicBezTo>
                  <a:cubicBezTo>
                    <a:pt x="122" y="82"/>
                    <a:pt x="128" y="88"/>
                    <a:pt x="134" y="88"/>
                  </a:cubicBezTo>
                  <a:cubicBezTo>
                    <a:pt x="140" y="88"/>
                    <a:pt x="145" y="82"/>
                    <a:pt x="145" y="76"/>
                  </a:cubicBezTo>
                  <a:cubicBezTo>
                    <a:pt x="145" y="70"/>
                    <a:pt x="140" y="65"/>
                    <a:pt x="134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0"/>
            <p:cNvSpPr>
              <a:spLocks noEditPoints="1"/>
            </p:cNvSpPr>
            <p:nvPr userDrawn="1"/>
          </p:nvSpPr>
          <p:spPr bwMode="auto">
            <a:xfrm rot="18356885" flipH="1" flipV="1">
              <a:off x="272467" y="1457949"/>
              <a:ext cx="566738" cy="752475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2"/>
            <p:cNvSpPr>
              <a:spLocks noEditPoints="1"/>
            </p:cNvSpPr>
            <p:nvPr userDrawn="1"/>
          </p:nvSpPr>
          <p:spPr bwMode="auto">
            <a:xfrm rot="19786341" flipH="1" flipV="1">
              <a:off x="633883" y="4936060"/>
              <a:ext cx="946467" cy="852618"/>
            </a:xfrm>
            <a:custGeom>
              <a:avLst/>
              <a:gdLst>
                <a:gd name="T0" fmla="*/ 8 w 200"/>
                <a:gd name="T1" fmla="*/ 180 h 180"/>
                <a:gd name="T2" fmla="*/ 8 w 200"/>
                <a:gd name="T3" fmla="*/ 164 h 180"/>
                <a:gd name="T4" fmla="*/ 20 w 200"/>
                <a:gd name="T5" fmla="*/ 100 h 180"/>
                <a:gd name="T6" fmla="*/ 32 w 200"/>
                <a:gd name="T7" fmla="*/ 164 h 180"/>
                <a:gd name="T8" fmla="*/ 80 w 200"/>
                <a:gd name="T9" fmla="*/ 96 h 180"/>
                <a:gd name="T10" fmla="*/ 88 w 200"/>
                <a:gd name="T11" fmla="*/ 164 h 180"/>
                <a:gd name="T12" fmla="*/ 172 w 200"/>
                <a:gd name="T13" fmla="*/ 100 h 180"/>
                <a:gd name="T14" fmla="*/ 184 w 200"/>
                <a:gd name="T15" fmla="*/ 164 h 180"/>
                <a:gd name="T16" fmla="*/ 200 w 200"/>
                <a:gd name="T17" fmla="*/ 172 h 180"/>
                <a:gd name="T18" fmla="*/ 96 w 200"/>
                <a:gd name="T19" fmla="*/ 129 h 180"/>
                <a:gd name="T20" fmla="*/ 129 w 200"/>
                <a:gd name="T21" fmla="*/ 102 h 180"/>
                <a:gd name="T22" fmla="*/ 96 w 200"/>
                <a:gd name="T23" fmla="*/ 129 h 180"/>
                <a:gd name="T24" fmla="*/ 131 w 200"/>
                <a:gd name="T25" fmla="*/ 152 h 180"/>
                <a:gd name="T26" fmla="*/ 158 w 200"/>
                <a:gd name="T27" fmla="*/ 119 h 180"/>
                <a:gd name="T28" fmla="*/ 100 w 200"/>
                <a:gd name="T29" fmla="*/ 149 h 180"/>
                <a:gd name="T30" fmla="*/ 151 w 200"/>
                <a:gd name="T31" fmla="*/ 104 h 180"/>
                <a:gd name="T32" fmla="*/ 100 w 200"/>
                <a:gd name="T33" fmla="*/ 149 h 180"/>
                <a:gd name="T34" fmla="*/ 64 w 200"/>
                <a:gd name="T35" fmla="*/ 102 h 180"/>
                <a:gd name="T36" fmla="*/ 68 w 200"/>
                <a:gd name="T37" fmla="*/ 116 h 180"/>
                <a:gd name="T38" fmla="*/ 71 w 200"/>
                <a:gd name="T39" fmla="*/ 146 h 180"/>
                <a:gd name="T40" fmla="*/ 57 w 200"/>
                <a:gd name="T41" fmla="*/ 146 h 180"/>
                <a:gd name="T42" fmla="*/ 60 w 200"/>
                <a:gd name="T43" fmla="*/ 115 h 180"/>
                <a:gd name="T44" fmla="*/ 181 w 200"/>
                <a:gd name="T45" fmla="*/ 92 h 180"/>
                <a:gd name="T46" fmla="*/ 163 w 200"/>
                <a:gd name="T47" fmla="*/ 76 h 180"/>
                <a:gd name="T48" fmla="*/ 134 w 200"/>
                <a:gd name="T49" fmla="*/ 76 h 180"/>
                <a:gd name="T50" fmla="*/ 116 w 200"/>
                <a:gd name="T51" fmla="*/ 92 h 180"/>
                <a:gd name="T52" fmla="*/ 99 w 200"/>
                <a:gd name="T53" fmla="*/ 76 h 180"/>
                <a:gd name="T54" fmla="*/ 69 w 200"/>
                <a:gd name="T55" fmla="*/ 76 h 180"/>
                <a:gd name="T56" fmla="*/ 51 w 200"/>
                <a:gd name="T57" fmla="*/ 92 h 180"/>
                <a:gd name="T58" fmla="*/ 34 w 200"/>
                <a:gd name="T59" fmla="*/ 76 h 180"/>
                <a:gd name="T60" fmla="*/ 4 w 200"/>
                <a:gd name="T61" fmla="*/ 76 h 180"/>
                <a:gd name="T62" fmla="*/ 4 w 200"/>
                <a:gd name="T63" fmla="*/ 72 h 180"/>
                <a:gd name="T64" fmla="*/ 196 w 200"/>
                <a:gd name="T65" fmla="*/ 76 h 180"/>
                <a:gd name="T66" fmla="*/ 181 w 200"/>
                <a:gd name="T67" fmla="*/ 92 h 180"/>
                <a:gd name="T68" fmla="*/ 177 w 200"/>
                <a:gd name="T69" fmla="*/ 12 h 180"/>
                <a:gd name="T70" fmla="*/ 4 w 200"/>
                <a:gd name="T71" fmla="*/ 68 h 180"/>
                <a:gd name="T72" fmla="*/ 164 w 200"/>
                <a:gd name="T73" fmla="*/ 64 h 180"/>
                <a:gd name="T74" fmla="*/ 160 w 200"/>
                <a:gd name="T75" fmla="*/ 16 h 180"/>
                <a:gd name="T76" fmla="*/ 164 w 200"/>
                <a:gd name="T77" fmla="*/ 64 h 180"/>
                <a:gd name="T78" fmla="*/ 140 w 200"/>
                <a:gd name="T79" fmla="*/ 64 h 180"/>
                <a:gd name="T80" fmla="*/ 124 w 200"/>
                <a:gd name="T81" fmla="*/ 16 h 180"/>
                <a:gd name="T82" fmla="*/ 96 w 200"/>
                <a:gd name="T83" fmla="*/ 64 h 180"/>
                <a:gd name="T84" fmla="*/ 104 w 200"/>
                <a:gd name="T85" fmla="*/ 16 h 180"/>
                <a:gd name="T86" fmla="*/ 96 w 200"/>
                <a:gd name="T87" fmla="*/ 64 h 180"/>
                <a:gd name="T88" fmla="*/ 76 w 200"/>
                <a:gd name="T89" fmla="*/ 16 h 180"/>
                <a:gd name="T90" fmla="*/ 60 w 200"/>
                <a:gd name="T91" fmla="*/ 64 h 180"/>
                <a:gd name="T92" fmla="*/ 36 w 200"/>
                <a:gd name="T93" fmla="*/ 64 h 180"/>
                <a:gd name="T94" fmla="*/ 40 w 200"/>
                <a:gd name="T95" fmla="*/ 16 h 180"/>
                <a:gd name="T96" fmla="*/ 36 w 200"/>
                <a:gd name="T97" fmla="*/ 64 h 180"/>
                <a:gd name="T98" fmla="*/ 180 w 200"/>
                <a:gd name="T99" fmla="*/ 0 h 180"/>
                <a:gd name="T100" fmla="*/ 20 w 200"/>
                <a:gd name="T101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80">
                  <a:moveTo>
                    <a:pt x="192" y="180"/>
                  </a:moveTo>
                  <a:cubicBezTo>
                    <a:pt x="8" y="180"/>
                    <a:pt x="8" y="180"/>
                    <a:pt x="8" y="180"/>
                  </a:cubicBezTo>
                  <a:cubicBezTo>
                    <a:pt x="3" y="180"/>
                    <a:pt x="0" y="177"/>
                    <a:pt x="0" y="172"/>
                  </a:cubicBezTo>
                  <a:cubicBezTo>
                    <a:pt x="0" y="168"/>
                    <a:pt x="3" y="164"/>
                    <a:pt x="8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172" y="164"/>
                    <a:pt x="172" y="164"/>
                    <a:pt x="172" y="164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6" y="164"/>
                    <a:pt x="200" y="168"/>
                    <a:pt x="200" y="172"/>
                  </a:cubicBezTo>
                  <a:cubicBezTo>
                    <a:pt x="200" y="177"/>
                    <a:pt x="196" y="180"/>
                    <a:pt x="192" y="180"/>
                  </a:cubicBezTo>
                  <a:close/>
                  <a:moveTo>
                    <a:pt x="96" y="129"/>
                  </a:moveTo>
                  <a:cubicBezTo>
                    <a:pt x="126" y="99"/>
                    <a:pt x="126" y="99"/>
                    <a:pt x="126" y="99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99" y="132"/>
                    <a:pt x="99" y="132"/>
                    <a:pt x="99" y="132"/>
                  </a:cubicBezTo>
                  <a:lnTo>
                    <a:pt x="96" y="129"/>
                  </a:lnTo>
                  <a:close/>
                  <a:moveTo>
                    <a:pt x="161" y="12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61" y="122"/>
                  </a:lnTo>
                  <a:close/>
                  <a:moveTo>
                    <a:pt x="100" y="149"/>
                  </a:moveTo>
                  <a:cubicBezTo>
                    <a:pt x="148" y="101"/>
                    <a:pt x="148" y="101"/>
                    <a:pt x="148" y="101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03" y="152"/>
                    <a:pt x="103" y="152"/>
                    <a:pt x="103" y="152"/>
                  </a:cubicBezTo>
                  <a:lnTo>
                    <a:pt x="100" y="149"/>
                  </a:lnTo>
                  <a:close/>
                  <a:moveTo>
                    <a:pt x="57" y="110"/>
                  </a:moveTo>
                  <a:cubicBezTo>
                    <a:pt x="57" y="106"/>
                    <a:pt x="60" y="102"/>
                    <a:pt x="64" y="102"/>
                  </a:cubicBezTo>
                  <a:cubicBezTo>
                    <a:pt x="68" y="102"/>
                    <a:pt x="71" y="106"/>
                    <a:pt x="71" y="110"/>
                  </a:cubicBezTo>
                  <a:cubicBezTo>
                    <a:pt x="71" y="112"/>
                    <a:pt x="70" y="114"/>
                    <a:pt x="68" y="116"/>
                  </a:cubicBezTo>
                  <a:cubicBezTo>
                    <a:pt x="68" y="140"/>
                    <a:pt x="68" y="140"/>
                    <a:pt x="68" y="140"/>
                  </a:cubicBezTo>
                  <a:cubicBezTo>
                    <a:pt x="70" y="141"/>
                    <a:pt x="71" y="143"/>
                    <a:pt x="71" y="146"/>
                  </a:cubicBezTo>
                  <a:cubicBezTo>
                    <a:pt x="71" y="150"/>
                    <a:pt x="68" y="153"/>
                    <a:pt x="64" y="153"/>
                  </a:cubicBezTo>
                  <a:cubicBezTo>
                    <a:pt x="60" y="153"/>
                    <a:pt x="57" y="150"/>
                    <a:pt x="57" y="146"/>
                  </a:cubicBezTo>
                  <a:cubicBezTo>
                    <a:pt x="57" y="143"/>
                    <a:pt x="58" y="141"/>
                    <a:pt x="60" y="140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58" y="114"/>
                    <a:pt x="57" y="112"/>
                    <a:pt x="57" y="110"/>
                  </a:cubicBezTo>
                  <a:close/>
                  <a:moveTo>
                    <a:pt x="181" y="92"/>
                  </a:moveTo>
                  <a:cubicBezTo>
                    <a:pt x="173" y="92"/>
                    <a:pt x="167" y="85"/>
                    <a:pt x="166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85"/>
                    <a:pt x="156" y="92"/>
                    <a:pt x="148" y="92"/>
                  </a:cubicBezTo>
                  <a:cubicBezTo>
                    <a:pt x="141" y="92"/>
                    <a:pt x="134" y="85"/>
                    <a:pt x="134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0" y="85"/>
                    <a:pt x="124" y="92"/>
                    <a:pt x="116" y="92"/>
                  </a:cubicBezTo>
                  <a:cubicBezTo>
                    <a:pt x="108" y="92"/>
                    <a:pt x="102" y="85"/>
                    <a:pt x="101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8" y="85"/>
                    <a:pt x="92" y="92"/>
                    <a:pt x="84" y="92"/>
                  </a:cubicBezTo>
                  <a:cubicBezTo>
                    <a:pt x="76" y="92"/>
                    <a:pt x="69" y="85"/>
                    <a:pt x="69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85"/>
                    <a:pt x="59" y="92"/>
                    <a:pt x="51" y="92"/>
                  </a:cubicBezTo>
                  <a:cubicBezTo>
                    <a:pt x="44" y="92"/>
                    <a:pt x="37" y="85"/>
                    <a:pt x="37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3" y="85"/>
                    <a:pt x="27" y="92"/>
                    <a:pt x="19" y="92"/>
                  </a:cubicBezTo>
                  <a:cubicBezTo>
                    <a:pt x="11" y="92"/>
                    <a:pt x="5" y="85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5" y="85"/>
                    <a:pt x="189" y="92"/>
                    <a:pt x="181" y="92"/>
                  </a:cubicBezTo>
                  <a:close/>
                  <a:moveTo>
                    <a:pt x="22" y="12"/>
                  </a:moveTo>
                  <a:cubicBezTo>
                    <a:pt x="177" y="12"/>
                    <a:pt x="177" y="12"/>
                    <a:pt x="177" y="12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4" y="68"/>
                    <a:pt x="4" y="68"/>
                    <a:pt x="4" y="68"/>
                  </a:cubicBezTo>
                  <a:lnTo>
                    <a:pt x="22" y="12"/>
                  </a:lnTo>
                  <a:close/>
                  <a:moveTo>
                    <a:pt x="164" y="64"/>
                  </a:moveTo>
                  <a:cubicBezTo>
                    <a:pt x="172" y="64"/>
                    <a:pt x="172" y="64"/>
                    <a:pt x="172" y="64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52" y="16"/>
                    <a:pt x="152" y="16"/>
                    <a:pt x="152" y="16"/>
                  </a:cubicBezTo>
                  <a:lnTo>
                    <a:pt x="164" y="64"/>
                  </a:lnTo>
                  <a:close/>
                  <a:moveTo>
                    <a:pt x="132" y="64"/>
                  </a:moveTo>
                  <a:cubicBezTo>
                    <a:pt x="140" y="64"/>
                    <a:pt x="140" y="64"/>
                    <a:pt x="140" y="64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24" y="16"/>
                    <a:pt x="124" y="16"/>
                    <a:pt x="124" y="16"/>
                  </a:cubicBezTo>
                  <a:lnTo>
                    <a:pt x="132" y="64"/>
                  </a:lnTo>
                  <a:close/>
                  <a:moveTo>
                    <a:pt x="96" y="64"/>
                  </a:moveTo>
                  <a:cubicBezTo>
                    <a:pt x="104" y="64"/>
                    <a:pt x="104" y="64"/>
                    <a:pt x="104" y="6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6" y="16"/>
                    <a:pt x="96" y="16"/>
                    <a:pt x="96" y="16"/>
                  </a:cubicBezTo>
                  <a:lnTo>
                    <a:pt x="96" y="64"/>
                  </a:lnTo>
                  <a:close/>
                  <a:moveTo>
                    <a:pt x="68" y="64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0" y="64"/>
                    <a:pt x="60" y="64"/>
                    <a:pt x="60" y="64"/>
                  </a:cubicBezTo>
                  <a:lnTo>
                    <a:pt x="68" y="64"/>
                  </a:lnTo>
                  <a:close/>
                  <a:moveTo>
                    <a:pt x="36" y="64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64"/>
                    <a:pt x="28" y="64"/>
                    <a:pt x="28" y="64"/>
                  </a:cubicBezTo>
                  <a:lnTo>
                    <a:pt x="36" y="64"/>
                  </a:lnTo>
                  <a:close/>
                  <a:moveTo>
                    <a:pt x="2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4"/>
            <p:cNvSpPr>
              <a:spLocks noEditPoints="1"/>
            </p:cNvSpPr>
            <p:nvPr userDrawn="1"/>
          </p:nvSpPr>
          <p:spPr bwMode="auto">
            <a:xfrm flipH="1" flipV="1">
              <a:off x="55691" y="2379386"/>
              <a:ext cx="825242" cy="825242"/>
            </a:xfrm>
            <a:custGeom>
              <a:avLst/>
              <a:gdLst>
                <a:gd name="T0" fmla="*/ 99 w 197"/>
                <a:gd name="T1" fmla="*/ 197 h 197"/>
                <a:gd name="T2" fmla="*/ 197 w 197"/>
                <a:gd name="T3" fmla="*/ 98 h 197"/>
                <a:gd name="T4" fmla="*/ 99 w 197"/>
                <a:gd name="T5" fmla="*/ 0 h 197"/>
                <a:gd name="T6" fmla="*/ 29 w 197"/>
                <a:gd name="T7" fmla="*/ 29 h 197"/>
                <a:gd name="T8" fmla="*/ 29 w 197"/>
                <a:gd name="T9" fmla="*/ 169 h 197"/>
                <a:gd name="T10" fmla="*/ 99 w 197"/>
                <a:gd name="T11" fmla="*/ 17 h 197"/>
                <a:gd name="T12" fmla="*/ 180 w 197"/>
                <a:gd name="T13" fmla="*/ 98 h 197"/>
                <a:gd name="T14" fmla="*/ 99 w 197"/>
                <a:gd name="T15" fmla="*/ 181 h 197"/>
                <a:gd name="T16" fmla="*/ 17 w 197"/>
                <a:gd name="T17" fmla="*/ 99 h 197"/>
                <a:gd name="T18" fmla="*/ 36 w 197"/>
                <a:gd name="T19" fmla="*/ 118 h 197"/>
                <a:gd name="T20" fmla="*/ 56 w 197"/>
                <a:gd name="T21" fmla="*/ 145 h 197"/>
                <a:gd name="T22" fmla="*/ 41 w 197"/>
                <a:gd name="T23" fmla="*/ 117 h 197"/>
                <a:gd name="T24" fmla="*/ 39 w 197"/>
                <a:gd name="T25" fmla="*/ 95 h 197"/>
                <a:gd name="T26" fmla="*/ 99 w 197"/>
                <a:gd name="T27" fmla="*/ 39 h 197"/>
                <a:gd name="T28" fmla="*/ 143 w 197"/>
                <a:gd name="T29" fmla="*/ 59 h 197"/>
                <a:gd name="T30" fmla="*/ 150 w 197"/>
                <a:gd name="T31" fmla="*/ 71 h 197"/>
                <a:gd name="T32" fmla="*/ 158 w 197"/>
                <a:gd name="T33" fmla="*/ 92 h 197"/>
                <a:gd name="T34" fmla="*/ 157 w 197"/>
                <a:gd name="T35" fmla="*/ 114 h 197"/>
                <a:gd name="T36" fmla="*/ 136 w 197"/>
                <a:gd name="T37" fmla="*/ 125 h 197"/>
                <a:gd name="T38" fmla="*/ 131 w 197"/>
                <a:gd name="T39" fmla="*/ 67 h 197"/>
                <a:gd name="T40" fmla="*/ 117 w 197"/>
                <a:gd name="T41" fmla="*/ 57 h 197"/>
                <a:gd name="T42" fmla="*/ 95 w 197"/>
                <a:gd name="T43" fmla="*/ 54 h 197"/>
                <a:gd name="T44" fmla="*/ 53 w 197"/>
                <a:gd name="T45" fmla="*/ 99 h 197"/>
                <a:gd name="T46" fmla="*/ 71 w 197"/>
                <a:gd name="T47" fmla="*/ 131 h 197"/>
                <a:gd name="T48" fmla="*/ 59 w 197"/>
                <a:gd name="T49" fmla="*/ 99 h 197"/>
                <a:gd name="T50" fmla="*/ 94 w 197"/>
                <a:gd name="T51" fmla="*/ 59 h 197"/>
                <a:gd name="T52" fmla="*/ 115 w 197"/>
                <a:gd name="T53" fmla="*/ 63 h 197"/>
                <a:gd name="T54" fmla="*/ 138 w 197"/>
                <a:gd name="T55" fmla="*/ 99 h 197"/>
                <a:gd name="T56" fmla="*/ 111 w 197"/>
                <a:gd name="T57" fmla="*/ 99 h 197"/>
                <a:gd name="T58" fmla="*/ 99 w 197"/>
                <a:gd name="T59" fmla="*/ 88 h 197"/>
                <a:gd name="T60" fmla="*/ 98 w 197"/>
                <a:gd name="T61" fmla="*/ 111 h 197"/>
                <a:gd name="T62" fmla="*/ 152 w 197"/>
                <a:gd name="T63" fmla="*/ 153 h 197"/>
                <a:gd name="T64" fmla="*/ 150 w 197"/>
                <a:gd name="T65" fmla="*/ 139 h 197"/>
                <a:gd name="T66" fmla="*/ 172 w 197"/>
                <a:gd name="T67" fmla="*/ 103 h 197"/>
                <a:gd name="T68" fmla="*/ 156 w 197"/>
                <a:gd name="T69" fmla="*/ 67 h 197"/>
                <a:gd name="T70" fmla="*/ 150 w 197"/>
                <a:gd name="T71" fmla="*/ 55 h 197"/>
                <a:gd name="T72" fmla="*/ 145 w 197"/>
                <a:gd name="T73" fmla="*/ 52 h 197"/>
                <a:gd name="T74" fmla="*/ 52 w 197"/>
                <a:gd name="T75" fmla="*/ 52 h 197"/>
                <a:gd name="T76" fmla="*/ 25 w 197"/>
                <a:gd name="T77" fmla="*/ 10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197">
                  <a:moveTo>
                    <a:pt x="29" y="169"/>
                  </a:moveTo>
                  <a:cubicBezTo>
                    <a:pt x="48" y="188"/>
                    <a:pt x="73" y="197"/>
                    <a:pt x="99" y="197"/>
                  </a:cubicBezTo>
                  <a:cubicBezTo>
                    <a:pt x="124" y="197"/>
                    <a:pt x="149" y="188"/>
                    <a:pt x="168" y="169"/>
                  </a:cubicBezTo>
                  <a:cubicBezTo>
                    <a:pt x="188" y="149"/>
                    <a:pt x="197" y="124"/>
                    <a:pt x="197" y="98"/>
                  </a:cubicBezTo>
                  <a:cubicBezTo>
                    <a:pt x="197" y="73"/>
                    <a:pt x="187" y="48"/>
                    <a:pt x="168" y="29"/>
                  </a:cubicBezTo>
                  <a:cubicBezTo>
                    <a:pt x="149" y="10"/>
                    <a:pt x="12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3" y="0"/>
                    <a:pt x="48" y="10"/>
                    <a:pt x="29" y="29"/>
                  </a:cubicBezTo>
                  <a:cubicBezTo>
                    <a:pt x="10" y="48"/>
                    <a:pt x="0" y="74"/>
                    <a:pt x="0" y="99"/>
                  </a:cubicBezTo>
                  <a:cubicBezTo>
                    <a:pt x="0" y="124"/>
                    <a:pt x="10" y="149"/>
                    <a:pt x="29" y="169"/>
                  </a:cubicBezTo>
                  <a:close/>
                  <a:moveTo>
                    <a:pt x="41" y="41"/>
                  </a:moveTo>
                  <a:cubicBezTo>
                    <a:pt x="57" y="25"/>
                    <a:pt x="78" y="17"/>
                    <a:pt x="99" y="17"/>
                  </a:cubicBezTo>
                  <a:cubicBezTo>
                    <a:pt x="120" y="17"/>
                    <a:pt x="140" y="25"/>
                    <a:pt x="156" y="41"/>
                  </a:cubicBezTo>
                  <a:cubicBezTo>
                    <a:pt x="172" y="57"/>
                    <a:pt x="180" y="78"/>
                    <a:pt x="180" y="98"/>
                  </a:cubicBezTo>
                  <a:cubicBezTo>
                    <a:pt x="180" y="119"/>
                    <a:pt x="173" y="141"/>
                    <a:pt x="156" y="157"/>
                  </a:cubicBezTo>
                  <a:cubicBezTo>
                    <a:pt x="140" y="173"/>
                    <a:pt x="120" y="181"/>
                    <a:pt x="99" y="181"/>
                  </a:cubicBezTo>
                  <a:cubicBezTo>
                    <a:pt x="78" y="181"/>
                    <a:pt x="57" y="173"/>
                    <a:pt x="41" y="157"/>
                  </a:cubicBezTo>
                  <a:cubicBezTo>
                    <a:pt x="25" y="141"/>
                    <a:pt x="17" y="120"/>
                    <a:pt x="17" y="99"/>
                  </a:cubicBezTo>
                  <a:cubicBezTo>
                    <a:pt x="17" y="78"/>
                    <a:pt x="25" y="57"/>
                    <a:pt x="41" y="41"/>
                  </a:cubicBezTo>
                  <a:close/>
                  <a:moveTo>
                    <a:pt x="36" y="118"/>
                  </a:moveTo>
                  <a:cubicBezTo>
                    <a:pt x="39" y="128"/>
                    <a:pt x="44" y="137"/>
                    <a:pt x="52" y="145"/>
                  </a:cubicBezTo>
                  <a:cubicBezTo>
                    <a:pt x="53" y="146"/>
                    <a:pt x="55" y="146"/>
                    <a:pt x="56" y="145"/>
                  </a:cubicBezTo>
                  <a:cubicBezTo>
                    <a:pt x="57" y="144"/>
                    <a:pt x="57" y="142"/>
                    <a:pt x="56" y="141"/>
                  </a:cubicBezTo>
                  <a:cubicBezTo>
                    <a:pt x="49" y="134"/>
                    <a:pt x="44" y="126"/>
                    <a:pt x="41" y="117"/>
                  </a:cubicBezTo>
                  <a:cubicBezTo>
                    <a:pt x="45" y="115"/>
                    <a:pt x="48" y="111"/>
                    <a:pt x="48" y="106"/>
                  </a:cubicBezTo>
                  <a:cubicBezTo>
                    <a:pt x="48" y="101"/>
                    <a:pt x="44" y="96"/>
                    <a:pt x="39" y="95"/>
                  </a:cubicBezTo>
                  <a:cubicBezTo>
                    <a:pt x="40" y="81"/>
                    <a:pt x="46" y="67"/>
                    <a:pt x="56" y="57"/>
                  </a:cubicBezTo>
                  <a:cubicBezTo>
                    <a:pt x="68" y="45"/>
                    <a:pt x="83" y="39"/>
                    <a:pt x="99" y="39"/>
                  </a:cubicBezTo>
                  <a:cubicBezTo>
                    <a:pt x="114" y="39"/>
                    <a:pt x="129" y="45"/>
                    <a:pt x="141" y="57"/>
                  </a:cubicBezTo>
                  <a:cubicBezTo>
                    <a:pt x="142" y="57"/>
                    <a:pt x="142" y="58"/>
                    <a:pt x="143" y="59"/>
                  </a:cubicBezTo>
                  <a:cubicBezTo>
                    <a:pt x="142" y="60"/>
                    <a:pt x="142" y="61"/>
                    <a:pt x="142" y="63"/>
                  </a:cubicBezTo>
                  <a:cubicBezTo>
                    <a:pt x="142" y="67"/>
                    <a:pt x="145" y="71"/>
                    <a:pt x="150" y="71"/>
                  </a:cubicBezTo>
                  <a:cubicBezTo>
                    <a:pt x="150" y="71"/>
                    <a:pt x="151" y="71"/>
                    <a:pt x="151" y="71"/>
                  </a:cubicBezTo>
                  <a:cubicBezTo>
                    <a:pt x="155" y="77"/>
                    <a:pt x="157" y="85"/>
                    <a:pt x="158" y="92"/>
                  </a:cubicBezTo>
                  <a:cubicBezTo>
                    <a:pt x="153" y="93"/>
                    <a:pt x="149" y="98"/>
                    <a:pt x="149" y="103"/>
                  </a:cubicBezTo>
                  <a:cubicBezTo>
                    <a:pt x="149" y="108"/>
                    <a:pt x="152" y="112"/>
                    <a:pt x="157" y="114"/>
                  </a:cubicBezTo>
                  <a:cubicBezTo>
                    <a:pt x="155" y="121"/>
                    <a:pt x="151" y="129"/>
                    <a:pt x="146" y="13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41" y="117"/>
                    <a:pt x="144" y="108"/>
                    <a:pt x="144" y="99"/>
                  </a:cubicBezTo>
                  <a:cubicBezTo>
                    <a:pt x="144" y="87"/>
                    <a:pt x="140" y="76"/>
                    <a:pt x="131" y="67"/>
                  </a:cubicBezTo>
                  <a:cubicBezTo>
                    <a:pt x="127" y="63"/>
                    <a:pt x="122" y="60"/>
                    <a:pt x="11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1"/>
                    <a:pt x="112" y="45"/>
                    <a:pt x="106" y="45"/>
                  </a:cubicBezTo>
                  <a:cubicBezTo>
                    <a:pt x="100" y="45"/>
                    <a:pt x="96" y="49"/>
                    <a:pt x="95" y="54"/>
                  </a:cubicBezTo>
                  <a:cubicBezTo>
                    <a:pt x="84" y="55"/>
                    <a:pt x="74" y="59"/>
                    <a:pt x="66" y="67"/>
                  </a:cubicBezTo>
                  <a:cubicBezTo>
                    <a:pt x="58" y="76"/>
                    <a:pt x="53" y="87"/>
                    <a:pt x="53" y="99"/>
                  </a:cubicBezTo>
                  <a:cubicBezTo>
                    <a:pt x="53" y="111"/>
                    <a:pt x="58" y="122"/>
                    <a:pt x="66" y="131"/>
                  </a:cubicBezTo>
                  <a:cubicBezTo>
                    <a:pt x="68" y="132"/>
                    <a:pt x="69" y="132"/>
                    <a:pt x="71" y="131"/>
                  </a:cubicBezTo>
                  <a:cubicBezTo>
                    <a:pt x="72" y="130"/>
                    <a:pt x="72" y="128"/>
                    <a:pt x="71" y="127"/>
                  </a:cubicBezTo>
                  <a:cubicBezTo>
                    <a:pt x="63" y="119"/>
                    <a:pt x="59" y="109"/>
                    <a:pt x="59" y="99"/>
                  </a:cubicBezTo>
                  <a:cubicBezTo>
                    <a:pt x="59" y="89"/>
                    <a:pt x="63" y="79"/>
                    <a:pt x="71" y="71"/>
                  </a:cubicBezTo>
                  <a:cubicBezTo>
                    <a:pt x="77" y="64"/>
                    <a:pt x="86" y="60"/>
                    <a:pt x="94" y="59"/>
                  </a:cubicBezTo>
                  <a:cubicBezTo>
                    <a:pt x="96" y="65"/>
                    <a:pt x="100" y="68"/>
                    <a:pt x="106" y="68"/>
                  </a:cubicBezTo>
                  <a:cubicBezTo>
                    <a:pt x="110" y="68"/>
                    <a:pt x="113" y="66"/>
                    <a:pt x="115" y="63"/>
                  </a:cubicBezTo>
                  <a:cubicBezTo>
                    <a:pt x="119" y="65"/>
                    <a:pt x="123" y="67"/>
                    <a:pt x="127" y="71"/>
                  </a:cubicBezTo>
                  <a:cubicBezTo>
                    <a:pt x="134" y="79"/>
                    <a:pt x="138" y="89"/>
                    <a:pt x="138" y="99"/>
                  </a:cubicBezTo>
                  <a:cubicBezTo>
                    <a:pt x="138" y="106"/>
                    <a:pt x="136" y="114"/>
                    <a:pt x="132" y="120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3"/>
                    <a:pt x="105" y="88"/>
                    <a:pt x="99" y="88"/>
                  </a:cubicBezTo>
                  <a:cubicBezTo>
                    <a:pt x="93" y="88"/>
                    <a:pt x="88" y="93"/>
                    <a:pt x="88" y="99"/>
                  </a:cubicBezTo>
                  <a:cubicBezTo>
                    <a:pt x="88" y="105"/>
                    <a:pt x="92" y="110"/>
                    <a:pt x="98" y="111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4" y="156"/>
                    <a:pt x="149" y="156"/>
                    <a:pt x="152" y="153"/>
                  </a:cubicBezTo>
                  <a:cubicBezTo>
                    <a:pt x="155" y="149"/>
                    <a:pt x="155" y="144"/>
                    <a:pt x="152" y="141"/>
                  </a:cubicBezTo>
                  <a:cubicBezTo>
                    <a:pt x="150" y="139"/>
                    <a:pt x="150" y="139"/>
                    <a:pt x="150" y="139"/>
                  </a:cubicBezTo>
                  <a:cubicBezTo>
                    <a:pt x="156" y="132"/>
                    <a:pt x="160" y="123"/>
                    <a:pt x="162" y="115"/>
                  </a:cubicBezTo>
                  <a:cubicBezTo>
                    <a:pt x="168" y="114"/>
                    <a:pt x="172" y="109"/>
                    <a:pt x="172" y="103"/>
                  </a:cubicBezTo>
                  <a:cubicBezTo>
                    <a:pt x="172" y="98"/>
                    <a:pt x="169" y="93"/>
                    <a:pt x="164" y="92"/>
                  </a:cubicBezTo>
                  <a:cubicBezTo>
                    <a:pt x="163" y="84"/>
                    <a:pt x="160" y="75"/>
                    <a:pt x="156" y="67"/>
                  </a:cubicBezTo>
                  <a:cubicBezTo>
                    <a:pt x="157" y="66"/>
                    <a:pt x="158" y="65"/>
                    <a:pt x="158" y="63"/>
                  </a:cubicBezTo>
                  <a:cubicBezTo>
                    <a:pt x="158" y="58"/>
                    <a:pt x="154" y="55"/>
                    <a:pt x="150" y="55"/>
                  </a:cubicBezTo>
                  <a:cubicBezTo>
                    <a:pt x="149" y="55"/>
                    <a:pt x="148" y="55"/>
                    <a:pt x="148" y="55"/>
                  </a:cubicBezTo>
                  <a:cubicBezTo>
                    <a:pt x="147" y="54"/>
                    <a:pt x="146" y="53"/>
                    <a:pt x="145" y="52"/>
                  </a:cubicBezTo>
                  <a:cubicBezTo>
                    <a:pt x="132" y="40"/>
                    <a:pt x="115" y="33"/>
                    <a:pt x="99" y="33"/>
                  </a:cubicBezTo>
                  <a:cubicBezTo>
                    <a:pt x="82" y="33"/>
                    <a:pt x="65" y="40"/>
                    <a:pt x="52" y="52"/>
                  </a:cubicBezTo>
                  <a:cubicBezTo>
                    <a:pt x="40" y="64"/>
                    <a:pt x="34" y="80"/>
                    <a:pt x="33" y="95"/>
                  </a:cubicBezTo>
                  <a:cubicBezTo>
                    <a:pt x="28" y="97"/>
                    <a:pt x="25" y="101"/>
                    <a:pt x="25" y="106"/>
                  </a:cubicBezTo>
                  <a:cubicBezTo>
                    <a:pt x="25" y="112"/>
                    <a:pt x="30" y="117"/>
                    <a:pt x="36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0"/>
            <p:cNvSpPr>
              <a:spLocks noEditPoints="1"/>
            </p:cNvSpPr>
            <p:nvPr userDrawn="1"/>
          </p:nvSpPr>
          <p:spPr bwMode="auto">
            <a:xfrm flipH="1" flipV="1">
              <a:off x="880933" y="2953806"/>
              <a:ext cx="731838" cy="730250"/>
            </a:xfrm>
            <a:custGeom>
              <a:avLst/>
              <a:gdLst>
                <a:gd name="T0" fmla="*/ 414 w 461"/>
                <a:gd name="T1" fmla="*/ 211 h 460"/>
                <a:gd name="T2" fmla="*/ 442 w 461"/>
                <a:gd name="T3" fmla="*/ 116 h 460"/>
                <a:gd name="T4" fmla="*/ 348 w 461"/>
                <a:gd name="T5" fmla="*/ 88 h 460"/>
                <a:gd name="T6" fmla="*/ 301 w 461"/>
                <a:gd name="T7" fmla="*/ 0 h 460"/>
                <a:gd name="T8" fmla="*/ 213 w 461"/>
                <a:gd name="T9" fmla="*/ 48 h 460"/>
                <a:gd name="T10" fmla="*/ 116 w 461"/>
                <a:gd name="T11" fmla="*/ 19 h 460"/>
                <a:gd name="T12" fmla="*/ 88 w 461"/>
                <a:gd name="T13" fmla="*/ 114 h 460"/>
                <a:gd name="T14" fmla="*/ 0 w 461"/>
                <a:gd name="T15" fmla="*/ 161 h 460"/>
                <a:gd name="T16" fmla="*/ 47 w 461"/>
                <a:gd name="T17" fmla="*/ 249 h 460"/>
                <a:gd name="T18" fmla="*/ 19 w 461"/>
                <a:gd name="T19" fmla="*/ 344 h 460"/>
                <a:gd name="T20" fmla="*/ 114 w 461"/>
                <a:gd name="T21" fmla="*/ 372 h 460"/>
                <a:gd name="T22" fmla="*/ 161 w 461"/>
                <a:gd name="T23" fmla="*/ 460 h 460"/>
                <a:gd name="T24" fmla="*/ 248 w 461"/>
                <a:gd name="T25" fmla="*/ 413 h 460"/>
                <a:gd name="T26" fmla="*/ 345 w 461"/>
                <a:gd name="T27" fmla="*/ 441 h 460"/>
                <a:gd name="T28" fmla="*/ 374 w 461"/>
                <a:gd name="T29" fmla="*/ 346 h 460"/>
                <a:gd name="T30" fmla="*/ 461 w 461"/>
                <a:gd name="T31" fmla="*/ 299 h 460"/>
                <a:gd name="T32" fmla="*/ 414 w 461"/>
                <a:gd name="T33" fmla="*/ 211 h 460"/>
                <a:gd name="T34" fmla="*/ 156 w 461"/>
                <a:gd name="T35" fmla="*/ 294 h 460"/>
                <a:gd name="T36" fmla="*/ 133 w 461"/>
                <a:gd name="T37" fmla="*/ 294 h 460"/>
                <a:gd name="T38" fmla="*/ 92 w 461"/>
                <a:gd name="T39" fmla="*/ 225 h 460"/>
                <a:gd name="T40" fmla="*/ 92 w 461"/>
                <a:gd name="T41" fmla="*/ 294 h 460"/>
                <a:gd name="T42" fmla="*/ 69 w 461"/>
                <a:gd name="T43" fmla="*/ 294 h 460"/>
                <a:gd name="T44" fmla="*/ 69 w 461"/>
                <a:gd name="T45" fmla="*/ 195 h 460"/>
                <a:gd name="T46" fmla="*/ 99 w 461"/>
                <a:gd name="T47" fmla="*/ 195 h 460"/>
                <a:gd name="T48" fmla="*/ 133 w 461"/>
                <a:gd name="T49" fmla="*/ 251 h 460"/>
                <a:gd name="T50" fmla="*/ 133 w 461"/>
                <a:gd name="T51" fmla="*/ 195 h 460"/>
                <a:gd name="T52" fmla="*/ 156 w 461"/>
                <a:gd name="T53" fmla="*/ 195 h 460"/>
                <a:gd name="T54" fmla="*/ 156 w 461"/>
                <a:gd name="T55" fmla="*/ 294 h 460"/>
                <a:gd name="T56" fmla="*/ 246 w 461"/>
                <a:gd name="T57" fmla="*/ 213 h 460"/>
                <a:gd name="T58" fmla="*/ 203 w 461"/>
                <a:gd name="T59" fmla="*/ 213 h 460"/>
                <a:gd name="T60" fmla="*/ 203 w 461"/>
                <a:gd name="T61" fmla="*/ 230 h 460"/>
                <a:gd name="T62" fmla="*/ 244 w 461"/>
                <a:gd name="T63" fmla="*/ 230 h 460"/>
                <a:gd name="T64" fmla="*/ 244 w 461"/>
                <a:gd name="T65" fmla="*/ 251 h 460"/>
                <a:gd name="T66" fmla="*/ 203 w 461"/>
                <a:gd name="T67" fmla="*/ 251 h 460"/>
                <a:gd name="T68" fmla="*/ 203 w 461"/>
                <a:gd name="T69" fmla="*/ 275 h 460"/>
                <a:gd name="T70" fmla="*/ 246 w 461"/>
                <a:gd name="T71" fmla="*/ 275 h 460"/>
                <a:gd name="T72" fmla="*/ 246 w 461"/>
                <a:gd name="T73" fmla="*/ 294 h 460"/>
                <a:gd name="T74" fmla="*/ 177 w 461"/>
                <a:gd name="T75" fmla="*/ 294 h 460"/>
                <a:gd name="T76" fmla="*/ 177 w 461"/>
                <a:gd name="T77" fmla="*/ 195 h 460"/>
                <a:gd name="T78" fmla="*/ 246 w 461"/>
                <a:gd name="T79" fmla="*/ 195 h 460"/>
                <a:gd name="T80" fmla="*/ 246 w 461"/>
                <a:gd name="T81" fmla="*/ 213 h 460"/>
                <a:gd name="T82" fmla="*/ 374 w 461"/>
                <a:gd name="T83" fmla="*/ 294 h 460"/>
                <a:gd name="T84" fmla="*/ 345 w 461"/>
                <a:gd name="T85" fmla="*/ 294 h 460"/>
                <a:gd name="T86" fmla="*/ 329 w 461"/>
                <a:gd name="T87" fmla="*/ 232 h 460"/>
                <a:gd name="T88" fmla="*/ 312 w 461"/>
                <a:gd name="T89" fmla="*/ 294 h 460"/>
                <a:gd name="T90" fmla="*/ 284 w 461"/>
                <a:gd name="T91" fmla="*/ 294 h 460"/>
                <a:gd name="T92" fmla="*/ 260 w 461"/>
                <a:gd name="T93" fmla="*/ 195 h 460"/>
                <a:gd name="T94" fmla="*/ 286 w 461"/>
                <a:gd name="T95" fmla="*/ 195 h 460"/>
                <a:gd name="T96" fmla="*/ 301 w 461"/>
                <a:gd name="T97" fmla="*/ 261 h 460"/>
                <a:gd name="T98" fmla="*/ 317 w 461"/>
                <a:gd name="T99" fmla="*/ 195 h 460"/>
                <a:gd name="T100" fmla="*/ 341 w 461"/>
                <a:gd name="T101" fmla="*/ 195 h 460"/>
                <a:gd name="T102" fmla="*/ 357 w 461"/>
                <a:gd name="T103" fmla="*/ 261 h 460"/>
                <a:gd name="T104" fmla="*/ 371 w 461"/>
                <a:gd name="T105" fmla="*/ 195 h 460"/>
                <a:gd name="T106" fmla="*/ 398 w 461"/>
                <a:gd name="T107" fmla="*/ 195 h 460"/>
                <a:gd name="T108" fmla="*/ 374 w 461"/>
                <a:gd name="T109" fmla="*/ 29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1" h="460">
                  <a:moveTo>
                    <a:pt x="414" y="211"/>
                  </a:moveTo>
                  <a:lnTo>
                    <a:pt x="442" y="116"/>
                  </a:lnTo>
                  <a:lnTo>
                    <a:pt x="348" y="88"/>
                  </a:lnTo>
                  <a:lnTo>
                    <a:pt x="301" y="0"/>
                  </a:lnTo>
                  <a:lnTo>
                    <a:pt x="213" y="48"/>
                  </a:lnTo>
                  <a:lnTo>
                    <a:pt x="116" y="19"/>
                  </a:lnTo>
                  <a:lnTo>
                    <a:pt x="88" y="114"/>
                  </a:lnTo>
                  <a:lnTo>
                    <a:pt x="0" y="161"/>
                  </a:lnTo>
                  <a:lnTo>
                    <a:pt x="47" y="249"/>
                  </a:lnTo>
                  <a:lnTo>
                    <a:pt x="19" y="344"/>
                  </a:lnTo>
                  <a:lnTo>
                    <a:pt x="114" y="372"/>
                  </a:lnTo>
                  <a:lnTo>
                    <a:pt x="161" y="460"/>
                  </a:lnTo>
                  <a:lnTo>
                    <a:pt x="248" y="413"/>
                  </a:lnTo>
                  <a:lnTo>
                    <a:pt x="345" y="441"/>
                  </a:lnTo>
                  <a:lnTo>
                    <a:pt x="374" y="346"/>
                  </a:lnTo>
                  <a:lnTo>
                    <a:pt x="461" y="299"/>
                  </a:lnTo>
                  <a:lnTo>
                    <a:pt x="414" y="211"/>
                  </a:lnTo>
                  <a:close/>
                  <a:moveTo>
                    <a:pt x="156" y="294"/>
                  </a:moveTo>
                  <a:lnTo>
                    <a:pt x="133" y="294"/>
                  </a:lnTo>
                  <a:lnTo>
                    <a:pt x="92" y="225"/>
                  </a:lnTo>
                  <a:lnTo>
                    <a:pt x="92" y="294"/>
                  </a:lnTo>
                  <a:lnTo>
                    <a:pt x="69" y="294"/>
                  </a:lnTo>
                  <a:lnTo>
                    <a:pt x="69" y="195"/>
                  </a:lnTo>
                  <a:lnTo>
                    <a:pt x="99" y="195"/>
                  </a:lnTo>
                  <a:lnTo>
                    <a:pt x="133" y="251"/>
                  </a:lnTo>
                  <a:lnTo>
                    <a:pt x="133" y="195"/>
                  </a:lnTo>
                  <a:lnTo>
                    <a:pt x="156" y="195"/>
                  </a:lnTo>
                  <a:lnTo>
                    <a:pt x="156" y="294"/>
                  </a:lnTo>
                  <a:close/>
                  <a:moveTo>
                    <a:pt x="246" y="213"/>
                  </a:moveTo>
                  <a:lnTo>
                    <a:pt x="203" y="213"/>
                  </a:lnTo>
                  <a:lnTo>
                    <a:pt x="203" y="230"/>
                  </a:lnTo>
                  <a:lnTo>
                    <a:pt x="244" y="230"/>
                  </a:lnTo>
                  <a:lnTo>
                    <a:pt x="244" y="251"/>
                  </a:lnTo>
                  <a:lnTo>
                    <a:pt x="203" y="251"/>
                  </a:lnTo>
                  <a:lnTo>
                    <a:pt x="203" y="275"/>
                  </a:lnTo>
                  <a:lnTo>
                    <a:pt x="246" y="275"/>
                  </a:lnTo>
                  <a:lnTo>
                    <a:pt x="246" y="294"/>
                  </a:lnTo>
                  <a:lnTo>
                    <a:pt x="177" y="294"/>
                  </a:lnTo>
                  <a:lnTo>
                    <a:pt x="177" y="195"/>
                  </a:lnTo>
                  <a:lnTo>
                    <a:pt x="246" y="195"/>
                  </a:lnTo>
                  <a:lnTo>
                    <a:pt x="246" y="213"/>
                  </a:lnTo>
                  <a:close/>
                  <a:moveTo>
                    <a:pt x="374" y="294"/>
                  </a:moveTo>
                  <a:lnTo>
                    <a:pt x="345" y="294"/>
                  </a:lnTo>
                  <a:lnTo>
                    <a:pt x="329" y="232"/>
                  </a:lnTo>
                  <a:lnTo>
                    <a:pt x="312" y="294"/>
                  </a:lnTo>
                  <a:lnTo>
                    <a:pt x="284" y="294"/>
                  </a:lnTo>
                  <a:lnTo>
                    <a:pt x="260" y="195"/>
                  </a:lnTo>
                  <a:lnTo>
                    <a:pt x="286" y="195"/>
                  </a:lnTo>
                  <a:lnTo>
                    <a:pt x="301" y="261"/>
                  </a:lnTo>
                  <a:lnTo>
                    <a:pt x="317" y="195"/>
                  </a:lnTo>
                  <a:lnTo>
                    <a:pt x="341" y="195"/>
                  </a:lnTo>
                  <a:lnTo>
                    <a:pt x="357" y="261"/>
                  </a:lnTo>
                  <a:lnTo>
                    <a:pt x="371" y="195"/>
                  </a:lnTo>
                  <a:lnTo>
                    <a:pt x="398" y="195"/>
                  </a:lnTo>
                  <a:lnTo>
                    <a:pt x="374" y="2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8"/>
            <p:cNvSpPr>
              <a:spLocks noEditPoints="1"/>
            </p:cNvSpPr>
            <p:nvPr userDrawn="1"/>
          </p:nvSpPr>
          <p:spPr bwMode="auto">
            <a:xfrm rot="1835288" flipH="1" flipV="1">
              <a:off x="254356" y="3351489"/>
              <a:ext cx="560269" cy="525991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3"/>
            <p:cNvSpPr>
              <a:spLocks/>
            </p:cNvSpPr>
            <p:nvPr userDrawn="1"/>
          </p:nvSpPr>
          <p:spPr bwMode="auto">
            <a:xfrm rot="5400000" flipH="1" flipV="1">
              <a:off x="1467246" y="213533"/>
              <a:ext cx="449186" cy="412150"/>
            </a:xfrm>
            <a:custGeom>
              <a:avLst/>
              <a:gdLst>
                <a:gd name="T0" fmla="*/ 253 w 473"/>
                <a:gd name="T1" fmla="*/ 0 h 434"/>
                <a:gd name="T2" fmla="*/ 0 w 473"/>
                <a:gd name="T3" fmla="*/ 218 h 434"/>
                <a:gd name="T4" fmla="*/ 253 w 473"/>
                <a:gd name="T5" fmla="*/ 434 h 434"/>
                <a:gd name="T6" fmla="*/ 253 w 473"/>
                <a:gd name="T7" fmla="*/ 303 h 434"/>
                <a:gd name="T8" fmla="*/ 473 w 473"/>
                <a:gd name="T9" fmla="*/ 303 h 434"/>
                <a:gd name="T10" fmla="*/ 473 w 473"/>
                <a:gd name="T11" fmla="*/ 133 h 434"/>
                <a:gd name="T12" fmla="*/ 253 w 473"/>
                <a:gd name="T13" fmla="*/ 133 h 434"/>
                <a:gd name="T14" fmla="*/ 253 w 473"/>
                <a:gd name="T1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434">
                  <a:moveTo>
                    <a:pt x="253" y="0"/>
                  </a:moveTo>
                  <a:lnTo>
                    <a:pt x="0" y="218"/>
                  </a:lnTo>
                  <a:lnTo>
                    <a:pt x="253" y="434"/>
                  </a:lnTo>
                  <a:lnTo>
                    <a:pt x="253" y="303"/>
                  </a:lnTo>
                  <a:lnTo>
                    <a:pt x="473" y="303"/>
                  </a:lnTo>
                  <a:lnTo>
                    <a:pt x="473" y="133"/>
                  </a:lnTo>
                  <a:lnTo>
                    <a:pt x="253" y="13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6"/>
            <p:cNvSpPr>
              <a:spLocks noEditPoints="1"/>
            </p:cNvSpPr>
            <p:nvPr userDrawn="1"/>
          </p:nvSpPr>
          <p:spPr bwMode="auto">
            <a:xfrm rot="16859567" flipH="1" flipV="1">
              <a:off x="131070" y="6484678"/>
              <a:ext cx="392613" cy="655277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6" name="Group 4"/>
            <p:cNvGrpSpPr>
              <a:grpSpLocks noChangeAspect="1"/>
            </p:cNvGrpSpPr>
            <p:nvPr userDrawn="1"/>
          </p:nvGrpSpPr>
          <p:grpSpPr bwMode="auto">
            <a:xfrm rot="2112827" flipH="1" flipV="1">
              <a:off x="1061815" y="1950659"/>
              <a:ext cx="542757" cy="1014719"/>
              <a:chOff x="2490" y="1429"/>
              <a:chExt cx="782" cy="1462"/>
            </a:xfrm>
            <a:grpFill/>
          </p:grpSpPr>
          <p:sp>
            <p:nvSpPr>
              <p:cNvPr id="43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 userDrawn="1"/>
          </p:nvGrpSpPr>
          <p:grpSpPr>
            <a:xfrm rot="1588421" flipH="1" flipV="1">
              <a:off x="-273785" y="4150302"/>
              <a:ext cx="1240332" cy="634328"/>
              <a:chOff x="10078077" y="1730681"/>
              <a:chExt cx="695322" cy="355600"/>
            </a:xfrm>
            <a:grpFill/>
          </p:grpSpPr>
          <p:sp>
            <p:nvSpPr>
              <p:cNvPr id="41" name="Oval 53"/>
              <p:cNvSpPr>
                <a:spLocks noChangeArrowheads="1"/>
              </p:cNvSpPr>
              <p:nvPr userDrawn="1"/>
            </p:nvSpPr>
            <p:spPr bwMode="auto">
              <a:xfrm>
                <a:off x="10078077" y="1730681"/>
                <a:ext cx="173038" cy="1714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54"/>
              <p:cNvSpPr>
                <a:spLocks/>
              </p:cNvSpPr>
              <p:nvPr userDrawn="1"/>
            </p:nvSpPr>
            <p:spPr bwMode="auto">
              <a:xfrm>
                <a:off x="10160624" y="1765606"/>
                <a:ext cx="612775" cy="320675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Group 65"/>
            <p:cNvGrpSpPr>
              <a:grpSpLocks noChangeAspect="1"/>
            </p:cNvGrpSpPr>
            <p:nvPr userDrawn="1"/>
          </p:nvGrpSpPr>
          <p:grpSpPr bwMode="auto">
            <a:xfrm flipH="1" flipV="1">
              <a:off x="263608" y="195813"/>
              <a:ext cx="1426490" cy="1396254"/>
              <a:chOff x="2208" y="1508"/>
              <a:chExt cx="1321" cy="1293"/>
            </a:xfrm>
            <a:grpFill/>
          </p:grpSpPr>
          <p:sp>
            <p:nvSpPr>
              <p:cNvPr id="39" name="Freeform 66"/>
              <p:cNvSpPr>
                <a:spLocks noEditPoints="1"/>
              </p:cNvSpPr>
              <p:nvPr userDrawn="1"/>
            </p:nvSpPr>
            <p:spPr bwMode="auto">
              <a:xfrm>
                <a:off x="2949" y="1807"/>
                <a:ext cx="580" cy="823"/>
              </a:xfrm>
              <a:custGeom>
                <a:avLst/>
                <a:gdLst>
                  <a:gd name="T0" fmla="*/ 227 w 244"/>
                  <a:gd name="T1" fmla="*/ 217 h 346"/>
                  <a:gd name="T2" fmla="*/ 180 w 244"/>
                  <a:gd name="T3" fmla="*/ 125 h 346"/>
                  <a:gd name="T4" fmla="*/ 193 w 244"/>
                  <a:gd name="T5" fmla="*/ 83 h 346"/>
                  <a:gd name="T6" fmla="*/ 193 w 244"/>
                  <a:gd name="T7" fmla="*/ 77 h 346"/>
                  <a:gd name="T8" fmla="*/ 200 w 244"/>
                  <a:gd name="T9" fmla="*/ 7 h 346"/>
                  <a:gd name="T10" fmla="*/ 154 w 244"/>
                  <a:gd name="T11" fmla="*/ 19 h 346"/>
                  <a:gd name="T12" fmla="*/ 122 w 244"/>
                  <a:gd name="T13" fmla="*/ 12 h 346"/>
                  <a:gd name="T14" fmla="*/ 90 w 244"/>
                  <a:gd name="T15" fmla="*/ 19 h 346"/>
                  <a:gd name="T16" fmla="*/ 45 w 244"/>
                  <a:gd name="T17" fmla="*/ 7 h 346"/>
                  <a:gd name="T18" fmla="*/ 51 w 244"/>
                  <a:gd name="T19" fmla="*/ 77 h 346"/>
                  <a:gd name="T20" fmla="*/ 51 w 244"/>
                  <a:gd name="T21" fmla="*/ 83 h 346"/>
                  <a:gd name="T22" fmla="*/ 54 w 244"/>
                  <a:gd name="T23" fmla="*/ 105 h 346"/>
                  <a:gd name="T24" fmla="*/ 99 w 244"/>
                  <a:gd name="T25" fmla="*/ 172 h 346"/>
                  <a:gd name="T26" fmla="*/ 103 w 244"/>
                  <a:gd name="T27" fmla="*/ 336 h 346"/>
                  <a:gd name="T28" fmla="*/ 99 w 244"/>
                  <a:gd name="T29" fmla="*/ 344 h 346"/>
                  <a:gd name="T30" fmla="*/ 137 w 244"/>
                  <a:gd name="T31" fmla="*/ 345 h 346"/>
                  <a:gd name="T32" fmla="*/ 227 w 244"/>
                  <a:gd name="T33" fmla="*/ 217 h 346"/>
                  <a:gd name="T34" fmla="*/ 146 w 244"/>
                  <a:gd name="T35" fmla="*/ 58 h 346"/>
                  <a:gd name="T36" fmla="*/ 153 w 244"/>
                  <a:gd name="T37" fmla="*/ 65 h 346"/>
                  <a:gd name="T38" fmla="*/ 146 w 244"/>
                  <a:gd name="T39" fmla="*/ 72 h 346"/>
                  <a:gd name="T40" fmla="*/ 139 w 244"/>
                  <a:gd name="T41" fmla="*/ 65 h 346"/>
                  <a:gd name="T42" fmla="*/ 146 w 244"/>
                  <a:gd name="T43" fmla="*/ 58 h 346"/>
                  <a:gd name="T44" fmla="*/ 103 w 244"/>
                  <a:gd name="T45" fmla="*/ 65 h 346"/>
                  <a:gd name="T46" fmla="*/ 97 w 244"/>
                  <a:gd name="T47" fmla="*/ 72 h 346"/>
                  <a:gd name="T48" fmla="*/ 90 w 244"/>
                  <a:gd name="T49" fmla="*/ 65 h 346"/>
                  <a:gd name="T50" fmla="*/ 97 w 244"/>
                  <a:gd name="T51" fmla="*/ 58 h 346"/>
                  <a:gd name="T52" fmla="*/ 103 w 244"/>
                  <a:gd name="T53" fmla="*/ 65 h 346"/>
                  <a:gd name="T54" fmla="*/ 107 w 244"/>
                  <a:gd name="T55" fmla="*/ 93 h 346"/>
                  <a:gd name="T56" fmla="*/ 122 w 244"/>
                  <a:gd name="T57" fmla="*/ 78 h 346"/>
                  <a:gd name="T58" fmla="*/ 138 w 244"/>
                  <a:gd name="T59" fmla="*/ 93 h 346"/>
                  <a:gd name="T60" fmla="*/ 122 w 244"/>
                  <a:gd name="T61" fmla="*/ 117 h 346"/>
                  <a:gd name="T62" fmla="*/ 107 w 244"/>
                  <a:gd name="T63" fmla="*/ 93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4" h="346">
                    <a:moveTo>
                      <a:pt x="227" y="217"/>
                    </a:moveTo>
                    <a:cubicBezTo>
                      <a:pt x="224" y="175"/>
                      <a:pt x="207" y="143"/>
                      <a:pt x="180" y="125"/>
                    </a:cubicBezTo>
                    <a:cubicBezTo>
                      <a:pt x="188" y="113"/>
                      <a:pt x="193" y="99"/>
                      <a:pt x="193" y="83"/>
                    </a:cubicBezTo>
                    <a:cubicBezTo>
                      <a:pt x="193" y="81"/>
                      <a:pt x="193" y="79"/>
                      <a:pt x="193" y="77"/>
                    </a:cubicBezTo>
                    <a:cubicBezTo>
                      <a:pt x="244" y="61"/>
                      <a:pt x="229" y="17"/>
                      <a:pt x="200" y="7"/>
                    </a:cubicBezTo>
                    <a:cubicBezTo>
                      <a:pt x="178" y="0"/>
                      <a:pt x="161" y="12"/>
                      <a:pt x="154" y="19"/>
                    </a:cubicBezTo>
                    <a:cubicBezTo>
                      <a:pt x="144" y="14"/>
                      <a:pt x="133" y="12"/>
                      <a:pt x="122" y="12"/>
                    </a:cubicBezTo>
                    <a:cubicBezTo>
                      <a:pt x="111" y="12"/>
                      <a:pt x="100" y="14"/>
                      <a:pt x="90" y="19"/>
                    </a:cubicBezTo>
                    <a:cubicBezTo>
                      <a:pt x="83" y="12"/>
                      <a:pt x="66" y="0"/>
                      <a:pt x="45" y="7"/>
                    </a:cubicBezTo>
                    <a:cubicBezTo>
                      <a:pt x="15" y="17"/>
                      <a:pt x="0" y="61"/>
                      <a:pt x="51" y="77"/>
                    </a:cubicBezTo>
                    <a:cubicBezTo>
                      <a:pt x="51" y="79"/>
                      <a:pt x="51" y="81"/>
                      <a:pt x="51" y="83"/>
                    </a:cubicBezTo>
                    <a:cubicBezTo>
                      <a:pt x="51" y="91"/>
                      <a:pt x="52" y="98"/>
                      <a:pt x="54" y="105"/>
                    </a:cubicBezTo>
                    <a:cubicBezTo>
                      <a:pt x="71" y="124"/>
                      <a:pt x="87" y="147"/>
                      <a:pt x="99" y="172"/>
                    </a:cubicBezTo>
                    <a:cubicBezTo>
                      <a:pt x="119" y="212"/>
                      <a:pt x="135" y="273"/>
                      <a:pt x="103" y="336"/>
                    </a:cubicBezTo>
                    <a:cubicBezTo>
                      <a:pt x="102" y="339"/>
                      <a:pt x="100" y="341"/>
                      <a:pt x="99" y="344"/>
                    </a:cubicBezTo>
                    <a:cubicBezTo>
                      <a:pt x="113" y="346"/>
                      <a:pt x="126" y="346"/>
                      <a:pt x="137" y="345"/>
                    </a:cubicBezTo>
                    <a:cubicBezTo>
                      <a:pt x="213" y="340"/>
                      <a:pt x="231" y="275"/>
                      <a:pt x="227" y="217"/>
                    </a:cubicBezTo>
                    <a:close/>
                    <a:moveTo>
                      <a:pt x="146" y="58"/>
                    </a:moveTo>
                    <a:cubicBezTo>
                      <a:pt x="150" y="58"/>
                      <a:pt x="153" y="61"/>
                      <a:pt x="153" y="65"/>
                    </a:cubicBezTo>
                    <a:cubicBezTo>
                      <a:pt x="153" y="69"/>
                      <a:pt x="150" y="72"/>
                      <a:pt x="146" y="72"/>
                    </a:cubicBezTo>
                    <a:cubicBezTo>
                      <a:pt x="142" y="72"/>
                      <a:pt x="139" y="69"/>
                      <a:pt x="139" y="65"/>
                    </a:cubicBezTo>
                    <a:cubicBezTo>
                      <a:pt x="139" y="61"/>
                      <a:pt x="142" y="58"/>
                      <a:pt x="146" y="58"/>
                    </a:cubicBezTo>
                    <a:close/>
                    <a:moveTo>
                      <a:pt x="103" y="65"/>
                    </a:moveTo>
                    <a:cubicBezTo>
                      <a:pt x="103" y="69"/>
                      <a:pt x="100" y="72"/>
                      <a:pt x="97" y="72"/>
                    </a:cubicBezTo>
                    <a:cubicBezTo>
                      <a:pt x="93" y="72"/>
                      <a:pt x="90" y="69"/>
                      <a:pt x="90" y="65"/>
                    </a:cubicBezTo>
                    <a:cubicBezTo>
                      <a:pt x="90" y="61"/>
                      <a:pt x="93" y="58"/>
                      <a:pt x="97" y="58"/>
                    </a:cubicBezTo>
                    <a:cubicBezTo>
                      <a:pt x="100" y="58"/>
                      <a:pt x="103" y="61"/>
                      <a:pt x="103" y="65"/>
                    </a:cubicBezTo>
                    <a:close/>
                    <a:moveTo>
                      <a:pt x="107" y="93"/>
                    </a:moveTo>
                    <a:cubicBezTo>
                      <a:pt x="114" y="76"/>
                      <a:pt x="122" y="78"/>
                      <a:pt x="122" y="78"/>
                    </a:cubicBezTo>
                    <a:cubicBezTo>
                      <a:pt x="122" y="78"/>
                      <a:pt x="131" y="76"/>
                      <a:pt x="138" y="93"/>
                    </a:cubicBezTo>
                    <a:cubicBezTo>
                      <a:pt x="145" y="113"/>
                      <a:pt x="135" y="117"/>
                      <a:pt x="122" y="117"/>
                    </a:cubicBezTo>
                    <a:cubicBezTo>
                      <a:pt x="110" y="117"/>
                      <a:pt x="99" y="112"/>
                      <a:pt x="107" y="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67"/>
              <p:cNvSpPr>
                <a:spLocks noEditPoints="1"/>
              </p:cNvSpPr>
              <p:nvPr userDrawn="1"/>
            </p:nvSpPr>
            <p:spPr bwMode="auto">
              <a:xfrm>
                <a:off x="2208" y="1508"/>
                <a:ext cx="1031" cy="1293"/>
              </a:xfrm>
              <a:custGeom>
                <a:avLst/>
                <a:gdLst>
                  <a:gd name="T0" fmla="*/ 165 w 434"/>
                  <a:gd name="T1" fmla="*/ 244 h 544"/>
                  <a:gd name="T2" fmla="*/ 64 w 434"/>
                  <a:gd name="T3" fmla="*/ 333 h 544"/>
                  <a:gd name="T4" fmla="*/ 84 w 434"/>
                  <a:gd name="T5" fmla="*/ 380 h 544"/>
                  <a:gd name="T6" fmla="*/ 195 w 434"/>
                  <a:gd name="T7" fmla="*/ 346 h 544"/>
                  <a:gd name="T8" fmla="*/ 233 w 434"/>
                  <a:gd name="T9" fmla="*/ 435 h 544"/>
                  <a:gd name="T10" fmla="*/ 132 w 434"/>
                  <a:gd name="T11" fmla="*/ 489 h 544"/>
                  <a:gd name="T12" fmla="*/ 154 w 434"/>
                  <a:gd name="T13" fmla="*/ 539 h 544"/>
                  <a:gd name="T14" fmla="*/ 404 w 434"/>
                  <a:gd name="T15" fmla="*/ 457 h 544"/>
                  <a:gd name="T16" fmla="*/ 401 w 434"/>
                  <a:gd name="T17" fmla="*/ 303 h 544"/>
                  <a:gd name="T18" fmla="*/ 294 w 434"/>
                  <a:gd name="T19" fmla="*/ 191 h 544"/>
                  <a:gd name="T20" fmla="*/ 300 w 434"/>
                  <a:gd name="T21" fmla="*/ 180 h 544"/>
                  <a:gd name="T22" fmla="*/ 309 w 434"/>
                  <a:gd name="T23" fmla="*/ 134 h 544"/>
                  <a:gd name="T24" fmla="*/ 309 w 434"/>
                  <a:gd name="T25" fmla="*/ 124 h 544"/>
                  <a:gd name="T26" fmla="*/ 319 w 434"/>
                  <a:gd name="T27" fmla="*/ 12 h 544"/>
                  <a:gd name="T28" fmla="*/ 246 w 434"/>
                  <a:gd name="T29" fmla="*/ 31 h 544"/>
                  <a:gd name="T30" fmla="*/ 195 w 434"/>
                  <a:gd name="T31" fmla="*/ 19 h 544"/>
                  <a:gd name="T32" fmla="*/ 144 w 434"/>
                  <a:gd name="T33" fmla="*/ 31 h 544"/>
                  <a:gd name="T34" fmla="*/ 71 w 434"/>
                  <a:gd name="T35" fmla="*/ 12 h 544"/>
                  <a:gd name="T36" fmla="*/ 81 w 434"/>
                  <a:gd name="T37" fmla="*/ 124 h 544"/>
                  <a:gd name="T38" fmla="*/ 81 w 434"/>
                  <a:gd name="T39" fmla="*/ 134 h 544"/>
                  <a:gd name="T40" fmla="*/ 150 w 434"/>
                  <a:gd name="T41" fmla="*/ 239 h 544"/>
                  <a:gd name="T42" fmla="*/ 165 w 434"/>
                  <a:gd name="T43" fmla="*/ 244 h 544"/>
                  <a:gd name="T44" fmla="*/ 248 w 434"/>
                  <a:gd name="T45" fmla="*/ 112 h 544"/>
                  <a:gd name="T46" fmla="*/ 258 w 434"/>
                  <a:gd name="T47" fmla="*/ 123 h 544"/>
                  <a:gd name="T48" fmla="*/ 248 w 434"/>
                  <a:gd name="T49" fmla="*/ 133 h 544"/>
                  <a:gd name="T50" fmla="*/ 237 w 434"/>
                  <a:gd name="T51" fmla="*/ 123 h 544"/>
                  <a:gd name="T52" fmla="*/ 248 w 434"/>
                  <a:gd name="T53" fmla="*/ 112 h 544"/>
                  <a:gd name="T54" fmla="*/ 165 w 434"/>
                  <a:gd name="T55" fmla="*/ 149 h 544"/>
                  <a:gd name="T56" fmla="*/ 194 w 434"/>
                  <a:gd name="T57" fmla="*/ 118 h 544"/>
                  <a:gd name="T58" fmla="*/ 225 w 434"/>
                  <a:gd name="T59" fmla="*/ 149 h 544"/>
                  <a:gd name="T60" fmla="*/ 196 w 434"/>
                  <a:gd name="T61" fmla="*/ 195 h 544"/>
                  <a:gd name="T62" fmla="*/ 165 w 434"/>
                  <a:gd name="T63" fmla="*/ 149 h 544"/>
                  <a:gd name="T64" fmla="*/ 132 w 434"/>
                  <a:gd name="T65" fmla="*/ 123 h 544"/>
                  <a:gd name="T66" fmla="*/ 142 w 434"/>
                  <a:gd name="T67" fmla="*/ 112 h 544"/>
                  <a:gd name="T68" fmla="*/ 153 w 434"/>
                  <a:gd name="T69" fmla="*/ 123 h 544"/>
                  <a:gd name="T70" fmla="*/ 142 w 434"/>
                  <a:gd name="T71" fmla="*/ 133 h 544"/>
                  <a:gd name="T72" fmla="*/ 132 w 434"/>
                  <a:gd name="T73" fmla="*/ 123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34" h="544">
                    <a:moveTo>
                      <a:pt x="165" y="244"/>
                    </a:moveTo>
                    <a:cubicBezTo>
                      <a:pt x="143" y="257"/>
                      <a:pt x="106" y="284"/>
                      <a:pt x="64" y="333"/>
                    </a:cubicBezTo>
                    <a:cubicBezTo>
                      <a:pt x="84" y="380"/>
                      <a:pt x="84" y="380"/>
                      <a:pt x="84" y="380"/>
                    </a:cubicBezTo>
                    <a:cubicBezTo>
                      <a:pt x="94" y="377"/>
                      <a:pt x="195" y="346"/>
                      <a:pt x="195" y="346"/>
                    </a:cubicBezTo>
                    <a:cubicBezTo>
                      <a:pt x="233" y="435"/>
                      <a:pt x="233" y="435"/>
                      <a:pt x="233" y="435"/>
                    </a:cubicBezTo>
                    <a:cubicBezTo>
                      <a:pt x="233" y="435"/>
                      <a:pt x="142" y="484"/>
                      <a:pt x="132" y="489"/>
                    </a:cubicBezTo>
                    <a:cubicBezTo>
                      <a:pt x="154" y="539"/>
                      <a:pt x="154" y="539"/>
                      <a:pt x="154" y="539"/>
                    </a:cubicBezTo>
                    <a:cubicBezTo>
                      <a:pt x="188" y="541"/>
                      <a:pt x="360" y="544"/>
                      <a:pt x="404" y="457"/>
                    </a:cubicBezTo>
                    <a:cubicBezTo>
                      <a:pt x="434" y="398"/>
                      <a:pt x="419" y="341"/>
                      <a:pt x="401" y="303"/>
                    </a:cubicBezTo>
                    <a:cubicBezTo>
                      <a:pt x="374" y="249"/>
                      <a:pt x="328" y="204"/>
                      <a:pt x="294" y="191"/>
                    </a:cubicBezTo>
                    <a:cubicBezTo>
                      <a:pt x="296" y="187"/>
                      <a:pt x="298" y="184"/>
                      <a:pt x="300" y="180"/>
                    </a:cubicBezTo>
                    <a:cubicBezTo>
                      <a:pt x="306" y="166"/>
                      <a:pt x="309" y="150"/>
                      <a:pt x="309" y="134"/>
                    </a:cubicBezTo>
                    <a:cubicBezTo>
                      <a:pt x="309" y="131"/>
                      <a:pt x="309" y="127"/>
                      <a:pt x="309" y="124"/>
                    </a:cubicBezTo>
                    <a:cubicBezTo>
                      <a:pt x="390" y="99"/>
                      <a:pt x="366" y="28"/>
                      <a:pt x="319" y="12"/>
                    </a:cubicBezTo>
                    <a:cubicBezTo>
                      <a:pt x="285" y="0"/>
                      <a:pt x="258" y="19"/>
                      <a:pt x="246" y="31"/>
                    </a:cubicBezTo>
                    <a:cubicBezTo>
                      <a:pt x="230" y="24"/>
                      <a:pt x="213" y="19"/>
                      <a:pt x="195" y="19"/>
                    </a:cubicBezTo>
                    <a:cubicBezTo>
                      <a:pt x="177" y="19"/>
                      <a:pt x="160" y="24"/>
                      <a:pt x="144" y="31"/>
                    </a:cubicBezTo>
                    <a:cubicBezTo>
                      <a:pt x="132" y="19"/>
                      <a:pt x="105" y="0"/>
                      <a:pt x="71" y="12"/>
                    </a:cubicBezTo>
                    <a:cubicBezTo>
                      <a:pt x="24" y="28"/>
                      <a:pt x="0" y="99"/>
                      <a:pt x="81" y="124"/>
                    </a:cubicBezTo>
                    <a:cubicBezTo>
                      <a:pt x="81" y="127"/>
                      <a:pt x="81" y="131"/>
                      <a:pt x="81" y="134"/>
                    </a:cubicBezTo>
                    <a:cubicBezTo>
                      <a:pt x="81" y="181"/>
                      <a:pt x="109" y="221"/>
                      <a:pt x="150" y="239"/>
                    </a:cubicBezTo>
                    <a:cubicBezTo>
                      <a:pt x="155" y="241"/>
                      <a:pt x="160" y="243"/>
                      <a:pt x="165" y="244"/>
                    </a:cubicBezTo>
                    <a:close/>
                    <a:moveTo>
                      <a:pt x="248" y="112"/>
                    </a:moveTo>
                    <a:cubicBezTo>
                      <a:pt x="254" y="112"/>
                      <a:pt x="258" y="117"/>
                      <a:pt x="258" y="123"/>
                    </a:cubicBezTo>
                    <a:cubicBezTo>
                      <a:pt x="258" y="129"/>
                      <a:pt x="254" y="133"/>
                      <a:pt x="248" y="133"/>
                    </a:cubicBezTo>
                    <a:cubicBezTo>
                      <a:pt x="242" y="133"/>
                      <a:pt x="237" y="129"/>
                      <a:pt x="237" y="123"/>
                    </a:cubicBezTo>
                    <a:cubicBezTo>
                      <a:pt x="237" y="117"/>
                      <a:pt x="242" y="112"/>
                      <a:pt x="248" y="112"/>
                    </a:cubicBezTo>
                    <a:close/>
                    <a:moveTo>
                      <a:pt x="165" y="149"/>
                    </a:moveTo>
                    <a:cubicBezTo>
                      <a:pt x="179" y="114"/>
                      <a:pt x="194" y="118"/>
                      <a:pt x="194" y="118"/>
                    </a:cubicBezTo>
                    <a:cubicBezTo>
                      <a:pt x="194" y="118"/>
                      <a:pt x="212" y="115"/>
                      <a:pt x="225" y="149"/>
                    </a:cubicBezTo>
                    <a:cubicBezTo>
                      <a:pt x="239" y="186"/>
                      <a:pt x="220" y="195"/>
                      <a:pt x="196" y="195"/>
                    </a:cubicBezTo>
                    <a:cubicBezTo>
                      <a:pt x="171" y="195"/>
                      <a:pt x="150" y="186"/>
                      <a:pt x="165" y="149"/>
                    </a:cubicBezTo>
                    <a:close/>
                    <a:moveTo>
                      <a:pt x="132" y="123"/>
                    </a:moveTo>
                    <a:cubicBezTo>
                      <a:pt x="132" y="117"/>
                      <a:pt x="137" y="112"/>
                      <a:pt x="142" y="112"/>
                    </a:cubicBezTo>
                    <a:cubicBezTo>
                      <a:pt x="148" y="112"/>
                      <a:pt x="153" y="117"/>
                      <a:pt x="153" y="123"/>
                    </a:cubicBezTo>
                    <a:cubicBezTo>
                      <a:pt x="153" y="129"/>
                      <a:pt x="148" y="133"/>
                      <a:pt x="142" y="133"/>
                    </a:cubicBezTo>
                    <a:cubicBezTo>
                      <a:pt x="137" y="133"/>
                      <a:pt x="132" y="129"/>
                      <a:pt x="132" y="1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55044309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gradFill>
          <a:gsLst>
            <a:gs pos="0">
              <a:srgbClr val="F01C0E"/>
            </a:gs>
            <a:gs pos="52000">
              <a:srgbClr val="B4160A"/>
            </a:gs>
            <a:gs pos="100000">
              <a:srgbClr val="B0160A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2717814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2016/1/23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27257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2016/1/23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6966237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2016/1/23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048546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pPr/>
              <a:t>2016/1/23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98" t="24981" r="57652" b="43445"/>
          <a:stretch/>
        </p:blipFill>
        <p:spPr>
          <a:xfrm>
            <a:off x="0" y="-114300"/>
            <a:ext cx="12230101" cy="69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9954837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6871232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2C80B-A212-407C-BACE-53D1454AB29A}" type="datetimeFigureOut">
              <a:rPr lang="zh-CN" altLang="en-US" smtClean="0"/>
              <a:pPr/>
              <a:t>2016/1/23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FFFAF-56DE-41F0-BE5C-5496D57D56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9958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9600" y="783067"/>
            <a:ext cx="10972800" cy="37856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0" b="1" dirty="0" smtClean="0">
                <a:ln w="44450">
                  <a:solidFill>
                    <a:schemeClr val="bg1"/>
                  </a:solidFill>
                </a:ln>
                <a:solidFill>
                  <a:srgbClr val="FFD200"/>
                </a:solidFill>
                <a:effectLst>
                  <a:outerShdw dist="38100" dir="2700000" algn="tl" rotWithShape="0">
                    <a:prstClr val="black">
                      <a:alpha val="8000"/>
                    </a:prstClr>
                  </a:outerShdw>
                </a:effectLst>
                <a:latin typeface="Bauhaus LT Heavy" panose="02000903020000020004" pitchFamily="2" charset="0"/>
                <a:cs typeface="Segoe UI" panose="020B0502040204020203" pitchFamily="34" charset="0"/>
              </a:rPr>
              <a:t>BELLO</a:t>
            </a:r>
            <a:endParaRPr lang="zh-CN" altLang="en-US" sz="24000" b="1" dirty="0">
              <a:ln w="44450">
                <a:solidFill>
                  <a:schemeClr val="bg1"/>
                </a:solidFill>
              </a:ln>
              <a:solidFill>
                <a:srgbClr val="FFD200"/>
              </a:solidFill>
              <a:effectLst>
                <a:outerShdw dist="38100" dir="2700000" algn="tl" rotWithShape="0">
                  <a:prstClr val="black">
                    <a:alpha val="8000"/>
                  </a:prstClr>
                </a:outerShdw>
              </a:effectLst>
              <a:latin typeface="Bauhaus LT Heavy" panose="02000903020000020004" pitchFamily="2" charset="0"/>
              <a:cs typeface="Segoe UI" panose="020B0502040204020203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62" t="10840" r="11642" b="9406"/>
          <a:stretch/>
        </p:blipFill>
        <p:spPr>
          <a:xfrm>
            <a:off x="3175000" y="2911952"/>
            <a:ext cx="5842000" cy="3946048"/>
          </a:xfrm>
          <a:prstGeom prst="rect">
            <a:avLst/>
          </a:prstGeom>
          <a:effectLst/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9400" y="607613"/>
            <a:ext cx="1473200" cy="35090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908192" y="3975557"/>
            <a:ext cx="2391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Gotham" panose="02000603040000020004" pitchFamily="50" charset="0"/>
              </a:rPr>
              <a:t>(HELLO)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Gotham" panose="02000603040000020004" pitchFamily="50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76700" y="958521"/>
            <a:ext cx="403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A8A98"/>
                </a:solidFill>
                <a:latin typeface="Gotham Rounded Book" pitchFamily="50" charset="0"/>
              </a:rPr>
              <a:t>LUOJIA DESIGN</a:t>
            </a:r>
            <a:endParaRPr lang="zh-CN" altLang="en-US" sz="20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7" name="流程图: 手动输入 18"/>
          <p:cNvSpPr/>
          <p:nvPr/>
        </p:nvSpPr>
        <p:spPr>
          <a:xfrm flipH="1" flipV="1">
            <a:off x="-43891" y="-58392"/>
            <a:ext cx="12257924" cy="38642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2 w 10000"/>
              <a:gd name="connsiteY0" fmla="*/ 5046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2 w 10000"/>
              <a:gd name="connsiteY4" fmla="*/ 5046 h 10000"/>
              <a:gd name="connsiteX0" fmla="*/ 12 w 10000"/>
              <a:gd name="connsiteY0" fmla="*/ 8283 h 13237"/>
              <a:gd name="connsiteX1" fmla="*/ 10000 w 10000"/>
              <a:gd name="connsiteY1" fmla="*/ 0 h 13237"/>
              <a:gd name="connsiteX2" fmla="*/ 10000 w 10000"/>
              <a:gd name="connsiteY2" fmla="*/ 13237 h 13237"/>
              <a:gd name="connsiteX3" fmla="*/ 0 w 10000"/>
              <a:gd name="connsiteY3" fmla="*/ 13237 h 13237"/>
              <a:gd name="connsiteX4" fmla="*/ 12 w 10000"/>
              <a:gd name="connsiteY4" fmla="*/ 8283 h 13237"/>
              <a:gd name="connsiteX0" fmla="*/ 0 w 10012"/>
              <a:gd name="connsiteY0" fmla="*/ 6569 h 13237"/>
              <a:gd name="connsiteX1" fmla="*/ 10012 w 10012"/>
              <a:gd name="connsiteY1" fmla="*/ 0 h 13237"/>
              <a:gd name="connsiteX2" fmla="*/ 10012 w 10012"/>
              <a:gd name="connsiteY2" fmla="*/ 13237 h 13237"/>
              <a:gd name="connsiteX3" fmla="*/ 12 w 10012"/>
              <a:gd name="connsiteY3" fmla="*/ 13237 h 13237"/>
              <a:gd name="connsiteX4" fmla="*/ 0 w 10012"/>
              <a:gd name="connsiteY4" fmla="*/ 6569 h 13237"/>
              <a:gd name="connsiteX0" fmla="*/ 0 w 10036"/>
              <a:gd name="connsiteY0" fmla="*/ 0 h 6668"/>
              <a:gd name="connsiteX1" fmla="*/ 10036 w 10036"/>
              <a:gd name="connsiteY1" fmla="*/ 444 h 6668"/>
              <a:gd name="connsiteX2" fmla="*/ 10012 w 10036"/>
              <a:gd name="connsiteY2" fmla="*/ 6668 h 6668"/>
              <a:gd name="connsiteX3" fmla="*/ 12 w 10036"/>
              <a:gd name="connsiteY3" fmla="*/ 6668 h 6668"/>
              <a:gd name="connsiteX4" fmla="*/ 0 w 10036"/>
              <a:gd name="connsiteY4" fmla="*/ 0 h 6668"/>
              <a:gd name="connsiteX0" fmla="*/ 0 w 10012"/>
              <a:gd name="connsiteY0" fmla="*/ 35 h 9334"/>
              <a:gd name="connsiteX1" fmla="*/ 10012 w 10012"/>
              <a:gd name="connsiteY1" fmla="*/ 0 h 9334"/>
              <a:gd name="connsiteX2" fmla="*/ 9988 w 10012"/>
              <a:gd name="connsiteY2" fmla="*/ 9334 h 9334"/>
              <a:gd name="connsiteX3" fmla="*/ 24 w 10012"/>
              <a:gd name="connsiteY3" fmla="*/ 9334 h 9334"/>
              <a:gd name="connsiteX4" fmla="*/ 0 w 10012"/>
              <a:gd name="connsiteY4" fmla="*/ 35 h 9334"/>
              <a:gd name="connsiteX0" fmla="*/ 6 w 10006"/>
              <a:gd name="connsiteY0" fmla="*/ 37 h 10000"/>
              <a:gd name="connsiteX1" fmla="*/ 10006 w 10006"/>
              <a:gd name="connsiteY1" fmla="*/ 0 h 10000"/>
              <a:gd name="connsiteX2" fmla="*/ 9982 w 10006"/>
              <a:gd name="connsiteY2" fmla="*/ 10000 h 10000"/>
              <a:gd name="connsiteX3" fmla="*/ 0 w 10006"/>
              <a:gd name="connsiteY3" fmla="*/ 10000 h 10000"/>
              <a:gd name="connsiteX4" fmla="*/ 6 w 10006"/>
              <a:gd name="connsiteY4" fmla="*/ 3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6" h="10000">
                <a:moveTo>
                  <a:pt x="6" y="37"/>
                </a:moveTo>
                <a:lnTo>
                  <a:pt x="10006" y="0"/>
                </a:lnTo>
                <a:cubicBezTo>
                  <a:pt x="9998" y="3334"/>
                  <a:pt x="9990" y="6666"/>
                  <a:pt x="9982" y="10000"/>
                </a:cubicBezTo>
                <a:lnTo>
                  <a:pt x="0" y="10000"/>
                </a:lnTo>
                <a:cubicBezTo>
                  <a:pt x="4" y="7347"/>
                  <a:pt x="2" y="2690"/>
                  <a:pt x="6" y="37"/>
                </a:cubicBezTo>
                <a:close/>
              </a:path>
            </a:pathLst>
          </a:custGeom>
          <a:solidFill>
            <a:srgbClr val="FFD200"/>
          </a:solidFill>
          <a:ln w="31750">
            <a:solidFill>
              <a:schemeClr val="bg1"/>
            </a:solidFill>
          </a:ln>
          <a:effectLst>
            <a:outerShdw dist="381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42833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DD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椭圆形标注 10"/>
          <p:cNvSpPr/>
          <p:nvPr/>
        </p:nvSpPr>
        <p:spPr>
          <a:xfrm>
            <a:off x="1367169" y="647700"/>
            <a:ext cx="2782800" cy="2781300"/>
          </a:xfrm>
          <a:prstGeom prst="wedgeEllipseCallout">
            <a:avLst>
              <a:gd name="adj1" fmla="val 47834"/>
              <a:gd name="adj2" fmla="val 38054"/>
            </a:avLst>
          </a:prstGeom>
          <a:solidFill>
            <a:srgbClr val="254059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563692" y="1020134"/>
            <a:ext cx="2389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FDDD04"/>
                </a:solidFill>
                <a:latin typeface="Bauhaus LT Heavy" panose="02000903020000020004" pitchFamily="2" charset="0"/>
              </a:rPr>
              <a:t>TADO!</a:t>
            </a:r>
            <a:endParaRPr lang="zh-CN" altLang="en-US" sz="4000" dirty="0">
              <a:solidFill>
                <a:srgbClr val="FDDD04"/>
              </a:solidFill>
              <a:latin typeface="Bauhaus LT Heavy" panose="02000903020000020004" pitchFamily="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3947" y="1728020"/>
            <a:ext cx="25160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alpha val="67000"/>
                  </a:schemeClr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</a:t>
            </a:r>
            <a:r>
              <a:rPr lang="en-US" altLang="zh-CN" sz="1200" dirty="0" smtClean="0">
                <a:solidFill>
                  <a:schemeClr val="bg1">
                    <a:alpha val="67000"/>
                  </a:schemeClr>
                </a:solidFill>
                <a:latin typeface="Gotham Rounded Book" pitchFamily="50" charset="0"/>
              </a:rPr>
              <a:t>.</a:t>
            </a:r>
            <a:endParaRPr lang="en-US" altLang="zh-CN" sz="1200" dirty="0">
              <a:solidFill>
                <a:schemeClr val="bg1">
                  <a:alpha val="67000"/>
                </a:schemeClr>
              </a:solidFill>
              <a:latin typeface="Gotham Rounded Book" pitchFamily="50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59740" y="6027727"/>
            <a:ext cx="0" cy="579120"/>
          </a:xfrm>
          <a:prstGeom prst="line">
            <a:avLst/>
          </a:prstGeom>
          <a:ln>
            <a:solidFill>
              <a:schemeClr val="bg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80709" y="6027727"/>
            <a:ext cx="11187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alpha val="67000"/>
                  </a:schemeClr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</a:t>
            </a:r>
            <a:r>
              <a:rPr lang="en-US" altLang="zh-CN" sz="1200" dirty="0" smtClean="0">
                <a:solidFill>
                  <a:schemeClr val="bg1">
                    <a:alpha val="67000"/>
                  </a:schemeClr>
                </a:solidFill>
                <a:latin typeface="Gotham Rounded Book" pitchFamily="50" charset="0"/>
              </a:rPr>
              <a:t>.</a:t>
            </a:r>
            <a:endParaRPr lang="en-US" altLang="zh-CN" sz="1200" dirty="0">
              <a:solidFill>
                <a:schemeClr val="bg1">
                  <a:alpha val="67000"/>
                </a:schemeClr>
              </a:solidFill>
              <a:latin typeface="Gotham Rounded Book" pitchFamily="50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9769" y="6489392"/>
            <a:ext cx="550922" cy="117455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383540" y="6217920"/>
            <a:ext cx="0" cy="388927"/>
          </a:xfrm>
          <a:prstGeom prst="line">
            <a:avLst/>
          </a:prstGeom>
          <a:ln>
            <a:solidFill>
              <a:schemeClr val="bg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798387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780926">
            <a:off x="927367" y="-2083678"/>
            <a:ext cx="2331129" cy="8009016"/>
          </a:xfrm>
          <a:custGeom>
            <a:avLst/>
            <a:gdLst>
              <a:gd name="connsiteX0" fmla="*/ 0 w 2331129"/>
              <a:gd name="connsiteY0" fmla="*/ 2443547 h 8009016"/>
              <a:gd name="connsiteX1" fmla="*/ 2331129 w 2331129"/>
              <a:gd name="connsiteY1" fmla="*/ 0 h 8009016"/>
              <a:gd name="connsiteX2" fmla="*/ 2331128 w 2331129"/>
              <a:gd name="connsiteY2" fmla="*/ 8009016 h 8009016"/>
              <a:gd name="connsiteX3" fmla="*/ 0 w 2331129"/>
              <a:gd name="connsiteY3" fmla="*/ 5785134 h 800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1129" h="8009016">
                <a:moveTo>
                  <a:pt x="0" y="2443547"/>
                </a:moveTo>
                <a:lnTo>
                  <a:pt x="2331129" y="0"/>
                </a:lnTo>
                <a:lnTo>
                  <a:pt x="2331128" y="8009016"/>
                </a:lnTo>
                <a:lnTo>
                  <a:pt x="0" y="5785134"/>
                </a:lnTo>
                <a:close/>
              </a:path>
            </a:pathLst>
          </a:custGeom>
          <a:gradFill flip="none" rotWithShape="1">
            <a:gsLst>
              <a:gs pos="41000">
                <a:srgbClr val="AF1509"/>
              </a:gs>
              <a:gs pos="0">
                <a:srgbClr val="F01C0E"/>
              </a:gs>
              <a:gs pos="84000">
                <a:srgbClr val="AF1509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2780926">
            <a:off x="11573719" y="5922474"/>
            <a:ext cx="703210" cy="1407980"/>
          </a:xfrm>
          <a:custGeom>
            <a:avLst/>
            <a:gdLst>
              <a:gd name="connsiteX0" fmla="*/ 1 w 703210"/>
              <a:gd name="connsiteY0" fmla="*/ 0 h 1407980"/>
              <a:gd name="connsiteX1" fmla="*/ 703210 w 703210"/>
              <a:gd name="connsiteY1" fmla="*/ 670858 h 1407980"/>
              <a:gd name="connsiteX2" fmla="*/ 0 w 703210"/>
              <a:gd name="connsiteY2" fmla="*/ 1407980 h 1407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210" h="1407980">
                <a:moveTo>
                  <a:pt x="1" y="0"/>
                </a:moveTo>
                <a:lnTo>
                  <a:pt x="703210" y="670858"/>
                </a:lnTo>
                <a:lnTo>
                  <a:pt x="0" y="1407980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632" r="8034" b="5460"/>
          <a:stretch/>
        </p:blipFill>
        <p:spPr>
          <a:xfrm>
            <a:off x="-198441" y="-1177899"/>
            <a:ext cx="8200571" cy="8306608"/>
          </a:xfrm>
          <a:prstGeom prst="rect">
            <a:avLst/>
          </a:prstGeom>
          <a:effectLst/>
        </p:spPr>
      </p:pic>
      <p:sp>
        <p:nvSpPr>
          <p:cNvPr id="19" name="任意多边形 18"/>
          <p:cNvSpPr/>
          <p:nvPr/>
        </p:nvSpPr>
        <p:spPr>
          <a:xfrm rot="2780926">
            <a:off x="5351803" y="-2258032"/>
            <a:ext cx="4726003" cy="12809566"/>
          </a:xfrm>
          <a:custGeom>
            <a:avLst/>
            <a:gdLst>
              <a:gd name="connsiteX0" fmla="*/ 0 w 4726003"/>
              <a:gd name="connsiteY0" fmla="*/ 2874277 h 12809566"/>
              <a:gd name="connsiteX1" fmla="*/ 2742043 w 4726003"/>
              <a:gd name="connsiteY1" fmla="*/ 0 h 12809566"/>
              <a:gd name="connsiteX2" fmla="*/ 2490165 w 4726003"/>
              <a:gd name="connsiteY2" fmla="*/ 264025 h 12809566"/>
              <a:gd name="connsiteX3" fmla="*/ 4726003 w 4726003"/>
              <a:gd name="connsiteY3" fmla="*/ 2397000 h 12809566"/>
              <a:gd name="connsiteX4" fmla="*/ 4726003 w 4726003"/>
              <a:gd name="connsiteY4" fmla="*/ 7855651 h 12809566"/>
              <a:gd name="connsiteX5" fmla="*/ 1 w 4726003"/>
              <a:gd name="connsiteY5" fmla="*/ 12809566 h 1280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6003" h="12809566">
                <a:moveTo>
                  <a:pt x="0" y="2874277"/>
                </a:moveTo>
                <a:lnTo>
                  <a:pt x="2742043" y="0"/>
                </a:lnTo>
                <a:lnTo>
                  <a:pt x="2490165" y="264025"/>
                </a:lnTo>
                <a:lnTo>
                  <a:pt x="4726003" y="2397000"/>
                </a:lnTo>
                <a:lnTo>
                  <a:pt x="4726003" y="7855651"/>
                </a:lnTo>
                <a:lnTo>
                  <a:pt x="1" y="12809566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3802" y="172606"/>
            <a:ext cx="403497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 smtClean="0">
                <a:solidFill>
                  <a:schemeClr val="bg1"/>
                </a:solidFill>
                <a:latin typeface="Gotham Rounded Book" pitchFamily="50" charset="0"/>
              </a:rPr>
              <a:t>MINIONS</a:t>
            </a:r>
            <a:endParaRPr lang="en-US" altLang="zh-CN" sz="2400" b="1" dirty="0" smtClean="0">
              <a:solidFill>
                <a:schemeClr val="bg1"/>
              </a:solidFill>
              <a:latin typeface="Gotham Rounded Book" pitchFamily="50" charset="0"/>
            </a:endParaRPr>
          </a:p>
          <a:p>
            <a:pPr algn="r"/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77000" y="2144408"/>
            <a:ext cx="5571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-198441" y="5278606"/>
            <a:ext cx="12588882" cy="1651002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4"/>
          <p:cNvSpPr>
            <a:spLocks noEditPoints="1"/>
          </p:cNvSpPr>
          <p:nvPr/>
        </p:nvSpPr>
        <p:spPr bwMode="auto">
          <a:xfrm rot="10800000" flipH="1" flipV="1">
            <a:off x="4923766" y="4237041"/>
            <a:ext cx="595002" cy="595002"/>
          </a:xfrm>
          <a:custGeom>
            <a:avLst/>
            <a:gdLst>
              <a:gd name="T0" fmla="*/ 99 w 197"/>
              <a:gd name="T1" fmla="*/ 197 h 197"/>
              <a:gd name="T2" fmla="*/ 197 w 197"/>
              <a:gd name="T3" fmla="*/ 98 h 197"/>
              <a:gd name="T4" fmla="*/ 99 w 197"/>
              <a:gd name="T5" fmla="*/ 0 h 197"/>
              <a:gd name="T6" fmla="*/ 29 w 197"/>
              <a:gd name="T7" fmla="*/ 29 h 197"/>
              <a:gd name="T8" fmla="*/ 29 w 197"/>
              <a:gd name="T9" fmla="*/ 169 h 197"/>
              <a:gd name="T10" fmla="*/ 99 w 197"/>
              <a:gd name="T11" fmla="*/ 17 h 197"/>
              <a:gd name="T12" fmla="*/ 180 w 197"/>
              <a:gd name="T13" fmla="*/ 98 h 197"/>
              <a:gd name="T14" fmla="*/ 99 w 197"/>
              <a:gd name="T15" fmla="*/ 181 h 197"/>
              <a:gd name="T16" fmla="*/ 17 w 197"/>
              <a:gd name="T17" fmla="*/ 99 h 197"/>
              <a:gd name="T18" fmla="*/ 36 w 197"/>
              <a:gd name="T19" fmla="*/ 118 h 197"/>
              <a:gd name="T20" fmla="*/ 56 w 197"/>
              <a:gd name="T21" fmla="*/ 145 h 197"/>
              <a:gd name="T22" fmla="*/ 41 w 197"/>
              <a:gd name="T23" fmla="*/ 117 h 197"/>
              <a:gd name="T24" fmla="*/ 39 w 197"/>
              <a:gd name="T25" fmla="*/ 95 h 197"/>
              <a:gd name="T26" fmla="*/ 99 w 197"/>
              <a:gd name="T27" fmla="*/ 39 h 197"/>
              <a:gd name="T28" fmla="*/ 143 w 197"/>
              <a:gd name="T29" fmla="*/ 59 h 197"/>
              <a:gd name="T30" fmla="*/ 150 w 197"/>
              <a:gd name="T31" fmla="*/ 71 h 197"/>
              <a:gd name="T32" fmla="*/ 158 w 197"/>
              <a:gd name="T33" fmla="*/ 92 h 197"/>
              <a:gd name="T34" fmla="*/ 157 w 197"/>
              <a:gd name="T35" fmla="*/ 114 h 197"/>
              <a:gd name="T36" fmla="*/ 136 w 197"/>
              <a:gd name="T37" fmla="*/ 125 h 197"/>
              <a:gd name="T38" fmla="*/ 131 w 197"/>
              <a:gd name="T39" fmla="*/ 67 h 197"/>
              <a:gd name="T40" fmla="*/ 117 w 197"/>
              <a:gd name="T41" fmla="*/ 57 h 197"/>
              <a:gd name="T42" fmla="*/ 95 w 197"/>
              <a:gd name="T43" fmla="*/ 54 h 197"/>
              <a:gd name="T44" fmla="*/ 53 w 197"/>
              <a:gd name="T45" fmla="*/ 99 h 197"/>
              <a:gd name="T46" fmla="*/ 71 w 197"/>
              <a:gd name="T47" fmla="*/ 131 h 197"/>
              <a:gd name="T48" fmla="*/ 59 w 197"/>
              <a:gd name="T49" fmla="*/ 99 h 197"/>
              <a:gd name="T50" fmla="*/ 94 w 197"/>
              <a:gd name="T51" fmla="*/ 59 h 197"/>
              <a:gd name="T52" fmla="*/ 115 w 197"/>
              <a:gd name="T53" fmla="*/ 63 h 197"/>
              <a:gd name="T54" fmla="*/ 138 w 197"/>
              <a:gd name="T55" fmla="*/ 99 h 197"/>
              <a:gd name="T56" fmla="*/ 111 w 197"/>
              <a:gd name="T57" fmla="*/ 99 h 197"/>
              <a:gd name="T58" fmla="*/ 99 w 197"/>
              <a:gd name="T59" fmla="*/ 88 h 197"/>
              <a:gd name="T60" fmla="*/ 98 w 197"/>
              <a:gd name="T61" fmla="*/ 111 h 197"/>
              <a:gd name="T62" fmla="*/ 152 w 197"/>
              <a:gd name="T63" fmla="*/ 153 h 197"/>
              <a:gd name="T64" fmla="*/ 150 w 197"/>
              <a:gd name="T65" fmla="*/ 139 h 197"/>
              <a:gd name="T66" fmla="*/ 172 w 197"/>
              <a:gd name="T67" fmla="*/ 103 h 197"/>
              <a:gd name="T68" fmla="*/ 156 w 197"/>
              <a:gd name="T69" fmla="*/ 67 h 197"/>
              <a:gd name="T70" fmla="*/ 150 w 197"/>
              <a:gd name="T71" fmla="*/ 55 h 197"/>
              <a:gd name="T72" fmla="*/ 145 w 197"/>
              <a:gd name="T73" fmla="*/ 52 h 197"/>
              <a:gd name="T74" fmla="*/ 52 w 197"/>
              <a:gd name="T75" fmla="*/ 52 h 197"/>
              <a:gd name="T76" fmla="*/ 25 w 197"/>
              <a:gd name="T77" fmla="*/ 10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7" h="197">
                <a:moveTo>
                  <a:pt x="29" y="169"/>
                </a:moveTo>
                <a:cubicBezTo>
                  <a:pt x="48" y="188"/>
                  <a:pt x="73" y="197"/>
                  <a:pt x="99" y="197"/>
                </a:cubicBezTo>
                <a:cubicBezTo>
                  <a:pt x="124" y="197"/>
                  <a:pt x="149" y="188"/>
                  <a:pt x="168" y="169"/>
                </a:cubicBezTo>
                <a:cubicBezTo>
                  <a:pt x="188" y="149"/>
                  <a:pt x="197" y="124"/>
                  <a:pt x="197" y="98"/>
                </a:cubicBezTo>
                <a:cubicBezTo>
                  <a:pt x="197" y="73"/>
                  <a:pt x="187" y="48"/>
                  <a:pt x="168" y="29"/>
                </a:cubicBezTo>
                <a:cubicBezTo>
                  <a:pt x="149" y="10"/>
                  <a:pt x="124" y="0"/>
                  <a:pt x="99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73" y="0"/>
                  <a:pt x="48" y="10"/>
                  <a:pt x="29" y="29"/>
                </a:cubicBezTo>
                <a:cubicBezTo>
                  <a:pt x="10" y="48"/>
                  <a:pt x="0" y="74"/>
                  <a:pt x="0" y="99"/>
                </a:cubicBezTo>
                <a:cubicBezTo>
                  <a:pt x="0" y="124"/>
                  <a:pt x="10" y="149"/>
                  <a:pt x="29" y="169"/>
                </a:cubicBezTo>
                <a:close/>
                <a:moveTo>
                  <a:pt x="41" y="41"/>
                </a:moveTo>
                <a:cubicBezTo>
                  <a:pt x="57" y="25"/>
                  <a:pt x="78" y="17"/>
                  <a:pt x="99" y="17"/>
                </a:cubicBezTo>
                <a:cubicBezTo>
                  <a:pt x="120" y="17"/>
                  <a:pt x="140" y="25"/>
                  <a:pt x="156" y="41"/>
                </a:cubicBezTo>
                <a:cubicBezTo>
                  <a:pt x="172" y="57"/>
                  <a:pt x="180" y="78"/>
                  <a:pt x="180" y="98"/>
                </a:cubicBezTo>
                <a:cubicBezTo>
                  <a:pt x="180" y="119"/>
                  <a:pt x="173" y="141"/>
                  <a:pt x="156" y="157"/>
                </a:cubicBezTo>
                <a:cubicBezTo>
                  <a:pt x="140" y="173"/>
                  <a:pt x="120" y="181"/>
                  <a:pt x="99" y="181"/>
                </a:cubicBezTo>
                <a:cubicBezTo>
                  <a:pt x="78" y="181"/>
                  <a:pt x="57" y="173"/>
                  <a:pt x="41" y="157"/>
                </a:cubicBezTo>
                <a:cubicBezTo>
                  <a:pt x="25" y="141"/>
                  <a:pt x="17" y="120"/>
                  <a:pt x="17" y="99"/>
                </a:cubicBezTo>
                <a:cubicBezTo>
                  <a:pt x="17" y="78"/>
                  <a:pt x="25" y="57"/>
                  <a:pt x="41" y="41"/>
                </a:cubicBezTo>
                <a:close/>
                <a:moveTo>
                  <a:pt x="36" y="118"/>
                </a:moveTo>
                <a:cubicBezTo>
                  <a:pt x="39" y="128"/>
                  <a:pt x="44" y="137"/>
                  <a:pt x="52" y="145"/>
                </a:cubicBezTo>
                <a:cubicBezTo>
                  <a:pt x="53" y="146"/>
                  <a:pt x="55" y="146"/>
                  <a:pt x="56" y="145"/>
                </a:cubicBezTo>
                <a:cubicBezTo>
                  <a:pt x="57" y="144"/>
                  <a:pt x="57" y="142"/>
                  <a:pt x="56" y="141"/>
                </a:cubicBezTo>
                <a:cubicBezTo>
                  <a:pt x="49" y="134"/>
                  <a:pt x="44" y="126"/>
                  <a:pt x="41" y="117"/>
                </a:cubicBezTo>
                <a:cubicBezTo>
                  <a:pt x="45" y="115"/>
                  <a:pt x="48" y="111"/>
                  <a:pt x="48" y="106"/>
                </a:cubicBezTo>
                <a:cubicBezTo>
                  <a:pt x="48" y="101"/>
                  <a:pt x="44" y="96"/>
                  <a:pt x="39" y="95"/>
                </a:cubicBezTo>
                <a:cubicBezTo>
                  <a:pt x="40" y="81"/>
                  <a:pt x="46" y="67"/>
                  <a:pt x="56" y="57"/>
                </a:cubicBezTo>
                <a:cubicBezTo>
                  <a:pt x="68" y="45"/>
                  <a:pt x="83" y="39"/>
                  <a:pt x="99" y="39"/>
                </a:cubicBezTo>
                <a:cubicBezTo>
                  <a:pt x="114" y="39"/>
                  <a:pt x="129" y="45"/>
                  <a:pt x="141" y="57"/>
                </a:cubicBezTo>
                <a:cubicBezTo>
                  <a:pt x="142" y="57"/>
                  <a:pt x="142" y="58"/>
                  <a:pt x="143" y="59"/>
                </a:cubicBezTo>
                <a:cubicBezTo>
                  <a:pt x="142" y="60"/>
                  <a:pt x="142" y="61"/>
                  <a:pt x="142" y="63"/>
                </a:cubicBezTo>
                <a:cubicBezTo>
                  <a:pt x="142" y="67"/>
                  <a:pt x="145" y="71"/>
                  <a:pt x="150" y="71"/>
                </a:cubicBezTo>
                <a:cubicBezTo>
                  <a:pt x="150" y="71"/>
                  <a:pt x="151" y="71"/>
                  <a:pt x="151" y="71"/>
                </a:cubicBezTo>
                <a:cubicBezTo>
                  <a:pt x="155" y="77"/>
                  <a:pt x="157" y="85"/>
                  <a:pt x="158" y="92"/>
                </a:cubicBezTo>
                <a:cubicBezTo>
                  <a:pt x="153" y="93"/>
                  <a:pt x="149" y="98"/>
                  <a:pt x="149" y="103"/>
                </a:cubicBezTo>
                <a:cubicBezTo>
                  <a:pt x="149" y="108"/>
                  <a:pt x="152" y="112"/>
                  <a:pt x="157" y="114"/>
                </a:cubicBezTo>
                <a:cubicBezTo>
                  <a:pt x="155" y="121"/>
                  <a:pt x="151" y="129"/>
                  <a:pt x="146" y="135"/>
                </a:cubicBezTo>
                <a:cubicBezTo>
                  <a:pt x="136" y="125"/>
                  <a:pt x="136" y="125"/>
                  <a:pt x="136" y="125"/>
                </a:cubicBezTo>
                <a:cubicBezTo>
                  <a:pt x="141" y="117"/>
                  <a:pt x="144" y="108"/>
                  <a:pt x="144" y="99"/>
                </a:cubicBezTo>
                <a:cubicBezTo>
                  <a:pt x="144" y="87"/>
                  <a:pt x="140" y="76"/>
                  <a:pt x="131" y="67"/>
                </a:cubicBezTo>
                <a:cubicBezTo>
                  <a:pt x="127" y="63"/>
                  <a:pt x="122" y="60"/>
                  <a:pt x="117" y="57"/>
                </a:cubicBezTo>
                <a:cubicBezTo>
                  <a:pt x="117" y="57"/>
                  <a:pt x="117" y="57"/>
                  <a:pt x="117" y="57"/>
                </a:cubicBezTo>
                <a:cubicBezTo>
                  <a:pt x="117" y="51"/>
                  <a:pt x="112" y="45"/>
                  <a:pt x="106" y="45"/>
                </a:cubicBezTo>
                <a:cubicBezTo>
                  <a:pt x="100" y="45"/>
                  <a:pt x="96" y="49"/>
                  <a:pt x="95" y="54"/>
                </a:cubicBezTo>
                <a:cubicBezTo>
                  <a:pt x="84" y="55"/>
                  <a:pt x="74" y="59"/>
                  <a:pt x="66" y="67"/>
                </a:cubicBezTo>
                <a:cubicBezTo>
                  <a:pt x="58" y="76"/>
                  <a:pt x="53" y="87"/>
                  <a:pt x="53" y="99"/>
                </a:cubicBezTo>
                <a:cubicBezTo>
                  <a:pt x="53" y="111"/>
                  <a:pt x="58" y="122"/>
                  <a:pt x="66" y="131"/>
                </a:cubicBezTo>
                <a:cubicBezTo>
                  <a:pt x="68" y="132"/>
                  <a:pt x="69" y="132"/>
                  <a:pt x="71" y="131"/>
                </a:cubicBezTo>
                <a:cubicBezTo>
                  <a:pt x="72" y="130"/>
                  <a:pt x="72" y="128"/>
                  <a:pt x="71" y="127"/>
                </a:cubicBezTo>
                <a:cubicBezTo>
                  <a:pt x="63" y="119"/>
                  <a:pt x="59" y="109"/>
                  <a:pt x="59" y="99"/>
                </a:cubicBezTo>
                <a:cubicBezTo>
                  <a:pt x="59" y="89"/>
                  <a:pt x="63" y="79"/>
                  <a:pt x="71" y="71"/>
                </a:cubicBezTo>
                <a:cubicBezTo>
                  <a:pt x="77" y="64"/>
                  <a:pt x="86" y="60"/>
                  <a:pt x="94" y="59"/>
                </a:cubicBezTo>
                <a:cubicBezTo>
                  <a:pt x="96" y="65"/>
                  <a:pt x="100" y="68"/>
                  <a:pt x="106" y="68"/>
                </a:cubicBezTo>
                <a:cubicBezTo>
                  <a:pt x="110" y="68"/>
                  <a:pt x="113" y="66"/>
                  <a:pt x="115" y="63"/>
                </a:cubicBezTo>
                <a:cubicBezTo>
                  <a:pt x="119" y="65"/>
                  <a:pt x="123" y="67"/>
                  <a:pt x="127" y="71"/>
                </a:cubicBezTo>
                <a:cubicBezTo>
                  <a:pt x="134" y="79"/>
                  <a:pt x="138" y="89"/>
                  <a:pt x="138" y="99"/>
                </a:cubicBezTo>
                <a:cubicBezTo>
                  <a:pt x="138" y="106"/>
                  <a:pt x="136" y="114"/>
                  <a:pt x="132" y="120"/>
                </a:cubicBezTo>
                <a:cubicBezTo>
                  <a:pt x="111" y="99"/>
                  <a:pt x="111" y="99"/>
                  <a:pt x="111" y="99"/>
                </a:cubicBezTo>
                <a:cubicBezTo>
                  <a:pt x="111" y="99"/>
                  <a:pt x="111" y="99"/>
                  <a:pt x="111" y="99"/>
                </a:cubicBezTo>
                <a:cubicBezTo>
                  <a:pt x="111" y="93"/>
                  <a:pt x="105" y="88"/>
                  <a:pt x="99" y="88"/>
                </a:cubicBezTo>
                <a:cubicBezTo>
                  <a:pt x="93" y="88"/>
                  <a:pt x="88" y="93"/>
                  <a:pt x="88" y="99"/>
                </a:cubicBezTo>
                <a:cubicBezTo>
                  <a:pt x="88" y="105"/>
                  <a:pt x="92" y="110"/>
                  <a:pt x="98" y="111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4" y="156"/>
                  <a:pt x="149" y="156"/>
                  <a:pt x="152" y="153"/>
                </a:cubicBezTo>
                <a:cubicBezTo>
                  <a:pt x="155" y="149"/>
                  <a:pt x="155" y="144"/>
                  <a:pt x="152" y="141"/>
                </a:cubicBezTo>
                <a:cubicBezTo>
                  <a:pt x="150" y="139"/>
                  <a:pt x="150" y="139"/>
                  <a:pt x="150" y="139"/>
                </a:cubicBezTo>
                <a:cubicBezTo>
                  <a:pt x="156" y="132"/>
                  <a:pt x="160" y="123"/>
                  <a:pt x="162" y="115"/>
                </a:cubicBezTo>
                <a:cubicBezTo>
                  <a:pt x="168" y="114"/>
                  <a:pt x="172" y="109"/>
                  <a:pt x="172" y="103"/>
                </a:cubicBezTo>
                <a:cubicBezTo>
                  <a:pt x="172" y="98"/>
                  <a:pt x="169" y="93"/>
                  <a:pt x="164" y="92"/>
                </a:cubicBezTo>
                <a:cubicBezTo>
                  <a:pt x="163" y="84"/>
                  <a:pt x="160" y="75"/>
                  <a:pt x="156" y="67"/>
                </a:cubicBezTo>
                <a:cubicBezTo>
                  <a:pt x="157" y="66"/>
                  <a:pt x="158" y="65"/>
                  <a:pt x="158" y="63"/>
                </a:cubicBezTo>
                <a:cubicBezTo>
                  <a:pt x="158" y="58"/>
                  <a:pt x="154" y="55"/>
                  <a:pt x="150" y="55"/>
                </a:cubicBezTo>
                <a:cubicBezTo>
                  <a:pt x="149" y="55"/>
                  <a:pt x="148" y="55"/>
                  <a:pt x="148" y="55"/>
                </a:cubicBezTo>
                <a:cubicBezTo>
                  <a:pt x="147" y="54"/>
                  <a:pt x="146" y="53"/>
                  <a:pt x="145" y="52"/>
                </a:cubicBezTo>
                <a:cubicBezTo>
                  <a:pt x="132" y="40"/>
                  <a:pt x="115" y="33"/>
                  <a:pt x="99" y="33"/>
                </a:cubicBezTo>
                <a:cubicBezTo>
                  <a:pt x="82" y="33"/>
                  <a:pt x="65" y="40"/>
                  <a:pt x="52" y="52"/>
                </a:cubicBezTo>
                <a:cubicBezTo>
                  <a:pt x="40" y="64"/>
                  <a:pt x="34" y="80"/>
                  <a:pt x="33" y="95"/>
                </a:cubicBezTo>
                <a:cubicBezTo>
                  <a:pt x="28" y="97"/>
                  <a:pt x="25" y="101"/>
                  <a:pt x="25" y="106"/>
                </a:cubicBezTo>
                <a:cubicBezTo>
                  <a:pt x="25" y="112"/>
                  <a:pt x="30" y="117"/>
                  <a:pt x="36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736963" y="3225554"/>
            <a:ext cx="580924" cy="580924"/>
            <a:chOff x="5891989" y="3153977"/>
            <a:chExt cx="1058780" cy="1058780"/>
          </a:xfrm>
        </p:grpSpPr>
        <p:sp>
          <p:nvSpPr>
            <p:cNvPr id="22" name="Freeform 10"/>
            <p:cNvSpPr>
              <a:spLocks noEditPoints="1"/>
            </p:cNvSpPr>
            <p:nvPr/>
          </p:nvSpPr>
          <p:spPr bwMode="auto">
            <a:xfrm rot="10800000" flipH="1" flipV="1">
              <a:off x="6138011" y="3310207"/>
              <a:ext cx="566738" cy="752475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891989" y="3153977"/>
              <a:ext cx="1058780" cy="105878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6385414" y="3153404"/>
            <a:ext cx="44078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Gotham Rounded Book" pitchFamily="50" charset="0"/>
              </a:rPr>
              <a:t>KEVIN AND BOB </a:t>
            </a:r>
          </a:p>
          <a:p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are recruited by Scarlett Overkill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36977" y="4198838"/>
            <a:ext cx="44078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Gotham Rounded Book" pitchFamily="50" charset="0"/>
              </a:rPr>
              <a:t>KEVIN AND BOB </a:t>
            </a:r>
          </a:p>
          <a:p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are recruited by Scarlett Overkill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12404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0">
                <a:srgbClr val="F01C0E">
                  <a:lumMod val="96000"/>
                </a:srgbClr>
              </a:gs>
              <a:gs pos="77000">
                <a:srgbClr val="B4160A">
                  <a:lumMod val="7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851354" y="1189094"/>
            <a:ext cx="4393291" cy="7024098"/>
            <a:chOff x="4035552" y="-224505"/>
            <a:chExt cx="1322810" cy="2114940"/>
          </a:xfrm>
        </p:grpSpPr>
        <p:sp>
          <p:nvSpPr>
            <p:cNvPr id="20" name="圆角矩形 19"/>
            <p:cNvSpPr/>
            <p:nvPr/>
          </p:nvSpPr>
          <p:spPr>
            <a:xfrm>
              <a:off x="4035552" y="-224505"/>
              <a:ext cx="1322810" cy="2114940"/>
            </a:xfrm>
            <a:prstGeom prst="roundRect">
              <a:avLst>
                <a:gd name="adj" fmla="val 41937"/>
              </a:avLst>
            </a:prstGeom>
            <a:noFill/>
            <a:ln>
              <a:solidFill>
                <a:schemeClr val="bg1">
                  <a:alpha val="3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0800000" flipV="1">
              <a:off x="4054278" y="-28087"/>
              <a:ext cx="1285358" cy="977619"/>
            </a:xfrm>
            <a:custGeom>
              <a:avLst/>
              <a:gdLst>
                <a:gd name="connsiteX0" fmla="*/ 984463 w 1285358"/>
                <a:gd name="connsiteY0" fmla="*/ 630506 h 977619"/>
                <a:gd name="connsiteX1" fmla="*/ 983251 w 1285358"/>
                <a:gd name="connsiteY1" fmla="*/ 634412 h 977619"/>
                <a:gd name="connsiteX2" fmla="*/ 642679 w 1285358"/>
                <a:gd name="connsiteY2" fmla="*/ 860158 h 977619"/>
                <a:gd name="connsiteX3" fmla="*/ 336186 w 1285358"/>
                <a:gd name="connsiteY3" fmla="*/ 697197 h 977619"/>
                <a:gd name="connsiteX4" fmla="*/ 302430 w 1285358"/>
                <a:gd name="connsiteY4" fmla="*/ 635005 h 977619"/>
                <a:gd name="connsiteX5" fmla="*/ 658443 w 1285358"/>
                <a:gd name="connsiteY5" fmla="*/ 652278 h 977619"/>
                <a:gd name="connsiteX6" fmla="*/ 642679 w 1285358"/>
                <a:gd name="connsiteY6" fmla="*/ 120922 h 977619"/>
                <a:gd name="connsiteX7" fmla="*/ 949172 w 1285358"/>
                <a:gd name="connsiteY7" fmla="*/ 283883 h 977619"/>
                <a:gd name="connsiteX8" fmla="*/ 978231 w 1285358"/>
                <a:gd name="connsiteY8" fmla="*/ 337419 h 977619"/>
                <a:gd name="connsiteX9" fmla="*/ 651653 w 1285358"/>
                <a:gd name="connsiteY9" fmla="*/ 316188 h 977619"/>
                <a:gd name="connsiteX10" fmla="*/ 308026 w 1285358"/>
                <a:gd name="connsiteY10" fmla="*/ 335764 h 977619"/>
                <a:gd name="connsiteX11" fmla="*/ 336186 w 1285358"/>
                <a:gd name="connsiteY11" fmla="*/ 283883 h 977619"/>
                <a:gd name="connsiteX12" fmla="*/ 642679 w 1285358"/>
                <a:gd name="connsiteY12" fmla="*/ 120922 h 977619"/>
                <a:gd name="connsiteX13" fmla="*/ 642679 w 1285358"/>
                <a:gd name="connsiteY13" fmla="*/ 0 h 977619"/>
                <a:gd name="connsiteX14" fmla="*/ 192283 w 1285358"/>
                <a:gd name="connsiteY14" fmla="*/ 298543 h 977619"/>
                <a:gd name="connsiteX15" fmla="*/ 178438 w 1285358"/>
                <a:gd name="connsiteY15" fmla="*/ 343146 h 977619"/>
                <a:gd name="connsiteX16" fmla="*/ 13540 w 1285358"/>
                <a:gd name="connsiteY16" fmla="*/ 352540 h 977619"/>
                <a:gd name="connsiteX17" fmla="*/ 13057 w 1285358"/>
                <a:gd name="connsiteY17" fmla="*/ 354419 h 977619"/>
                <a:gd name="connsiteX18" fmla="*/ 0 w 1285358"/>
                <a:gd name="connsiteY18" fmla="*/ 483941 h 977619"/>
                <a:gd name="connsiteX19" fmla="*/ 13057 w 1285358"/>
                <a:gd name="connsiteY19" fmla="*/ 613463 h 977619"/>
                <a:gd name="connsiteX20" fmla="*/ 15011 w 1285358"/>
                <a:gd name="connsiteY20" fmla="*/ 621060 h 977619"/>
                <a:gd name="connsiteX21" fmla="*/ 176709 w 1285358"/>
                <a:gd name="connsiteY21" fmla="*/ 628906 h 977619"/>
                <a:gd name="connsiteX22" fmla="*/ 192283 w 1285358"/>
                <a:gd name="connsiteY22" fmla="*/ 679076 h 977619"/>
                <a:gd name="connsiteX23" fmla="*/ 642679 w 1285358"/>
                <a:gd name="connsiteY23" fmla="*/ 977619 h 977619"/>
                <a:gd name="connsiteX24" fmla="*/ 1093075 w 1285358"/>
                <a:gd name="connsiteY24" fmla="*/ 679076 h 977619"/>
                <a:gd name="connsiteX25" fmla="*/ 1110771 w 1285358"/>
                <a:gd name="connsiteY25" fmla="*/ 622070 h 977619"/>
                <a:gd name="connsiteX26" fmla="*/ 1272637 w 1285358"/>
                <a:gd name="connsiteY26" fmla="*/ 611260 h 977619"/>
                <a:gd name="connsiteX27" fmla="*/ 1282040 w 1285358"/>
                <a:gd name="connsiteY27" fmla="*/ 549652 h 977619"/>
                <a:gd name="connsiteX28" fmla="*/ 1285358 w 1285358"/>
                <a:gd name="connsiteY28" fmla="*/ 483941 h 977619"/>
                <a:gd name="connsiteX29" fmla="*/ 1282040 w 1285358"/>
                <a:gd name="connsiteY29" fmla="*/ 418231 h 977619"/>
                <a:gd name="connsiteX30" fmla="*/ 1272628 w 1285358"/>
                <a:gd name="connsiteY30" fmla="*/ 356558 h 977619"/>
                <a:gd name="connsiteX31" fmla="*/ 1107757 w 1285358"/>
                <a:gd name="connsiteY31" fmla="*/ 345840 h 977619"/>
                <a:gd name="connsiteX32" fmla="*/ 1093075 w 1285358"/>
                <a:gd name="connsiteY32" fmla="*/ 298543 h 977619"/>
                <a:gd name="connsiteX33" fmla="*/ 642679 w 1285358"/>
                <a:gd name="connsiteY33" fmla="*/ 0 h 97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285358" h="977619">
                  <a:moveTo>
                    <a:pt x="984463" y="630506"/>
                  </a:moveTo>
                  <a:lnTo>
                    <a:pt x="983251" y="634412"/>
                  </a:lnTo>
                  <a:cubicBezTo>
                    <a:pt x="927140" y="767074"/>
                    <a:pt x="795780" y="860158"/>
                    <a:pt x="642679" y="860158"/>
                  </a:cubicBezTo>
                  <a:cubicBezTo>
                    <a:pt x="515095" y="860158"/>
                    <a:pt x="402609" y="795516"/>
                    <a:pt x="336186" y="697197"/>
                  </a:cubicBezTo>
                  <a:lnTo>
                    <a:pt x="302430" y="635005"/>
                  </a:lnTo>
                  <a:lnTo>
                    <a:pt x="658443" y="652278"/>
                  </a:lnTo>
                  <a:close/>
                  <a:moveTo>
                    <a:pt x="642679" y="120922"/>
                  </a:moveTo>
                  <a:cubicBezTo>
                    <a:pt x="770263" y="120922"/>
                    <a:pt x="882749" y="185564"/>
                    <a:pt x="949172" y="283883"/>
                  </a:cubicBezTo>
                  <a:lnTo>
                    <a:pt x="978231" y="337419"/>
                  </a:lnTo>
                  <a:lnTo>
                    <a:pt x="651653" y="316188"/>
                  </a:lnTo>
                  <a:lnTo>
                    <a:pt x="308026" y="335764"/>
                  </a:lnTo>
                  <a:lnTo>
                    <a:pt x="336186" y="283883"/>
                  </a:lnTo>
                  <a:cubicBezTo>
                    <a:pt x="402609" y="185564"/>
                    <a:pt x="515095" y="120922"/>
                    <a:pt x="642679" y="120922"/>
                  </a:cubicBezTo>
                  <a:close/>
                  <a:moveTo>
                    <a:pt x="642679" y="0"/>
                  </a:moveTo>
                  <a:cubicBezTo>
                    <a:pt x="440208" y="0"/>
                    <a:pt x="266488" y="123102"/>
                    <a:pt x="192283" y="298543"/>
                  </a:cubicBezTo>
                  <a:lnTo>
                    <a:pt x="178438" y="343146"/>
                  </a:lnTo>
                  <a:lnTo>
                    <a:pt x="13540" y="352540"/>
                  </a:lnTo>
                  <a:lnTo>
                    <a:pt x="13057" y="354419"/>
                  </a:lnTo>
                  <a:cubicBezTo>
                    <a:pt x="4496" y="396256"/>
                    <a:pt x="0" y="439574"/>
                    <a:pt x="0" y="483941"/>
                  </a:cubicBezTo>
                  <a:cubicBezTo>
                    <a:pt x="0" y="528309"/>
                    <a:pt x="4496" y="571627"/>
                    <a:pt x="13057" y="613463"/>
                  </a:cubicBezTo>
                  <a:lnTo>
                    <a:pt x="15011" y="621060"/>
                  </a:lnTo>
                  <a:lnTo>
                    <a:pt x="176709" y="628906"/>
                  </a:lnTo>
                  <a:lnTo>
                    <a:pt x="192283" y="679076"/>
                  </a:lnTo>
                  <a:cubicBezTo>
                    <a:pt x="266488" y="854517"/>
                    <a:pt x="440208" y="977619"/>
                    <a:pt x="642679" y="977619"/>
                  </a:cubicBezTo>
                  <a:cubicBezTo>
                    <a:pt x="845151" y="977619"/>
                    <a:pt x="1018870" y="854517"/>
                    <a:pt x="1093075" y="679076"/>
                  </a:cubicBezTo>
                  <a:lnTo>
                    <a:pt x="1110771" y="622070"/>
                  </a:lnTo>
                  <a:lnTo>
                    <a:pt x="1272637" y="611260"/>
                  </a:lnTo>
                  <a:lnTo>
                    <a:pt x="1282040" y="549652"/>
                  </a:lnTo>
                  <a:cubicBezTo>
                    <a:pt x="1284234" y="528047"/>
                    <a:pt x="1285358" y="506125"/>
                    <a:pt x="1285358" y="483941"/>
                  </a:cubicBezTo>
                  <a:cubicBezTo>
                    <a:pt x="1285358" y="461757"/>
                    <a:pt x="1284234" y="439836"/>
                    <a:pt x="1282040" y="418231"/>
                  </a:cubicBezTo>
                  <a:lnTo>
                    <a:pt x="1272628" y="356558"/>
                  </a:lnTo>
                  <a:lnTo>
                    <a:pt x="1107757" y="345840"/>
                  </a:lnTo>
                  <a:lnTo>
                    <a:pt x="1093075" y="298543"/>
                  </a:lnTo>
                  <a:cubicBezTo>
                    <a:pt x="1018870" y="123102"/>
                    <a:pt x="845151" y="0"/>
                    <a:pt x="642679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10800000" flipV="1">
              <a:off x="4324734" y="88498"/>
              <a:ext cx="744446" cy="744447"/>
            </a:xfrm>
            <a:prstGeom prst="ellipse">
              <a:avLst/>
            </a:pr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0800000" flipV="1">
              <a:off x="4531418" y="295182"/>
              <a:ext cx="331078" cy="331079"/>
            </a:xfrm>
            <a:prstGeom prst="ellipse">
              <a:avLst/>
            </a:pr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3794769021"/>
              </p:ext>
            </p:extLst>
          </p:nvPr>
        </p:nvGraphicFramePr>
        <p:xfrm>
          <a:off x="239486" y="241300"/>
          <a:ext cx="5384800" cy="4982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 5"/>
          <p:cNvSpPr>
            <a:spLocks/>
          </p:cNvSpPr>
          <p:nvPr/>
        </p:nvSpPr>
        <p:spPr bwMode="auto">
          <a:xfrm>
            <a:off x="-993952" y="5895810"/>
            <a:ext cx="7336694" cy="962190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51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-103114" y="5740624"/>
            <a:ext cx="6070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D200"/>
                </a:solidFill>
                <a:latin typeface="Gotham Rounded Book" pitchFamily="50" charset="0"/>
              </a:rPr>
              <a:t>MINIONS STUART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 KEVIN AND BOB ARE RECRUITED BY SCARLETT OVERKILL, A SUPER-VILLAIN WHO.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39486" y="5608320"/>
            <a:ext cx="53766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623705" y="3334512"/>
            <a:ext cx="1233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ONE</a:t>
            </a:r>
            <a:endParaRPr lang="zh-CN" altLang="en-US" sz="28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76499" y="2782027"/>
            <a:ext cx="12334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TWO</a:t>
            </a:r>
            <a:endParaRPr lang="zh-CN" altLang="en-US" sz="16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63332" y="4680312"/>
            <a:ext cx="1233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THREE</a:t>
            </a:r>
            <a:endParaRPr lang="zh-CN" altLang="en-US" sz="20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84" t="3867" r="37593"/>
          <a:stretch/>
        </p:blipFill>
        <p:spPr>
          <a:xfrm flipH="1">
            <a:off x="6265317" y="575155"/>
            <a:ext cx="6037943" cy="6041933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6373535" y="190500"/>
            <a:ext cx="2154250" cy="884428"/>
            <a:chOff x="6095999" y="337142"/>
            <a:chExt cx="2747596" cy="1128027"/>
          </a:xfrm>
        </p:grpSpPr>
        <p:grpSp>
          <p:nvGrpSpPr>
            <p:cNvPr id="40" name="组合 39"/>
            <p:cNvGrpSpPr/>
            <p:nvPr/>
          </p:nvGrpSpPr>
          <p:grpSpPr>
            <a:xfrm>
              <a:off x="6095999" y="562310"/>
              <a:ext cx="2747596" cy="902859"/>
              <a:chOff x="874179" y="599447"/>
              <a:chExt cx="2747596" cy="902859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974272" y="599447"/>
                <a:ext cx="2547412" cy="9028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rgbClr val="FFD200"/>
                    </a:solidFill>
                    <a:latin typeface="Bauhaus LT Heavy" panose="02000903020000020004" pitchFamily="2" charset="0"/>
                  </a:rPr>
                  <a:t>KEVIN</a:t>
                </a:r>
                <a:endParaRPr lang="zh-CN" altLang="en-US" sz="4000" dirty="0">
                  <a:solidFill>
                    <a:srgbClr val="FFD200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>
                <a:off x="874179" y="625313"/>
                <a:ext cx="2747596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rgbClr val="FFD2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>
                  <a:solidFill>
                    <a:srgbClr val="FFD200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 rot="253218">
              <a:off x="7978617" y="337142"/>
              <a:ext cx="546810" cy="253763"/>
              <a:chOff x="3534105" y="735319"/>
              <a:chExt cx="1256247" cy="582998"/>
            </a:xfrm>
            <a:solidFill>
              <a:srgbClr val="FFD200"/>
            </a:solidFill>
          </p:grpSpPr>
          <p:sp>
            <p:nvSpPr>
              <p:cNvPr id="44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FFD200"/>
                  </a:solidFill>
                </a:endParaRPr>
              </a:p>
            </p:txBody>
          </p:sp>
          <p:sp>
            <p:nvSpPr>
              <p:cNvPr id="45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FFD200"/>
                  </a:solidFill>
                </a:endParaRPr>
              </a:p>
            </p:txBody>
          </p:sp>
        </p:grpSp>
      </p:grpSp>
      <p:sp>
        <p:nvSpPr>
          <p:cNvPr id="47" name="矩形 46"/>
          <p:cNvSpPr/>
          <p:nvPr/>
        </p:nvSpPr>
        <p:spPr>
          <a:xfrm>
            <a:off x="6373535" y="1155181"/>
            <a:ext cx="23739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34465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</a:p>
        </p:txBody>
      </p:sp>
    </p:spTree>
    <p:extLst>
      <p:ext uri="{BB962C8B-B14F-4D97-AF65-F5344CB8AC3E}">
        <p14:creationId xmlns:p14="http://schemas.microsoft.com/office/powerpoint/2010/main" xmlns="" val="12419202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8037" b="15260"/>
          <a:stretch/>
        </p:blipFill>
        <p:spPr>
          <a:xfrm>
            <a:off x="411929" y="0"/>
            <a:ext cx="11780071" cy="685074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065669" y="313871"/>
            <a:ext cx="2782800" cy="2781300"/>
            <a:chOff x="1760869" y="444500"/>
            <a:chExt cx="2782800" cy="2781300"/>
          </a:xfrm>
        </p:grpSpPr>
        <p:sp>
          <p:nvSpPr>
            <p:cNvPr id="5" name="椭圆形标注 4"/>
            <p:cNvSpPr/>
            <p:nvPr/>
          </p:nvSpPr>
          <p:spPr>
            <a:xfrm>
              <a:off x="1760869" y="444500"/>
              <a:ext cx="2782800" cy="2781300"/>
            </a:xfrm>
            <a:prstGeom prst="wedgeEllipseCallout">
              <a:avLst>
                <a:gd name="adj1" fmla="val 60352"/>
                <a:gd name="adj2" fmla="val 13005"/>
              </a:avLst>
            </a:prstGeom>
            <a:solidFill>
              <a:srgbClr val="C00000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957392" y="1035710"/>
              <a:ext cx="23897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FDDD04"/>
                  </a:solidFill>
                  <a:latin typeface="Bauhaus LT Heavy" panose="02000903020000020004" pitchFamily="2" charset="0"/>
                </a:rPr>
                <a:t>POOPAYE!</a:t>
              </a:r>
              <a:endParaRPr lang="zh-CN" altLang="en-US" sz="3600" dirty="0">
                <a:solidFill>
                  <a:srgbClr val="FDDD04"/>
                </a:solidFill>
                <a:latin typeface="Bauhaus LT Heavy" panose="02000903020000020004" pitchFamily="2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77429" y="1682041"/>
              <a:ext cx="27365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alpha val="67000"/>
                    </a:schemeClr>
                  </a:solidFill>
                  <a:latin typeface="Gotham Rounded Book" pitchFamily="50" charset="0"/>
                </a:rPr>
                <a:t>Minions Stuart, Kevin and Bob are recruited by Scarlett Overkill, 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65888" y="5602630"/>
            <a:ext cx="468258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01C0E"/>
                </a:solidFill>
                <a:latin typeface="Gotham Rounded Book" pitchFamily="50" charset="0"/>
              </a:rPr>
              <a:t>MINIONS</a:t>
            </a:r>
            <a:endParaRPr lang="en-US" altLang="zh-CN" b="1" dirty="0" smtClean="0">
              <a:solidFill>
                <a:srgbClr val="F01C0E"/>
              </a:solidFill>
              <a:latin typeface="Gotham Rounded Book" pitchFamily="50" charset="0"/>
            </a:endParaRP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Gotham Rounded Book" pitchFamily="50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65888" y="5693788"/>
            <a:ext cx="0" cy="955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145285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67" b="7667"/>
          <a:stretch/>
        </p:blipFill>
        <p:spPr>
          <a:xfrm>
            <a:off x="0" y="0"/>
            <a:ext cx="12192000" cy="687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4533900" cy="68707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xmlns="" val="788295137"/>
              </p:ext>
            </p:extLst>
          </p:nvPr>
        </p:nvGraphicFramePr>
        <p:xfrm>
          <a:off x="173656" y="1092091"/>
          <a:ext cx="4186588" cy="344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173656" y="305780"/>
            <a:ext cx="1403508" cy="562998"/>
            <a:chOff x="6095999" y="337142"/>
            <a:chExt cx="2747596" cy="1102162"/>
          </a:xfrm>
        </p:grpSpPr>
        <p:grpSp>
          <p:nvGrpSpPr>
            <p:cNvPr id="26" name="组合 25"/>
            <p:cNvGrpSpPr/>
            <p:nvPr/>
          </p:nvGrpSpPr>
          <p:grpSpPr>
            <a:xfrm>
              <a:off x="6095999" y="588176"/>
              <a:ext cx="2747596" cy="851128"/>
              <a:chOff x="874179" y="625313"/>
              <a:chExt cx="2747596" cy="851128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974272" y="717210"/>
                <a:ext cx="2547411" cy="723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Bauhaus LT Heavy" panose="02000903020000020004" pitchFamily="2" charset="0"/>
                  </a:rPr>
                  <a:t>TITLE HERE</a:t>
                </a:r>
                <a:endParaRPr lang="zh-CN" altLang="en-US" dirty="0">
                  <a:solidFill>
                    <a:schemeClr val="bg1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874179" y="625313"/>
                <a:ext cx="2747596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">
                  <a:solidFill>
                    <a:srgbClr val="FFD200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253218">
              <a:off x="7978617" y="337142"/>
              <a:ext cx="546810" cy="253763"/>
              <a:chOff x="3534105" y="735319"/>
              <a:chExt cx="1256247" cy="582998"/>
            </a:xfrm>
            <a:solidFill>
              <a:srgbClr val="FFD200"/>
            </a:solidFill>
          </p:grpSpPr>
          <p:sp>
            <p:nvSpPr>
              <p:cNvPr id="28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FFD200"/>
                  </a:solidFill>
                </a:endParaRPr>
              </a:p>
            </p:txBody>
          </p:sp>
          <p:sp>
            <p:nvSpPr>
              <p:cNvPr id="29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FFD200"/>
                  </a:solidFill>
                </a:endParaRPr>
              </a:p>
            </p:txBody>
          </p:sp>
        </p:grpSp>
      </p:grpSp>
      <p:sp>
        <p:nvSpPr>
          <p:cNvPr id="32" name="文本框 31"/>
          <p:cNvSpPr txBox="1"/>
          <p:nvPr/>
        </p:nvSpPr>
        <p:spPr>
          <a:xfrm>
            <a:off x="165889" y="5366505"/>
            <a:ext cx="419435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01C0E"/>
                </a:solidFill>
                <a:latin typeface="Gotham Rounded Book" pitchFamily="50" charset="0"/>
              </a:rPr>
              <a:t>MINIONS</a:t>
            </a:r>
            <a:endParaRPr lang="en-US" altLang="zh-CN" b="1" dirty="0" smtClean="0">
              <a:solidFill>
                <a:srgbClr val="F01C0E"/>
              </a:solidFill>
              <a:latin typeface="Gotham Rounded Book" pitchFamily="50" charset="0"/>
            </a:endParaRP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Gotham Rounded Book" pitchFamily="50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65888" y="5422140"/>
            <a:ext cx="0" cy="115061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73656" y="5092700"/>
            <a:ext cx="418658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304296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AF1509"/>
            </a:gs>
            <a:gs pos="0">
              <a:srgbClr val="F01C0E"/>
            </a:gs>
            <a:gs pos="84000">
              <a:srgbClr val="AF1509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 rot="21347980">
            <a:off x="-198442" y="1153605"/>
            <a:ext cx="12588882" cy="1651002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54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5" name="组合 174"/>
          <p:cNvGrpSpPr/>
          <p:nvPr/>
        </p:nvGrpSpPr>
        <p:grpSpPr>
          <a:xfrm>
            <a:off x="10540942" y="160823"/>
            <a:ext cx="1403508" cy="562998"/>
            <a:chOff x="6095999" y="337142"/>
            <a:chExt cx="2747596" cy="1102162"/>
          </a:xfrm>
        </p:grpSpPr>
        <p:grpSp>
          <p:nvGrpSpPr>
            <p:cNvPr id="176" name="组合 175"/>
            <p:cNvGrpSpPr/>
            <p:nvPr/>
          </p:nvGrpSpPr>
          <p:grpSpPr>
            <a:xfrm>
              <a:off x="6095999" y="588176"/>
              <a:ext cx="2747596" cy="851128"/>
              <a:chOff x="874179" y="625313"/>
              <a:chExt cx="2747596" cy="851128"/>
            </a:xfrm>
          </p:grpSpPr>
          <p:sp>
            <p:nvSpPr>
              <p:cNvPr id="180" name="文本框 179"/>
              <p:cNvSpPr txBox="1"/>
              <p:nvPr/>
            </p:nvSpPr>
            <p:spPr>
              <a:xfrm>
                <a:off x="974272" y="717210"/>
                <a:ext cx="2547411" cy="723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Bauhaus LT Heavy" panose="02000903020000020004" pitchFamily="2" charset="0"/>
                  </a:rPr>
                  <a:t>TITLE HERE</a:t>
                </a:r>
                <a:endParaRPr lang="zh-CN" altLang="en-US" dirty="0">
                  <a:solidFill>
                    <a:schemeClr val="bg1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181" name="圆角矩形 180"/>
              <p:cNvSpPr/>
              <p:nvPr/>
            </p:nvSpPr>
            <p:spPr>
              <a:xfrm>
                <a:off x="874179" y="625313"/>
                <a:ext cx="2747596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">
                  <a:solidFill>
                    <a:srgbClr val="FFD200"/>
                  </a:solidFill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 rot="253218">
              <a:off x="7978617" y="337142"/>
              <a:ext cx="546810" cy="253763"/>
              <a:chOff x="3534105" y="735319"/>
              <a:chExt cx="1256247" cy="582998"/>
            </a:xfrm>
            <a:solidFill>
              <a:srgbClr val="FFD200"/>
            </a:solidFill>
          </p:grpSpPr>
          <p:sp>
            <p:nvSpPr>
              <p:cNvPr id="178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FFD200"/>
                  </a:solidFill>
                </a:endParaRPr>
              </a:p>
            </p:txBody>
          </p:sp>
          <p:sp>
            <p:nvSpPr>
              <p:cNvPr id="179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FFD200"/>
                  </a:solidFill>
                </a:endParaRPr>
              </a:p>
            </p:txBody>
          </p:sp>
        </p:grpSp>
      </p:grpSp>
      <p:grpSp>
        <p:nvGrpSpPr>
          <p:cNvPr id="182" name="组合 181"/>
          <p:cNvGrpSpPr/>
          <p:nvPr/>
        </p:nvGrpSpPr>
        <p:grpSpPr>
          <a:xfrm>
            <a:off x="-2" y="-248629"/>
            <a:ext cx="4393291" cy="7024098"/>
            <a:chOff x="4035552" y="-224505"/>
            <a:chExt cx="1322810" cy="2114940"/>
          </a:xfrm>
        </p:grpSpPr>
        <p:sp>
          <p:nvSpPr>
            <p:cNvPr id="183" name="圆角矩形 182"/>
            <p:cNvSpPr/>
            <p:nvPr/>
          </p:nvSpPr>
          <p:spPr>
            <a:xfrm>
              <a:off x="4035552" y="-224505"/>
              <a:ext cx="1322810" cy="2114940"/>
            </a:xfrm>
            <a:prstGeom prst="roundRect">
              <a:avLst>
                <a:gd name="adj" fmla="val 41937"/>
              </a:avLst>
            </a:prstGeom>
            <a:noFill/>
            <a:ln>
              <a:solidFill>
                <a:schemeClr val="bg1">
                  <a:alpha val="3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 183"/>
            <p:cNvSpPr/>
            <p:nvPr/>
          </p:nvSpPr>
          <p:spPr>
            <a:xfrm rot="10800000" flipV="1">
              <a:off x="4054278" y="-28087"/>
              <a:ext cx="1285358" cy="977619"/>
            </a:xfrm>
            <a:custGeom>
              <a:avLst/>
              <a:gdLst>
                <a:gd name="connsiteX0" fmla="*/ 984463 w 1285358"/>
                <a:gd name="connsiteY0" fmla="*/ 630506 h 977619"/>
                <a:gd name="connsiteX1" fmla="*/ 983251 w 1285358"/>
                <a:gd name="connsiteY1" fmla="*/ 634412 h 977619"/>
                <a:gd name="connsiteX2" fmla="*/ 642679 w 1285358"/>
                <a:gd name="connsiteY2" fmla="*/ 860158 h 977619"/>
                <a:gd name="connsiteX3" fmla="*/ 336186 w 1285358"/>
                <a:gd name="connsiteY3" fmla="*/ 697197 h 977619"/>
                <a:gd name="connsiteX4" fmla="*/ 302430 w 1285358"/>
                <a:gd name="connsiteY4" fmla="*/ 635005 h 977619"/>
                <a:gd name="connsiteX5" fmla="*/ 658443 w 1285358"/>
                <a:gd name="connsiteY5" fmla="*/ 652278 h 977619"/>
                <a:gd name="connsiteX6" fmla="*/ 642679 w 1285358"/>
                <a:gd name="connsiteY6" fmla="*/ 120922 h 977619"/>
                <a:gd name="connsiteX7" fmla="*/ 949172 w 1285358"/>
                <a:gd name="connsiteY7" fmla="*/ 283883 h 977619"/>
                <a:gd name="connsiteX8" fmla="*/ 978231 w 1285358"/>
                <a:gd name="connsiteY8" fmla="*/ 337419 h 977619"/>
                <a:gd name="connsiteX9" fmla="*/ 651653 w 1285358"/>
                <a:gd name="connsiteY9" fmla="*/ 316188 h 977619"/>
                <a:gd name="connsiteX10" fmla="*/ 308026 w 1285358"/>
                <a:gd name="connsiteY10" fmla="*/ 335764 h 977619"/>
                <a:gd name="connsiteX11" fmla="*/ 336186 w 1285358"/>
                <a:gd name="connsiteY11" fmla="*/ 283883 h 977619"/>
                <a:gd name="connsiteX12" fmla="*/ 642679 w 1285358"/>
                <a:gd name="connsiteY12" fmla="*/ 120922 h 977619"/>
                <a:gd name="connsiteX13" fmla="*/ 642679 w 1285358"/>
                <a:gd name="connsiteY13" fmla="*/ 0 h 977619"/>
                <a:gd name="connsiteX14" fmla="*/ 192283 w 1285358"/>
                <a:gd name="connsiteY14" fmla="*/ 298543 h 977619"/>
                <a:gd name="connsiteX15" fmla="*/ 178438 w 1285358"/>
                <a:gd name="connsiteY15" fmla="*/ 343146 h 977619"/>
                <a:gd name="connsiteX16" fmla="*/ 13540 w 1285358"/>
                <a:gd name="connsiteY16" fmla="*/ 352540 h 977619"/>
                <a:gd name="connsiteX17" fmla="*/ 13057 w 1285358"/>
                <a:gd name="connsiteY17" fmla="*/ 354419 h 977619"/>
                <a:gd name="connsiteX18" fmla="*/ 0 w 1285358"/>
                <a:gd name="connsiteY18" fmla="*/ 483941 h 977619"/>
                <a:gd name="connsiteX19" fmla="*/ 13057 w 1285358"/>
                <a:gd name="connsiteY19" fmla="*/ 613463 h 977619"/>
                <a:gd name="connsiteX20" fmla="*/ 15011 w 1285358"/>
                <a:gd name="connsiteY20" fmla="*/ 621060 h 977619"/>
                <a:gd name="connsiteX21" fmla="*/ 176709 w 1285358"/>
                <a:gd name="connsiteY21" fmla="*/ 628906 h 977619"/>
                <a:gd name="connsiteX22" fmla="*/ 192283 w 1285358"/>
                <a:gd name="connsiteY22" fmla="*/ 679076 h 977619"/>
                <a:gd name="connsiteX23" fmla="*/ 642679 w 1285358"/>
                <a:gd name="connsiteY23" fmla="*/ 977619 h 977619"/>
                <a:gd name="connsiteX24" fmla="*/ 1093075 w 1285358"/>
                <a:gd name="connsiteY24" fmla="*/ 679076 h 977619"/>
                <a:gd name="connsiteX25" fmla="*/ 1110771 w 1285358"/>
                <a:gd name="connsiteY25" fmla="*/ 622070 h 977619"/>
                <a:gd name="connsiteX26" fmla="*/ 1272637 w 1285358"/>
                <a:gd name="connsiteY26" fmla="*/ 611260 h 977619"/>
                <a:gd name="connsiteX27" fmla="*/ 1282040 w 1285358"/>
                <a:gd name="connsiteY27" fmla="*/ 549652 h 977619"/>
                <a:gd name="connsiteX28" fmla="*/ 1285358 w 1285358"/>
                <a:gd name="connsiteY28" fmla="*/ 483941 h 977619"/>
                <a:gd name="connsiteX29" fmla="*/ 1282040 w 1285358"/>
                <a:gd name="connsiteY29" fmla="*/ 418231 h 977619"/>
                <a:gd name="connsiteX30" fmla="*/ 1272628 w 1285358"/>
                <a:gd name="connsiteY30" fmla="*/ 356558 h 977619"/>
                <a:gd name="connsiteX31" fmla="*/ 1107757 w 1285358"/>
                <a:gd name="connsiteY31" fmla="*/ 345840 h 977619"/>
                <a:gd name="connsiteX32" fmla="*/ 1093075 w 1285358"/>
                <a:gd name="connsiteY32" fmla="*/ 298543 h 977619"/>
                <a:gd name="connsiteX33" fmla="*/ 642679 w 1285358"/>
                <a:gd name="connsiteY33" fmla="*/ 0 h 97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285358" h="977619">
                  <a:moveTo>
                    <a:pt x="984463" y="630506"/>
                  </a:moveTo>
                  <a:lnTo>
                    <a:pt x="983251" y="634412"/>
                  </a:lnTo>
                  <a:cubicBezTo>
                    <a:pt x="927140" y="767074"/>
                    <a:pt x="795780" y="860158"/>
                    <a:pt x="642679" y="860158"/>
                  </a:cubicBezTo>
                  <a:cubicBezTo>
                    <a:pt x="515095" y="860158"/>
                    <a:pt x="402609" y="795516"/>
                    <a:pt x="336186" y="697197"/>
                  </a:cubicBezTo>
                  <a:lnTo>
                    <a:pt x="302430" y="635005"/>
                  </a:lnTo>
                  <a:lnTo>
                    <a:pt x="658443" y="652278"/>
                  </a:lnTo>
                  <a:close/>
                  <a:moveTo>
                    <a:pt x="642679" y="120922"/>
                  </a:moveTo>
                  <a:cubicBezTo>
                    <a:pt x="770263" y="120922"/>
                    <a:pt x="882749" y="185564"/>
                    <a:pt x="949172" y="283883"/>
                  </a:cubicBezTo>
                  <a:lnTo>
                    <a:pt x="978231" y="337419"/>
                  </a:lnTo>
                  <a:lnTo>
                    <a:pt x="651653" y="316188"/>
                  </a:lnTo>
                  <a:lnTo>
                    <a:pt x="308026" y="335764"/>
                  </a:lnTo>
                  <a:lnTo>
                    <a:pt x="336186" y="283883"/>
                  </a:lnTo>
                  <a:cubicBezTo>
                    <a:pt x="402609" y="185564"/>
                    <a:pt x="515095" y="120922"/>
                    <a:pt x="642679" y="120922"/>
                  </a:cubicBezTo>
                  <a:close/>
                  <a:moveTo>
                    <a:pt x="642679" y="0"/>
                  </a:moveTo>
                  <a:cubicBezTo>
                    <a:pt x="440208" y="0"/>
                    <a:pt x="266488" y="123102"/>
                    <a:pt x="192283" y="298543"/>
                  </a:cubicBezTo>
                  <a:lnTo>
                    <a:pt x="178438" y="343146"/>
                  </a:lnTo>
                  <a:lnTo>
                    <a:pt x="13540" y="352540"/>
                  </a:lnTo>
                  <a:lnTo>
                    <a:pt x="13057" y="354419"/>
                  </a:lnTo>
                  <a:cubicBezTo>
                    <a:pt x="4496" y="396256"/>
                    <a:pt x="0" y="439574"/>
                    <a:pt x="0" y="483941"/>
                  </a:cubicBezTo>
                  <a:cubicBezTo>
                    <a:pt x="0" y="528309"/>
                    <a:pt x="4496" y="571627"/>
                    <a:pt x="13057" y="613463"/>
                  </a:cubicBezTo>
                  <a:lnTo>
                    <a:pt x="15011" y="621060"/>
                  </a:lnTo>
                  <a:lnTo>
                    <a:pt x="176709" y="628906"/>
                  </a:lnTo>
                  <a:lnTo>
                    <a:pt x="192283" y="679076"/>
                  </a:lnTo>
                  <a:cubicBezTo>
                    <a:pt x="266488" y="854517"/>
                    <a:pt x="440208" y="977619"/>
                    <a:pt x="642679" y="977619"/>
                  </a:cubicBezTo>
                  <a:cubicBezTo>
                    <a:pt x="845151" y="977619"/>
                    <a:pt x="1018870" y="854517"/>
                    <a:pt x="1093075" y="679076"/>
                  </a:cubicBezTo>
                  <a:lnTo>
                    <a:pt x="1110771" y="622070"/>
                  </a:lnTo>
                  <a:lnTo>
                    <a:pt x="1272637" y="611260"/>
                  </a:lnTo>
                  <a:lnTo>
                    <a:pt x="1282040" y="549652"/>
                  </a:lnTo>
                  <a:cubicBezTo>
                    <a:pt x="1284234" y="528047"/>
                    <a:pt x="1285358" y="506125"/>
                    <a:pt x="1285358" y="483941"/>
                  </a:cubicBezTo>
                  <a:cubicBezTo>
                    <a:pt x="1285358" y="461757"/>
                    <a:pt x="1284234" y="439836"/>
                    <a:pt x="1282040" y="418231"/>
                  </a:cubicBezTo>
                  <a:lnTo>
                    <a:pt x="1272628" y="356558"/>
                  </a:lnTo>
                  <a:lnTo>
                    <a:pt x="1107757" y="345840"/>
                  </a:lnTo>
                  <a:lnTo>
                    <a:pt x="1093075" y="298543"/>
                  </a:lnTo>
                  <a:cubicBezTo>
                    <a:pt x="1018870" y="123102"/>
                    <a:pt x="845151" y="0"/>
                    <a:pt x="642679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 rot="10800000" flipV="1">
              <a:off x="4324734" y="88498"/>
              <a:ext cx="744446" cy="744447"/>
            </a:xfrm>
            <a:prstGeom prst="ellipse">
              <a:avLst/>
            </a:pr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 rot="10800000" flipV="1">
              <a:off x="4531418" y="295182"/>
              <a:ext cx="331078" cy="331079"/>
            </a:xfrm>
            <a:prstGeom prst="ellipse">
              <a:avLst/>
            </a:pr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流程图: 手动输入 3"/>
          <p:cNvSpPr/>
          <p:nvPr/>
        </p:nvSpPr>
        <p:spPr>
          <a:xfrm>
            <a:off x="0" y="2247900"/>
            <a:ext cx="12192000" cy="4610100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流程图: 手动输入 173"/>
          <p:cNvSpPr/>
          <p:nvPr/>
        </p:nvSpPr>
        <p:spPr>
          <a:xfrm>
            <a:off x="-1" y="2247901"/>
            <a:ext cx="12192000" cy="4610100"/>
          </a:xfrm>
          <a:prstGeom prst="flowChartManualInpu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 rot="21338438">
            <a:off x="262254" y="816308"/>
            <a:ext cx="116674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D200"/>
                </a:solidFill>
                <a:latin typeface="Gotham Rounded Book" pitchFamily="50" charset="0"/>
              </a:rPr>
              <a:t>MINIONS</a:t>
            </a:r>
            <a:endParaRPr lang="en-US" altLang="zh-CN" sz="2400" b="1" dirty="0" smtClean="0">
              <a:solidFill>
                <a:srgbClr val="FFD200"/>
              </a:solidFill>
              <a:latin typeface="Gotham Rounded Book" pitchFamily="50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pic>
        <p:nvPicPr>
          <p:cNvPr id="187" name="图片 18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440"/>
          <a:stretch/>
        </p:blipFill>
        <p:spPr>
          <a:xfrm>
            <a:off x="5643315" y="2772230"/>
            <a:ext cx="6636352" cy="3963576"/>
          </a:xfrm>
          <a:prstGeom prst="rect">
            <a:avLst/>
          </a:prstGeom>
          <a:effectLst>
            <a:outerShdw dir="18900000" sy="23000" kx="-1200000" algn="bl" rotWithShape="0">
              <a:prstClr val="black">
                <a:alpha val="11000"/>
              </a:prstClr>
            </a:outerShdw>
          </a:effectLst>
        </p:spPr>
      </p:pic>
      <p:graphicFrame>
        <p:nvGraphicFramePr>
          <p:cNvPr id="192" name="图表 191"/>
          <p:cNvGraphicFramePr/>
          <p:nvPr>
            <p:extLst>
              <p:ext uri="{D42A27DB-BD31-4B8C-83A1-F6EECF244321}">
                <p14:modId xmlns:p14="http://schemas.microsoft.com/office/powerpoint/2010/main" xmlns="" val="224063702"/>
              </p:ext>
            </p:extLst>
          </p:nvPr>
        </p:nvGraphicFramePr>
        <p:xfrm>
          <a:off x="94453" y="3495588"/>
          <a:ext cx="6033811" cy="3240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95" name="组合 194"/>
          <p:cNvGrpSpPr/>
          <p:nvPr/>
        </p:nvGrpSpPr>
        <p:grpSpPr>
          <a:xfrm rot="10800000" flipV="1">
            <a:off x="5990864" y="3759058"/>
            <a:ext cx="352246" cy="352246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196" name="椭圆 195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1" name="组合 200"/>
          <p:cNvGrpSpPr/>
          <p:nvPr/>
        </p:nvGrpSpPr>
        <p:grpSpPr>
          <a:xfrm rot="10800000" flipV="1">
            <a:off x="4842179" y="4353998"/>
            <a:ext cx="352246" cy="352246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202" name="椭圆 201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 rot="10800000" flipV="1">
            <a:off x="3688181" y="4969085"/>
            <a:ext cx="352246" cy="352246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208" name="椭圆 207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 rot="10800000" flipV="1">
            <a:off x="5769376" y="5525995"/>
            <a:ext cx="352246" cy="352246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214" name="椭圆 213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任意多边形 215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9878444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/>
          <a:srcRect b="50000"/>
          <a:stretch/>
        </p:blipFill>
        <p:spPr>
          <a:xfrm>
            <a:off x="-3577" y="4638863"/>
            <a:ext cx="12199153" cy="2219137"/>
          </a:xfrm>
          <a:prstGeom prst="rect">
            <a:avLst/>
          </a:prstGeom>
        </p:spPr>
      </p:pic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872756330"/>
              </p:ext>
            </p:extLst>
          </p:nvPr>
        </p:nvGraphicFramePr>
        <p:xfrm>
          <a:off x="-393700" y="552450"/>
          <a:ext cx="12979400" cy="8652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8832"/>
          <a:stretch/>
        </p:blipFill>
        <p:spPr>
          <a:xfrm>
            <a:off x="3018970" y="1867208"/>
            <a:ext cx="6154060" cy="5009842"/>
          </a:xfrm>
          <a:prstGeom prst="rect">
            <a:avLst/>
          </a:prstGeom>
          <a:effectLst>
            <a:outerShdw blurRad="203200" sx="102000" sy="102000" algn="ctr" rotWithShape="0">
              <a:prstClr val="black">
                <a:alpha val="10000"/>
              </a:prstClr>
            </a:outerShdw>
          </a:effectLst>
        </p:spPr>
      </p:pic>
      <p:grpSp>
        <p:nvGrpSpPr>
          <p:cNvPr id="28" name="组合 27"/>
          <p:cNvGrpSpPr/>
          <p:nvPr/>
        </p:nvGrpSpPr>
        <p:grpSpPr>
          <a:xfrm>
            <a:off x="458610" y="151000"/>
            <a:ext cx="2289691" cy="2093720"/>
            <a:chOff x="108413" y="34713"/>
            <a:chExt cx="2289691" cy="2093720"/>
          </a:xfrm>
        </p:grpSpPr>
        <p:grpSp>
          <p:nvGrpSpPr>
            <p:cNvPr id="27" name="组合 26"/>
            <p:cNvGrpSpPr/>
            <p:nvPr/>
          </p:nvGrpSpPr>
          <p:grpSpPr>
            <a:xfrm>
              <a:off x="121708" y="34713"/>
              <a:ext cx="2276396" cy="2093720"/>
              <a:chOff x="121708" y="34713"/>
              <a:chExt cx="2276396" cy="209372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21708" y="34713"/>
                <a:ext cx="2093720" cy="2093720"/>
              </a:xfrm>
              <a:prstGeom prst="ellipse">
                <a:avLst/>
              </a:prstGeom>
              <a:solidFill>
                <a:srgbClr val="F01C0E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1908014" y="1330324"/>
                <a:ext cx="490090" cy="422494"/>
              </a:xfrm>
              <a:prstGeom prst="triangle">
                <a:avLst/>
              </a:prstGeom>
              <a:solidFill>
                <a:srgbClr val="F01C0E"/>
              </a:solidFill>
              <a:ln w="28575" cap="rnd">
                <a:solidFill>
                  <a:schemeClr val="bg1"/>
                </a:solidFill>
                <a:round/>
              </a:ln>
              <a:effectLst>
                <a:outerShdw blurRad="50800" dist="381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08413" y="331082"/>
              <a:ext cx="2120311" cy="1323439"/>
            </a:xfrm>
            <a:prstGeom prst="rect">
              <a:avLst/>
            </a:prstGeom>
            <a:noFill/>
            <a:ln>
              <a:noFill/>
            </a:ln>
            <a:effectLst>
              <a:outerShdw blurRad="381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 smtClean="0">
                  <a:ln w="25400">
                    <a:solidFill>
                      <a:srgbClr val="F01C0E"/>
                    </a:solidFill>
                  </a:ln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15</a:t>
              </a:r>
              <a:r>
                <a:rPr lang="en-US" altLang="zh-CN" sz="4000" dirty="0" smtClean="0">
                  <a:ln w="15875">
                    <a:solidFill>
                      <a:srgbClr val="F01C0E"/>
                    </a:solidFill>
                  </a:ln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lang="zh-CN" altLang="en-US" sz="2800" dirty="0">
                <a:ln w="15875">
                  <a:solidFill>
                    <a:srgbClr val="F01C0E"/>
                  </a:solidFill>
                </a:ln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692543" y="80411"/>
            <a:ext cx="2353507" cy="944077"/>
            <a:chOff x="9590943" y="160822"/>
            <a:chExt cx="2353507" cy="944077"/>
          </a:xfrm>
        </p:grpSpPr>
        <p:grpSp>
          <p:nvGrpSpPr>
            <p:cNvPr id="17" name="组合 16"/>
            <p:cNvGrpSpPr/>
            <p:nvPr/>
          </p:nvGrpSpPr>
          <p:grpSpPr>
            <a:xfrm>
              <a:off x="9590943" y="375850"/>
              <a:ext cx="2353507" cy="729049"/>
              <a:chOff x="874179" y="625313"/>
              <a:chExt cx="2747596" cy="851128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974272" y="717210"/>
                <a:ext cx="2547411" cy="6826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rgbClr val="FFD200"/>
                    </a:solidFill>
                    <a:latin typeface="Bauhaus LT Heavy" panose="02000903020000020004" pitchFamily="2" charset="0"/>
                  </a:rPr>
                  <a:t>TITLE HERE</a:t>
                </a:r>
                <a:endParaRPr lang="zh-CN" altLang="en-US" sz="3200" dirty="0">
                  <a:solidFill>
                    <a:srgbClr val="FFD200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874179" y="625313"/>
                <a:ext cx="2747596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rgbClr val="FFD2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FFD200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253218">
              <a:off x="11203536" y="160822"/>
              <a:ext cx="468381" cy="217365"/>
              <a:chOff x="3534105" y="735319"/>
              <a:chExt cx="1256247" cy="582998"/>
            </a:xfrm>
            <a:solidFill>
              <a:srgbClr val="F01C0E"/>
            </a:solidFill>
          </p:grpSpPr>
          <p:sp>
            <p:nvSpPr>
              <p:cNvPr id="19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solidFill>
                <a:srgbClr val="FFD2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rgbClr val="FFD200"/>
                  </a:solidFill>
                </a:endParaRPr>
              </a:p>
            </p:txBody>
          </p:sp>
          <p:sp>
            <p:nvSpPr>
              <p:cNvPr id="20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solidFill>
                <a:srgbClr val="FFD2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rgbClr val="FFD200"/>
                  </a:solidFill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9173030" y="1155181"/>
            <a:ext cx="27872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rgbClr val="234465"/>
                </a:solidFill>
                <a:latin typeface="Gotham Rounded Book" pitchFamily="50" charset="0"/>
              </a:rPr>
              <a:t>Kevin and Bob are recruited by Scarlett Overkill, a super-villain who, alongside her inventor husband </a:t>
            </a:r>
            <a:endParaRPr lang="en-US" altLang="zh-CN" sz="1600" dirty="0" smtClean="0">
              <a:solidFill>
                <a:srgbClr val="234465"/>
              </a:solidFill>
              <a:latin typeface="Gotham Rounded Book" pitchFamily="50" charset="0"/>
            </a:endParaRPr>
          </a:p>
          <a:p>
            <a:pPr algn="r"/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Herb, hatches</a:t>
            </a:r>
          </a:p>
          <a:p>
            <a:pPr algn="r"/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 </a:t>
            </a:r>
            <a:r>
              <a:rPr lang="en-US" altLang="zh-CN" sz="1600" dirty="0">
                <a:solidFill>
                  <a:srgbClr val="234465"/>
                </a:solidFill>
                <a:latin typeface="Gotham Rounded Book" pitchFamily="50" charset="0"/>
              </a:rPr>
              <a:t>a plot </a:t>
            </a:r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to</a:t>
            </a:r>
          </a:p>
          <a:p>
            <a:pPr algn="r"/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 </a:t>
            </a:r>
            <a:r>
              <a:rPr lang="en-US" altLang="zh-CN" sz="1600" dirty="0">
                <a:solidFill>
                  <a:srgbClr val="234465"/>
                </a:solidFill>
                <a:latin typeface="Gotham Rounded Book" pitchFamily="50" charset="0"/>
              </a:rPr>
              <a:t>take </a:t>
            </a:r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over</a:t>
            </a:r>
          </a:p>
          <a:p>
            <a:pPr algn="r"/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 the </a:t>
            </a:r>
            <a:r>
              <a:rPr lang="en-US" altLang="zh-CN" sz="1600" dirty="0">
                <a:solidFill>
                  <a:srgbClr val="234465"/>
                </a:solidFill>
                <a:latin typeface="Gotham Rounded Book" pitchFamily="50" charset="0"/>
              </a:rPr>
              <a:t>world.</a:t>
            </a:r>
          </a:p>
        </p:txBody>
      </p:sp>
    </p:spTree>
    <p:extLst>
      <p:ext uri="{BB962C8B-B14F-4D97-AF65-F5344CB8AC3E}">
        <p14:creationId xmlns:p14="http://schemas.microsoft.com/office/powerpoint/2010/main" xmlns="" val="27363840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t="49571"/>
          <a:stretch/>
        </p:blipFill>
        <p:spPr>
          <a:xfrm>
            <a:off x="-3577" y="-19050"/>
            <a:ext cx="12199153" cy="2238186"/>
          </a:xfrm>
          <a:prstGeom prst="rect">
            <a:avLst/>
          </a:prstGeom>
        </p:spPr>
      </p:pic>
      <p:sp>
        <p:nvSpPr>
          <p:cNvPr id="2" name="流程图: 手动输入 1"/>
          <p:cNvSpPr/>
          <p:nvPr/>
        </p:nvSpPr>
        <p:spPr>
          <a:xfrm>
            <a:off x="0" y="4381500"/>
            <a:ext cx="12192000" cy="2476500"/>
          </a:xfrm>
          <a:prstGeom prst="flowChartManualInput">
            <a:avLst/>
          </a:prstGeom>
          <a:gradFill>
            <a:gsLst>
              <a:gs pos="41000">
                <a:srgbClr val="AF1509"/>
              </a:gs>
              <a:gs pos="0">
                <a:srgbClr val="F01C0E"/>
              </a:gs>
              <a:gs pos="84000">
                <a:srgbClr val="AF150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778" b="1359"/>
          <a:stretch/>
        </p:blipFill>
        <p:spPr>
          <a:xfrm>
            <a:off x="3018970" y="-19050"/>
            <a:ext cx="6154060" cy="4686300"/>
          </a:xfrm>
          <a:prstGeom prst="rect">
            <a:avLst/>
          </a:prstGeom>
          <a:effectLst>
            <a:outerShdw dir="18900000" sy="23000" kx="-1200000" algn="bl" rotWithShape="0">
              <a:prstClr val="black">
                <a:alpha val="8000"/>
              </a:prstClr>
            </a:outerShdw>
          </a:effectLst>
        </p:spPr>
      </p:pic>
      <p:sp>
        <p:nvSpPr>
          <p:cNvPr id="5" name="Freeform 5"/>
          <p:cNvSpPr>
            <a:spLocks/>
          </p:cNvSpPr>
          <p:nvPr/>
        </p:nvSpPr>
        <p:spPr bwMode="auto">
          <a:xfrm>
            <a:off x="19050" y="5273621"/>
            <a:ext cx="12153900" cy="1593956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54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986971" y="2604074"/>
            <a:ext cx="2380343" cy="957943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0343" h="957943">
                <a:moveTo>
                  <a:pt x="2380343" y="957943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5875" cap="rnd">
            <a:solidFill>
              <a:schemeClr val="bg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H="1" flipV="1">
            <a:off x="7286172" y="2024445"/>
            <a:ext cx="3396343" cy="401266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  <a:gd name="connsiteX0" fmla="*/ 2341321 w 2341321"/>
              <a:gd name="connsiteY0" fmla="*/ 359605 h 359605"/>
              <a:gd name="connsiteX1" fmla="*/ 1524000 w 2341321"/>
              <a:gd name="connsiteY1" fmla="*/ 0 h 359605"/>
              <a:gd name="connsiteX2" fmla="*/ 0 w 2341321"/>
              <a:gd name="connsiteY2" fmla="*/ 0 h 359605"/>
              <a:gd name="connsiteX0" fmla="*/ 3043718 w 3043718"/>
              <a:gd name="connsiteY0" fmla="*/ 359605 h 359605"/>
              <a:gd name="connsiteX1" fmla="*/ 2226397 w 3043718"/>
              <a:gd name="connsiteY1" fmla="*/ 0 h 359605"/>
              <a:gd name="connsiteX2" fmla="*/ 0 w 3043718"/>
              <a:gd name="connsiteY2" fmla="*/ 13007 h 35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3718" h="359605">
                <a:moveTo>
                  <a:pt x="3043718" y="359605"/>
                </a:moveTo>
                <a:lnTo>
                  <a:pt x="2226397" y="0"/>
                </a:lnTo>
                <a:lnTo>
                  <a:pt x="0" y="13007"/>
                </a:lnTo>
              </a:path>
            </a:pathLst>
          </a:custGeom>
          <a:noFill/>
          <a:ln w="15875" cap="rnd">
            <a:solidFill>
              <a:schemeClr val="bg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flipH="1" flipV="1">
            <a:off x="6807201" y="4503170"/>
            <a:ext cx="2583543" cy="822181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  <a:gd name="connsiteX0" fmla="*/ 2341321 w 2341321"/>
              <a:gd name="connsiteY0" fmla="*/ 359605 h 359605"/>
              <a:gd name="connsiteX1" fmla="*/ 1524000 w 2341321"/>
              <a:gd name="connsiteY1" fmla="*/ 0 h 359605"/>
              <a:gd name="connsiteX2" fmla="*/ 0 w 2341321"/>
              <a:gd name="connsiteY2" fmla="*/ 0 h 359605"/>
              <a:gd name="connsiteX0" fmla="*/ 3043718 w 3043718"/>
              <a:gd name="connsiteY0" fmla="*/ 359605 h 359605"/>
              <a:gd name="connsiteX1" fmla="*/ 2226397 w 3043718"/>
              <a:gd name="connsiteY1" fmla="*/ 0 h 359605"/>
              <a:gd name="connsiteX2" fmla="*/ 0 w 3043718"/>
              <a:gd name="connsiteY2" fmla="*/ 13007 h 359605"/>
              <a:gd name="connsiteX0" fmla="*/ 3043718 w 3043718"/>
              <a:gd name="connsiteY0" fmla="*/ 710803 h 710803"/>
              <a:gd name="connsiteX1" fmla="*/ 2499552 w 3043718"/>
              <a:gd name="connsiteY1" fmla="*/ 0 h 710803"/>
              <a:gd name="connsiteX2" fmla="*/ 0 w 3043718"/>
              <a:gd name="connsiteY2" fmla="*/ 364205 h 710803"/>
              <a:gd name="connsiteX0" fmla="*/ 2315307 w 2315307"/>
              <a:gd name="connsiteY0" fmla="*/ 710803 h 710803"/>
              <a:gd name="connsiteX1" fmla="*/ 1771141 w 2315307"/>
              <a:gd name="connsiteY1" fmla="*/ 0 h 710803"/>
              <a:gd name="connsiteX2" fmla="*/ 0 w 2315307"/>
              <a:gd name="connsiteY2" fmla="*/ 26014 h 710803"/>
              <a:gd name="connsiteX0" fmla="*/ 2315307 w 2315307"/>
              <a:gd name="connsiteY0" fmla="*/ 736819 h 736819"/>
              <a:gd name="connsiteX1" fmla="*/ 1771141 w 2315307"/>
              <a:gd name="connsiteY1" fmla="*/ 26016 h 736819"/>
              <a:gd name="connsiteX2" fmla="*/ 0 w 2315307"/>
              <a:gd name="connsiteY2" fmla="*/ 0 h 736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5307" h="736819">
                <a:moveTo>
                  <a:pt x="2315307" y="736819"/>
                </a:moveTo>
                <a:lnTo>
                  <a:pt x="1771141" y="26016"/>
                </a:lnTo>
                <a:lnTo>
                  <a:pt x="0" y="0"/>
                </a:lnTo>
              </a:path>
            </a:pathLst>
          </a:custGeom>
          <a:noFill/>
          <a:ln w="15875" cap="rnd">
            <a:solidFill>
              <a:schemeClr val="bg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4122" y="2162961"/>
            <a:ext cx="1665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Bauhaus LT Heavy" panose="02000903020000020004" pitchFamily="2" charset="0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29011" y="4860397"/>
            <a:ext cx="1665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Bauhaus LT Heavy" panose="02000903020000020004" pitchFamily="2" charset="0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94852" y="1949940"/>
            <a:ext cx="1665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Bauhaus LT Heavy" panose="02000903020000020004" pitchFamily="2" charset="0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3577" y="2634203"/>
            <a:ext cx="25835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38396" y="2508407"/>
            <a:ext cx="27186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29010" y="5418303"/>
            <a:ext cx="395018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5888" y="5302706"/>
            <a:ext cx="468258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Gotham Rounded Book" pitchFamily="50" charset="0"/>
              </a:rPr>
              <a:t>MINIONS</a:t>
            </a:r>
            <a:endParaRPr lang="en-US" altLang="zh-CN" b="1" dirty="0" smtClean="0">
              <a:solidFill>
                <a:schemeClr val="bg1"/>
              </a:solidFill>
              <a:latin typeface="Gotham Rounded Book" pitchFamily="50" charset="0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65888" y="5393864"/>
            <a:ext cx="0" cy="955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971160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AF1509"/>
            </a:gs>
            <a:gs pos="0">
              <a:srgbClr val="F01C0E"/>
            </a:gs>
            <a:gs pos="84000">
              <a:srgbClr val="AF1509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77574" y="-5470"/>
            <a:ext cx="13935619" cy="6852729"/>
            <a:chOff x="-848546" y="37166"/>
            <a:chExt cx="13935619" cy="6852729"/>
          </a:xfrm>
        </p:grpSpPr>
        <p:sp>
          <p:nvSpPr>
            <p:cNvPr id="3" name="流程图: 数据 2"/>
            <p:cNvSpPr/>
            <p:nvPr/>
          </p:nvSpPr>
          <p:spPr>
            <a:xfrm>
              <a:off x="-848546" y="37166"/>
              <a:ext cx="4273624" cy="6852729"/>
            </a:xfrm>
            <a:prstGeom prst="flowChartInputOutput">
              <a:avLst/>
            </a:prstGeom>
            <a:blipFill dpi="0" rotWithShape="1">
              <a:blip r:embed="rId2"/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流程图: 数据 3"/>
            <p:cNvSpPr/>
            <p:nvPr/>
          </p:nvSpPr>
          <p:spPr>
            <a:xfrm>
              <a:off x="2572307" y="37166"/>
              <a:ext cx="3885440" cy="6852729"/>
            </a:xfrm>
            <a:prstGeom prst="flowChartInputOutpu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数据 4"/>
            <p:cNvSpPr/>
            <p:nvPr/>
          </p:nvSpPr>
          <p:spPr>
            <a:xfrm>
              <a:off x="5692878" y="37166"/>
              <a:ext cx="3885440" cy="6852729"/>
            </a:xfrm>
            <a:prstGeom prst="flowChartInputOutput">
              <a:avLst/>
            </a:prstGeom>
            <a:blipFill dpi="0" rotWithShape="1">
              <a:blip r:embed="rId4"/>
              <a:srcRect/>
              <a:tile tx="127000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数据 5"/>
            <p:cNvSpPr/>
            <p:nvPr/>
          </p:nvSpPr>
          <p:spPr>
            <a:xfrm>
              <a:off x="8725547" y="37166"/>
              <a:ext cx="4361526" cy="6852729"/>
            </a:xfrm>
            <a:prstGeom prst="flowChartInputOutput">
              <a:avLst/>
            </a:prstGeom>
            <a:blipFill dpi="0" rotWithShape="1">
              <a:blip r:embed="rId5"/>
              <a:srcRect/>
              <a:tile tx="1270000" ty="-6350" sx="100000" sy="100000" flip="none" algn="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 14"/>
          <p:cNvSpPr/>
          <p:nvPr/>
        </p:nvSpPr>
        <p:spPr>
          <a:xfrm rot="2780926">
            <a:off x="927367" y="-2083678"/>
            <a:ext cx="2331129" cy="8009016"/>
          </a:xfrm>
          <a:custGeom>
            <a:avLst/>
            <a:gdLst>
              <a:gd name="connsiteX0" fmla="*/ 0 w 2331129"/>
              <a:gd name="connsiteY0" fmla="*/ 2443547 h 8009016"/>
              <a:gd name="connsiteX1" fmla="*/ 2331129 w 2331129"/>
              <a:gd name="connsiteY1" fmla="*/ 0 h 8009016"/>
              <a:gd name="connsiteX2" fmla="*/ 2331128 w 2331129"/>
              <a:gd name="connsiteY2" fmla="*/ 8009016 h 8009016"/>
              <a:gd name="connsiteX3" fmla="*/ 0 w 2331129"/>
              <a:gd name="connsiteY3" fmla="*/ 5785134 h 800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1129" h="8009016">
                <a:moveTo>
                  <a:pt x="0" y="2443547"/>
                </a:moveTo>
                <a:lnTo>
                  <a:pt x="2331129" y="0"/>
                </a:lnTo>
                <a:lnTo>
                  <a:pt x="2331128" y="8009016"/>
                </a:lnTo>
                <a:lnTo>
                  <a:pt x="0" y="5785134"/>
                </a:lnTo>
                <a:close/>
              </a:path>
            </a:pathLst>
          </a:custGeom>
          <a:solidFill>
            <a:srgbClr val="F01C0E">
              <a:alpha val="82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2780926">
            <a:off x="11573719" y="5922474"/>
            <a:ext cx="703210" cy="1407980"/>
          </a:xfrm>
          <a:custGeom>
            <a:avLst/>
            <a:gdLst>
              <a:gd name="connsiteX0" fmla="*/ 1 w 703210"/>
              <a:gd name="connsiteY0" fmla="*/ 0 h 1407980"/>
              <a:gd name="connsiteX1" fmla="*/ 703210 w 703210"/>
              <a:gd name="connsiteY1" fmla="*/ 670858 h 1407980"/>
              <a:gd name="connsiteX2" fmla="*/ 0 w 703210"/>
              <a:gd name="connsiteY2" fmla="*/ 1407980 h 1407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210" h="1407980">
                <a:moveTo>
                  <a:pt x="1" y="0"/>
                </a:moveTo>
                <a:lnTo>
                  <a:pt x="703210" y="670858"/>
                </a:lnTo>
                <a:lnTo>
                  <a:pt x="0" y="1407980"/>
                </a:lnTo>
                <a:close/>
              </a:path>
            </a:pathLst>
          </a:custGeom>
          <a:solidFill>
            <a:srgbClr val="FFD200">
              <a:alpha val="77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2780926">
            <a:off x="5351803" y="-2258032"/>
            <a:ext cx="4726003" cy="12809566"/>
          </a:xfrm>
          <a:custGeom>
            <a:avLst/>
            <a:gdLst>
              <a:gd name="connsiteX0" fmla="*/ 0 w 4726003"/>
              <a:gd name="connsiteY0" fmla="*/ 2874277 h 12809566"/>
              <a:gd name="connsiteX1" fmla="*/ 2742043 w 4726003"/>
              <a:gd name="connsiteY1" fmla="*/ 0 h 12809566"/>
              <a:gd name="connsiteX2" fmla="*/ 2490165 w 4726003"/>
              <a:gd name="connsiteY2" fmla="*/ 264025 h 12809566"/>
              <a:gd name="connsiteX3" fmla="*/ 4726003 w 4726003"/>
              <a:gd name="connsiteY3" fmla="*/ 2397000 h 12809566"/>
              <a:gd name="connsiteX4" fmla="*/ 4726003 w 4726003"/>
              <a:gd name="connsiteY4" fmla="*/ 7855651 h 12809566"/>
              <a:gd name="connsiteX5" fmla="*/ 1 w 4726003"/>
              <a:gd name="connsiteY5" fmla="*/ 12809566 h 1280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6003" h="12809566">
                <a:moveTo>
                  <a:pt x="0" y="2874277"/>
                </a:moveTo>
                <a:lnTo>
                  <a:pt x="2742043" y="0"/>
                </a:lnTo>
                <a:lnTo>
                  <a:pt x="2490165" y="264025"/>
                </a:lnTo>
                <a:lnTo>
                  <a:pt x="4726003" y="2397000"/>
                </a:lnTo>
                <a:lnTo>
                  <a:pt x="4726003" y="7855651"/>
                </a:lnTo>
                <a:lnTo>
                  <a:pt x="1" y="12809566"/>
                </a:lnTo>
                <a:close/>
              </a:path>
            </a:pathLst>
          </a:custGeom>
          <a:solidFill>
            <a:schemeClr val="tx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013802" y="172606"/>
            <a:ext cx="403497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 smtClean="0">
                <a:solidFill>
                  <a:schemeClr val="bg1"/>
                </a:solidFill>
                <a:latin typeface="Gotham Rounded Book" pitchFamily="50" charset="0"/>
              </a:rPr>
              <a:t>MINIONS</a:t>
            </a:r>
            <a:endParaRPr lang="en-US" altLang="zh-CN" sz="2400" b="1" dirty="0" smtClean="0">
              <a:solidFill>
                <a:schemeClr val="bg1"/>
              </a:solidFill>
              <a:latin typeface="Gotham Rounded Book" pitchFamily="50" charset="0"/>
            </a:endParaRPr>
          </a:p>
          <a:p>
            <a:pPr algn="r"/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77000" y="2144408"/>
            <a:ext cx="5571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xmlns="" val="4178847436"/>
              </p:ext>
            </p:extLst>
          </p:nvPr>
        </p:nvGraphicFramePr>
        <p:xfrm>
          <a:off x="4983907" y="3012842"/>
          <a:ext cx="4673228" cy="2872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2229994" y="5922918"/>
            <a:ext cx="60491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5161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700"/>
          <a:stretch/>
        </p:blipFill>
        <p:spPr>
          <a:xfrm>
            <a:off x="0" y="-3175"/>
            <a:ext cx="12230100" cy="6864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4963" y="5602630"/>
            <a:ext cx="468258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01C0E"/>
                </a:solidFill>
                <a:latin typeface="Gotham Rounded Book" pitchFamily="50" charset="0"/>
              </a:rPr>
              <a:t>Scarlett Overkill</a:t>
            </a: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Gotham Rounded Book" pitchFamily="50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4963" y="5693788"/>
            <a:ext cx="0" cy="955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34963" y="678934"/>
            <a:ext cx="3028330" cy="523220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Gotham Rounded Book" pitchFamily="50" charset="0"/>
              </a:rPr>
              <a:t>Scarlett Overkill</a:t>
            </a:r>
            <a:endParaRPr lang="zh-CN" altLang="en-US" sz="2800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334963" y="1308100"/>
            <a:ext cx="17224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4963" y="1447800"/>
            <a:ext cx="12906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6944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组合 203"/>
          <p:cNvGrpSpPr/>
          <p:nvPr/>
        </p:nvGrpSpPr>
        <p:grpSpPr>
          <a:xfrm>
            <a:off x="-19051" y="-35732"/>
            <a:ext cx="12211051" cy="2929549"/>
            <a:chOff x="-3871394" y="155246"/>
            <a:chExt cx="10783368" cy="2587034"/>
          </a:xfrm>
          <a:effectLst>
            <a:outerShdw blurRad="190500" dist="38100" dir="5400000" sx="101000" sy="101000" algn="t" rotWithShape="0">
              <a:prstClr val="black">
                <a:alpha val="30000"/>
              </a:prstClr>
            </a:outerShdw>
          </a:effectLst>
        </p:grpSpPr>
        <p:pic>
          <p:nvPicPr>
            <p:cNvPr id="203" name="图片 202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4919" t="1386" r="26952" b="64629"/>
            <a:stretch/>
          </p:blipFill>
          <p:spPr>
            <a:xfrm>
              <a:off x="-3871394" y="155246"/>
              <a:ext cx="5862117" cy="2587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580" t="1386" r="29433" b="64629"/>
            <a:stretch/>
          </p:blipFill>
          <p:spPr>
            <a:xfrm>
              <a:off x="1676399" y="155246"/>
              <a:ext cx="5235575" cy="2587034"/>
            </a:xfrm>
            <a:prstGeom prst="rect">
              <a:avLst/>
            </a:prstGeom>
          </p:spPr>
        </p:pic>
      </p:grpSp>
      <p:sp>
        <p:nvSpPr>
          <p:cNvPr id="202" name="任意多边形 201"/>
          <p:cNvSpPr/>
          <p:nvPr/>
        </p:nvSpPr>
        <p:spPr>
          <a:xfrm>
            <a:off x="0" y="5788934"/>
            <a:ext cx="12192000" cy="1069065"/>
          </a:xfrm>
          <a:custGeom>
            <a:avLst/>
            <a:gdLst>
              <a:gd name="connsiteX0" fmla="*/ 12280900 w 12280900"/>
              <a:gd name="connsiteY0" fmla="*/ 0 h 3766457"/>
              <a:gd name="connsiteX1" fmla="*/ 12280900 w 12280900"/>
              <a:gd name="connsiteY1" fmla="*/ 3766457 h 3766457"/>
              <a:gd name="connsiteX2" fmla="*/ 0 w 12280900"/>
              <a:gd name="connsiteY2" fmla="*/ 3766457 h 3766457"/>
              <a:gd name="connsiteX3" fmla="*/ 0 w 12280900"/>
              <a:gd name="connsiteY3" fmla="*/ 2088397 h 3766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80900" h="3766457">
                <a:moveTo>
                  <a:pt x="12280900" y="0"/>
                </a:moveTo>
                <a:lnTo>
                  <a:pt x="12280900" y="3766457"/>
                </a:lnTo>
                <a:lnTo>
                  <a:pt x="0" y="3766457"/>
                </a:lnTo>
                <a:lnTo>
                  <a:pt x="0" y="2088397"/>
                </a:lnTo>
                <a:close/>
              </a:path>
            </a:pathLst>
          </a:custGeom>
          <a:solidFill>
            <a:srgbClr val="FDDD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flipV="1">
            <a:off x="1016000" y="3200400"/>
            <a:ext cx="457200" cy="457200"/>
            <a:chOff x="-1173753" y="2985226"/>
            <a:chExt cx="3606358" cy="3606358"/>
          </a:xfrm>
          <a:effectLst/>
        </p:grpSpPr>
        <p:sp>
          <p:nvSpPr>
            <p:cNvPr id="4" name="椭圆 3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弧形 11"/>
          <p:cNvSpPr/>
          <p:nvPr/>
        </p:nvSpPr>
        <p:spPr>
          <a:xfrm>
            <a:off x="939800" y="3200400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244600" y="3810000"/>
            <a:ext cx="0" cy="1420851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 flipV="1">
            <a:off x="2959100" y="2392680"/>
            <a:ext cx="457200" cy="457200"/>
            <a:chOff x="-1173753" y="2985226"/>
            <a:chExt cx="3606358" cy="3606358"/>
          </a:xfrm>
          <a:effectLst/>
        </p:grpSpPr>
        <p:sp>
          <p:nvSpPr>
            <p:cNvPr id="54" name="椭圆 53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弧形 58"/>
          <p:cNvSpPr/>
          <p:nvPr/>
        </p:nvSpPr>
        <p:spPr>
          <a:xfrm>
            <a:off x="2882900" y="2392680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0" name="直接连接符 59"/>
          <p:cNvCxnSpPr/>
          <p:nvPr/>
        </p:nvCxnSpPr>
        <p:spPr>
          <a:xfrm>
            <a:off x="3187700" y="3002280"/>
            <a:ext cx="0" cy="1849120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 flipV="1">
            <a:off x="5076068" y="2461160"/>
            <a:ext cx="457200" cy="457200"/>
            <a:chOff x="-1173753" y="2985226"/>
            <a:chExt cx="3606358" cy="3606358"/>
          </a:xfrm>
          <a:effectLst/>
        </p:grpSpPr>
        <p:sp>
          <p:nvSpPr>
            <p:cNvPr id="63" name="椭圆 62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弧形 67"/>
          <p:cNvSpPr/>
          <p:nvPr/>
        </p:nvSpPr>
        <p:spPr>
          <a:xfrm>
            <a:off x="4999868" y="2461160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9" name="直接连接符 68"/>
          <p:cNvCxnSpPr/>
          <p:nvPr/>
        </p:nvCxnSpPr>
        <p:spPr>
          <a:xfrm>
            <a:off x="5304668" y="3070760"/>
            <a:ext cx="0" cy="1386940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 flipV="1">
            <a:off x="6913636" y="3066142"/>
            <a:ext cx="457200" cy="457200"/>
            <a:chOff x="-1173753" y="2985226"/>
            <a:chExt cx="3606358" cy="3606358"/>
          </a:xfrm>
          <a:effectLst/>
        </p:grpSpPr>
        <p:sp>
          <p:nvSpPr>
            <p:cNvPr id="73" name="椭圆 72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弧形 77"/>
          <p:cNvSpPr/>
          <p:nvPr/>
        </p:nvSpPr>
        <p:spPr>
          <a:xfrm>
            <a:off x="6812036" y="3066142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9" name="直接连接符 78"/>
          <p:cNvCxnSpPr/>
          <p:nvPr/>
        </p:nvCxnSpPr>
        <p:spPr>
          <a:xfrm>
            <a:off x="7116836" y="3675742"/>
            <a:ext cx="0" cy="553358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 flipV="1">
            <a:off x="8872195" y="2217980"/>
            <a:ext cx="457200" cy="457200"/>
            <a:chOff x="-1173753" y="2985226"/>
            <a:chExt cx="3606358" cy="3606358"/>
          </a:xfrm>
          <a:effectLst/>
        </p:grpSpPr>
        <p:sp>
          <p:nvSpPr>
            <p:cNvPr id="81" name="椭圆 80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弧形 85"/>
          <p:cNvSpPr/>
          <p:nvPr/>
        </p:nvSpPr>
        <p:spPr>
          <a:xfrm>
            <a:off x="8770595" y="2217980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7" name="直接连接符 86"/>
          <p:cNvCxnSpPr/>
          <p:nvPr/>
        </p:nvCxnSpPr>
        <p:spPr>
          <a:xfrm>
            <a:off x="9075395" y="2827580"/>
            <a:ext cx="0" cy="982420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组合 87"/>
          <p:cNvGrpSpPr/>
          <p:nvPr/>
        </p:nvGrpSpPr>
        <p:grpSpPr>
          <a:xfrm flipV="1">
            <a:off x="10963728" y="2457399"/>
            <a:ext cx="457200" cy="457200"/>
            <a:chOff x="-1173753" y="2985226"/>
            <a:chExt cx="3606358" cy="3606358"/>
          </a:xfrm>
          <a:effectLst/>
        </p:grpSpPr>
        <p:sp>
          <p:nvSpPr>
            <p:cNvPr id="89" name="椭圆 88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弧形 93"/>
          <p:cNvSpPr/>
          <p:nvPr/>
        </p:nvSpPr>
        <p:spPr>
          <a:xfrm>
            <a:off x="10862128" y="2457399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/>
          <p:cNvCxnSpPr/>
          <p:nvPr/>
        </p:nvCxnSpPr>
        <p:spPr>
          <a:xfrm>
            <a:off x="11166928" y="3066999"/>
            <a:ext cx="0" cy="494400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575127" y="5292499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ONE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662395" y="5279439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2569027" y="4885811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TWO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2656295" y="4872751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文本框 107"/>
          <p:cNvSpPr txBox="1"/>
          <p:nvPr/>
        </p:nvSpPr>
        <p:spPr>
          <a:xfrm>
            <a:off x="4572903" y="4516479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FOUR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>
            <a:off x="4660171" y="4503419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6414403" y="4310603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FIVE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6501671" y="4297543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/>
          <p:cNvSpPr txBox="1"/>
          <p:nvPr/>
        </p:nvSpPr>
        <p:spPr>
          <a:xfrm>
            <a:off x="8444103" y="3952384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SIX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8531371" y="3939324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本框 113"/>
          <p:cNvSpPr txBox="1"/>
          <p:nvPr/>
        </p:nvSpPr>
        <p:spPr>
          <a:xfrm>
            <a:off x="10312400" y="3688802"/>
            <a:ext cx="1655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SEVEN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10548065" y="3675742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本框 115"/>
          <p:cNvSpPr txBox="1"/>
          <p:nvPr/>
        </p:nvSpPr>
        <p:spPr>
          <a:xfrm>
            <a:off x="48844" y="5618388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1991945" y="5250168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4022894" y="4857118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5921082" y="4621256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7879641" y="4286820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9934514" y="4020687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48844" y="6404455"/>
            <a:ext cx="11835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chemeClr val="bg1"/>
                </a:solidFill>
                <a:latin typeface="Gotham Rounded Book" pitchFamily="50" charset="0"/>
              </a:rPr>
              <a:t>minions </a:t>
            </a:r>
            <a:r>
              <a:rPr lang="en-US" altLang="zh-CN" sz="1200" dirty="0">
                <a:solidFill>
                  <a:schemeClr val="bg1"/>
                </a:solidFill>
                <a:latin typeface="Gotham Rounded Book" pitchFamily="50" charset="0"/>
              </a:rPr>
              <a:t>Stuart, Kevin and Bob are recruited by Scarlet Overkill, a super-villain who, alongside her inventor husband Herb, hatches a plot to take over the world.</a:t>
            </a:r>
            <a:endParaRPr lang="zh-CN" altLang="en-US" sz="12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575127" y="5835100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01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2517922" y="5506217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02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4625217" y="5087038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03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440704" y="4866753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04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8395945" y="4479977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05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487478" y="4272586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06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124"/>
          <a:stretch/>
        </p:blipFill>
        <p:spPr>
          <a:xfrm rot="21403599">
            <a:off x="9878740" y="4759918"/>
            <a:ext cx="2089934" cy="1095601"/>
          </a:xfrm>
          <a:prstGeom prst="rect">
            <a:avLst/>
          </a:prstGeom>
        </p:spPr>
      </p:pic>
      <p:sp>
        <p:nvSpPr>
          <p:cNvPr id="131" name="文本框 130"/>
          <p:cNvSpPr txBox="1"/>
          <p:nvPr/>
        </p:nvSpPr>
        <p:spPr>
          <a:xfrm>
            <a:off x="9494972" y="5920065"/>
            <a:ext cx="2389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35084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流程图: 手动输入 18"/>
          <p:cNvSpPr/>
          <p:nvPr/>
        </p:nvSpPr>
        <p:spPr>
          <a:xfrm flipH="1" flipV="1">
            <a:off x="-14630" y="-58392"/>
            <a:ext cx="12206630" cy="82185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2 w 10000"/>
              <a:gd name="connsiteY0" fmla="*/ 5046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2 w 10000"/>
              <a:gd name="connsiteY4" fmla="*/ 5046 h 10000"/>
              <a:gd name="connsiteX0" fmla="*/ 12 w 10000"/>
              <a:gd name="connsiteY0" fmla="*/ 8283 h 13237"/>
              <a:gd name="connsiteX1" fmla="*/ 10000 w 10000"/>
              <a:gd name="connsiteY1" fmla="*/ 0 h 13237"/>
              <a:gd name="connsiteX2" fmla="*/ 10000 w 10000"/>
              <a:gd name="connsiteY2" fmla="*/ 13237 h 13237"/>
              <a:gd name="connsiteX3" fmla="*/ 0 w 10000"/>
              <a:gd name="connsiteY3" fmla="*/ 13237 h 13237"/>
              <a:gd name="connsiteX4" fmla="*/ 12 w 10000"/>
              <a:gd name="connsiteY4" fmla="*/ 8283 h 13237"/>
              <a:gd name="connsiteX0" fmla="*/ 0 w 10012"/>
              <a:gd name="connsiteY0" fmla="*/ 6569 h 13237"/>
              <a:gd name="connsiteX1" fmla="*/ 10012 w 10012"/>
              <a:gd name="connsiteY1" fmla="*/ 0 h 13237"/>
              <a:gd name="connsiteX2" fmla="*/ 10012 w 10012"/>
              <a:gd name="connsiteY2" fmla="*/ 13237 h 13237"/>
              <a:gd name="connsiteX3" fmla="*/ 12 w 10012"/>
              <a:gd name="connsiteY3" fmla="*/ 13237 h 13237"/>
              <a:gd name="connsiteX4" fmla="*/ 0 w 10012"/>
              <a:gd name="connsiteY4" fmla="*/ 6569 h 1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2" h="13237">
                <a:moveTo>
                  <a:pt x="0" y="6569"/>
                </a:moveTo>
                <a:lnTo>
                  <a:pt x="10012" y="0"/>
                </a:lnTo>
                <a:lnTo>
                  <a:pt x="10012" y="13237"/>
                </a:lnTo>
                <a:lnTo>
                  <a:pt x="12" y="13237"/>
                </a:lnTo>
                <a:cubicBezTo>
                  <a:pt x="16" y="11586"/>
                  <a:pt x="-4" y="8220"/>
                  <a:pt x="0" y="6569"/>
                </a:cubicBezTo>
                <a:close/>
              </a:path>
            </a:pathLst>
          </a:custGeom>
          <a:solidFill>
            <a:srgbClr val="FFD200"/>
          </a:solidFill>
          <a:ln w="28575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手动输入 18"/>
          <p:cNvSpPr/>
          <p:nvPr/>
        </p:nvSpPr>
        <p:spPr>
          <a:xfrm>
            <a:off x="-14630" y="5848922"/>
            <a:ext cx="12206630" cy="1009078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2 w 10000"/>
              <a:gd name="connsiteY0" fmla="*/ 5046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2 w 10000"/>
              <a:gd name="connsiteY4" fmla="*/ 5046 h 10000"/>
              <a:gd name="connsiteX0" fmla="*/ 12 w 10000"/>
              <a:gd name="connsiteY0" fmla="*/ 8283 h 13237"/>
              <a:gd name="connsiteX1" fmla="*/ 10000 w 10000"/>
              <a:gd name="connsiteY1" fmla="*/ 0 h 13237"/>
              <a:gd name="connsiteX2" fmla="*/ 10000 w 10000"/>
              <a:gd name="connsiteY2" fmla="*/ 13237 h 13237"/>
              <a:gd name="connsiteX3" fmla="*/ 0 w 10000"/>
              <a:gd name="connsiteY3" fmla="*/ 13237 h 13237"/>
              <a:gd name="connsiteX4" fmla="*/ 12 w 10000"/>
              <a:gd name="connsiteY4" fmla="*/ 8283 h 13237"/>
              <a:gd name="connsiteX0" fmla="*/ 0 w 10012"/>
              <a:gd name="connsiteY0" fmla="*/ 6569 h 13237"/>
              <a:gd name="connsiteX1" fmla="*/ 10012 w 10012"/>
              <a:gd name="connsiteY1" fmla="*/ 0 h 13237"/>
              <a:gd name="connsiteX2" fmla="*/ 10012 w 10012"/>
              <a:gd name="connsiteY2" fmla="*/ 13237 h 13237"/>
              <a:gd name="connsiteX3" fmla="*/ 12 w 10012"/>
              <a:gd name="connsiteY3" fmla="*/ 13237 h 13237"/>
              <a:gd name="connsiteX4" fmla="*/ 0 w 10012"/>
              <a:gd name="connsiteY4" fmla="*/ 6569 h 1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2" h="13237">
                <a:moveTo>
                  <a:pt x="0" y="6569"/>
                </a:moveTo>
                <a:lnTo>
                  <a:pt x="10012" y="0"/>
                </a:lnTo>
                <a:lnTo>
                  <a:pt x="10012" y="13237"/>
                </a:lnTo>
                <a:lnTo>
                  <a:pt x="12" y="13237"/>
                </a:lnTo>
                <a:cubicBezTo>
                  <a:pt x="16" y="11586"/>
                  <a:pt x="-4" y="8220"/>
                  <a:pt x="0" y="6569"/>
                </a:cubicBezTo>
                <a:close/>
              </a:path>
            </a:pathLst>
          </a:custGeom>
          <a:solidFill>
            <a:srgbClr val="FFD200"/>
          </a:solidFill>
          <a:ln w="28575">
            <a:solidFill>
              <a:schemeClr val="bg1"/>
            </a:solidFill>
          </a:ln>
          <a:effectLst>
            <a:outerShdw dist="38100" dir="16200000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-1504950" y="1054728"/>
            <a:ext cx="15201900" cy="31700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0" b="1">
                <a:ln w="44450">
                  <a:solidFill>
                    <a:schemeClr val="bg1"/>
                  </a:solidFill>
                </a:ln>
                <a:solidFill>
                  <a:srgbClr val="FFD200"/>
                </a:solidFill>
                <a:effectLst>
                  <a:outerShdw dist="38100" dir="2700000" algn="tl" rotWithShape="0">
                    <a:prstClr val="black">
                      <a:alpha val="8000"/>
                    </a:prstClr>
                  </a:outerShdw>
                </a:effectLst>
                <a:latin typeface="Bauhaus LT Heavy" panose="02000903020000020004" pitchFamily="2" charset="0"/>
                <a:cs typeface="Segoe UI" panose="020B0502040204020203" pitchFamily="34" charset="0"/>
              </a:defRPr>
            </a:lvl1pPr>
          </a:lstStyle>
          <a:p>
            <a:r>
              <a:rPr lang="en-US" altLang="zh-CN" sz="20000" dirty="0"/>
              <a:t>TANK YU!</a:t>
            </a:r>
            <a:endParaRPr lang="zh-CN" altLang="en-US" sz="200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9400" y="728640"/>
            <a:ext cx="1473200" cy="35090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590364" y="3739684"/>
            <a:ext cx="2391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Gotham Rounded Book" pitchFamily="50" charset="0"/>
              </a:rPr>
              <a:t>(THANK YOU)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Gotham Rounded Book" pitchFamily="50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76700" y="1079548"/>
            <a:ext cx="403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A8A98"/>
                </a:solidFill>
                <a:latin typeface="Gotham Rounded Book" pitchFamily="50" charset="0"/>
              </a:rPr>
              <a:t>LUOJIA DESIGN</a:t>
            </a:r>
            <a:endParaRPr lang="zh-CN" altLang="en-US" sz="20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54985" y="2470984"/>
            <a:ext cx="5867400" cy="3624700"/>
          </a:xfrm>
          <a:prstGeom prst="rect">
            <a:avLst/>
          </a:prstGeom>
          <a:effectLst>
            <a:outerShdw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9924402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AF1509"/>
            </a:gs>
            <a:gs pos="0">
              <a:srgbClr val="F01C0E"/>
            </a:gs>
            <a:gs pos="84000">
              <a:srgbClr val="AF1509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/>
          <p:cNvSpPr/>
          <p:nvPr/>
        </p:nvSpPr>
        <p:spPr>
          <a:xfrm>
            <a:off x="5720309" y="-1966843"/>
            <a:ext cx="10995416" cy="109954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642914" y="-1966843"/>
            <a:ext cx="10995416" cy="10995416"/>
          </a:xfrm>
          <a:prstGeom prst="ellipse">
            <a:avLst/>
          </a:prstGeom>
          <a:blipFill dpi="0" rotWithShape="1">
            <a:blip r:embed="rId2">
              <a:alphaModFix amt="83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640758" y="685800"/>
            <a:ext cx="13795408" cy="9449717"/>
            <a:chOff x="2788557" y="2186436"/>
            <a:chExt cx="6819900" cy="4671564"/>
          </a:xfrm>
        </p:grpSpPr>
        <p:sp>
          <p:nvSpPr>
            <p:cNvPr id="23" name="矩形 22"/>
            <p:cNvSpPr/>
            <p:nvPr/>
          </p:nvSpPr>
          <p:spPr>
            <a:xfrm>
              <a:off x="2902857" y="3592923"/>
              <a:ext cx="5398491" cy="3265077"/>
            </a:xfrm>
            <a:prstGeom prst="rect">
              <a:avLst/>
            </a:prstGeom>
            <a:blipFill dpi="0" rotWithShape="1">
              <a:blip r:embed="rId3">
                <a:alphaModFix amt="29000"/>
              </a:blip>
              <a:srcRect/>
              <a:stretch>
                <a:fillRect/>
              </a:stretch>
            </a:blipFill>
            <a:ln>
              <a:noFill/>
            </a:ln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-1069"/>
            <a:stretch/>
          </p:blipFill>
          <p:spPr>
            <a:xfrm>
              <a:off x="2788557" y="2186436"/>
              <a:ext cx="6819900" cy="3877176"/>
            </a:xfrm>
            <a:custGeom>
              <a:avLst/>
              <a:gdLst>
                <a:gd name="connsiteX0" fmla="*/ 0 w 6819900"/>
                <a:gd name="connsiteY0" fmla="*/ 0 h 3877176"/>
                <a:gd name="connsiteX1" fmla="*/ 6819900 w 6819900"/>
                <a:gd name="connsiteY1" fmla="*/ 0 h 3877176"/>
                <a:gd name="connsiteX2" fmla="*/ 6819900 w 6819900"/>
                <a:gd name="connsiteY2" fmla="*/ 3877176 h 3877176"/>
                <a:gd name="connsiteX3" fmla="*/ 5478556 w 6819900"/>
                <a:gd name="connsiteY3" fmla="*/ 3877176 h 3877176"/>
                <a:gd name="connsiteX4" fmla="*/ 5439486 w 6819900"/>
                <a:gd name="connsiteY4" fmla="*/ 3625474 h 3877176"/>
                <a:gd name="connsiteX5" fmla="*/ 4097929 w 6819900"/>
                <a:gd name="connsiteY5" fmla="*/ 3833716 h 3877176"/>
                <a:gd name="connsiteX6" fmla="*/ 4104675 w 6819900"/>
                <a:gd name="connsiteY6" fmla="*/ 3877176 h 3877176"/>
                <a:gd name="connsiteX7" fmla="*/ 0 w 6819900"/>
                <a:gd name="connsiteY7" fmla="*/ 3877176 h 387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19900" h="3877176">
                  <a:moveTo>
                    <a:pt x="0" y="0"/>
                  </a:moveTo>
                  <a:lnTo>
                    <a:pt x="6819900" y="0"/>
                  </a:lnTo>
                  <a:lnTo>
                    <a:pt x="6819900" y="3877176"/>
                  </a:lnTo>
                  <a:lnTo>
                    <a:pt x="5478556" y="3877176"/>
                  </a:lnTo>
                  <a:lnTo>
                    <a:pt x="5439486" y="3625474"/>
                  </a:lnTo>
                  <a:lnTo>
                    <a:pt x="4097929" y="3833716"/>
                  </a:lnTo>
                  <a:lnTo>
                    <a:pt x="4104675" y="3877176"/>
                  </a:lnTo>
                  <a:lnTo>
                    <a:pt x="0" y="3877176"/>
                  </a:lnTo>
                  <a:close/>
                </a:path>
              </a:pathLst>
            </a:custGeom>
            <a:effectLst>
              <a:outerShdw blurRad="635000" dist="101600" dir="10800000" sx="102000" sy="102000" algn="r" rotWithShape="0">
                <a:prstClr val="black">
                  <a:alpha val="11000"/>
                </a:prstClr>
              </a:outerShdw>
            </a:effectLst>
          </p:spPr>
        </p:pic>
      </p:grpSp>
      <p:sp>
        <p:nvSpPr>
          <p:cNvPr id="43" name="椭圆 42"/>
          <p:cNvSpPr/>
          <p:nvPr/>
        </p:nvSpPr>
        <p:spPr>
          <a:xfrm>
            <a:off x="-3810000" y="-2724150"/>
            <a:ext cx="5448300" cy="5448300"/>
          </a:xfrm>
          <a:prstGeom prst="ellips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620875" y="2271462"/>
            <a:ext cx="2695544" cy="854420"/>
            <a:chOff x="2288933" y="2197172"/>
            <a:chExt cx="3164289" cy="1003000"/>
          </a:xfrm>
        </p:grpSpPr>
        <p:sp>
          <p:nvSpPr>
            <p:cNvPr id="40" name="文本框 39"/>
            <p:cNvSpPr txBox="1"/>
            <p:nvPr/>
          </p:nvSpPr>
          <p:spPr>
            <a:xfrm>
              <a:off x="2582956" y="2283174"/>
              <a:ext cx="2576243" cy="830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FFD200"/>
                  </a:solidFill>
                  <a:latin typeface="Bauhaus LT Heavy" panose="02000903020000020004" pitchFamily="2" charset="0"/>
                </a:rPr>
                <a:t>PART 01</a:t>
              </a:r>
              <a:endParaRPr lang="zh-CN" altLang="en-US" sz="4000" dirty="0">
                <a:solidFill>
                  <a:srgbClr val="FFD200"/>
                </a:solidFill>
                <a:latin typeface="Bauhaus LT Heavy" panose="02000903020000020004" pitchFamily="2" charset="0"/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2288933" y="2197172"/>
              <a:ext cx="3164289" cy="10030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FFD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692728" y="3379486"/>
            <a:ext cx="50745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D200"/>
                </a:solidFill>
                <a:latin typeface="Gotham Rounded Book" pitchFamily="50" charset="0"/>
              </a:rPr>
              <a:t>MINIONS STUART</a:t>
            </a:r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, </a:t>
            </a:r>
            <a:r>
              <a:rPr lang="en-US" altLang="zh-CN" sz="16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</a:t>
            </a:r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459740" y="6027727"/>
            <a:ext cx="0" cy="579120"/>
          </a:xfrm>
          <a:prstGeom prst="line">
            <a:avLst/>
          </a:prstGeom>
          <a:ln>
            <a:solidFill>
              <a:schemeClr val="bg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480709" y="6027727"/>
            <a:ext cx="47299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</a:t>
            </a:r>
            <a:r>
              <a:rPr lang="en-US" altLang="zh-CN" sz="1100" dirty="0" smtClean="0">
                <a:solidFill>
                  <a:schemeClr val="bg1"/>
                </a:solidFill>
                <a:latin typeface="Gotham Rounded Book" pitchFamily="50" charset="0"/>
              </a:rPr>
              <a:t>.</a:t>
            </a:r>
            <a:endParaRPr lang="en-US" altLang="zh-CN" sz="11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383540" y="5886450"/>
            <a:ext cx="0" cy="720397"/>
          </a:xfrm>
          <a:prstGeom prst="line">
            <a:avLst/>
          </a:prstGeom>
          <a:ln>
            <a:solidFill>
              <a:schemeClr val="bg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701092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F9E29"/>
            </a:gs>
            <a:gs pos="52000">
              <a:srgbClr val="E58B2A"/>
            </a:gs>
            <a:gs pos="100000">
              <a:srgbClr val="D87727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5413828"/>
            <a:ext cx="12192000" cy="1444171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77373" y="5653936"/>
            <a:ext cx="1705524" cy="528320"/>
            <a:chOff x="547068" y="2344420"/>
            <a:chExt cx="2843158" cy="708504"/>
          </a:xfrm>
        </p:grpSpPr>
        <p:sp>
          <p:nvSpPr>
            <p:cNvPr id="8" name="文本框 7"/>
            <p:cNvSpPr txBox="1"/>
            <p:nvPr/>
          </p:nvSpPr>
          <p:spPr>
            <a:xfrm>
              <a:off x="547068" y="2451603"/>
              <a:ext cx="2791522" cy="536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Bauhaus LT Heavy" panose="02000903020000020004" pitchFamily="2" charset="0"/>
                </a:rPr>
                <a:t>TITLE HERE</a:t>
              </a: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547068" y="2344420"/>
              <a:ext cx="2843158" cy="708504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3776" y="6215148"/>
            <a:ext cx="11878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minions </a:t>
            </a:r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Stuart, Kevin and Bob are recruited by Scarlet Overkill, a super-villain who, alongside her inventor husband Herb, hatches a plot to take over the world.</a:t>
            </a:r>
            <a:endParaRPr lang="zh-CN" altLang="en-US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88686" y="5611280"/>
            <a:ext cx="0" cy="11270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390788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V="1">
            <a:off x="-14514" y="0"/>
            <a:ext cx="12206514" cy="5014686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206514"/>
              <a:gd name="connsiteY0" fmla="*/ 0 h 6858000"/>
              <a:gd name="connsiteX1" fmla="*/ 12206514 w 12206514"/>
              <a:gd name="connsiteY1" fmla="*/ 2481943 h 6858000"/>
              <a:gd name="connsiteX2" fmla="*/ 12192000 w 12206514"/>
              <a:gd name="connsiteY2" fmla="*/ 6858000 h 6858000"/>
              <a:gd name="connsiteX3" fmla="*/ 0 w 12206514"/>
              <a:gd name="connsiteY3" fmla="*/ 6858000 h 6858000"/>
              <a:gd name="connsiteX4" fmla="*/ 0 w 12206514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6858000">
                <a:moveTo>
                  <a:pt x="0" y="0"/>
                </a:moveTo>
                <a:lnTo>
                  <a:pt x="12206514" y="2481943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ECC06"/>
              </a:gs>
              <a:gs pos="100000">
                <a:srgbClr val="FDE85B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374" b="6666"/>
          <a:stretch/>
        </p:blipFill>
        <p:spPr>
          <a:xfrm>
            <a:off x="8412957" y="829480"/>
            <a:ext cx="3190530" cy="5880794"/>
          </a:xfrm>
          <a:prstGeom prst="rect">
            <a:avLst/>
          </a:prstGeom>
          <a:effectLst>
            <a:outerShdw dir="18900000" sy="23000" kx="-1200000" algn="bl" rotWithShape="0">
              <a:prstClr val="black">
                <a:alpha val="7000"/>
              </a:prstClr>
            </a:outerShdw>
            <a:softEdge rad="6350"/>
          </a:effectLst>
        </p:spPr>
      </p:pic>
      <p:grpSp>
        <p:nvGrpSpPr>
          <p:cNvPr id="11" name="组合 10"/>
          <p:cNvGrpSpPr/>
          <p:nvPr/>
        </p:nvGrpSpPr>
        <p:grpSpPr>
          <a:xfrm>
            <a:off x="359829" y="588175"/>
            <a:ext cx="2747596" cy="851128"/>
            <a:chOff x="874179" y="625313"/>
            <a:chExt cx="2747596" cy="851128"/>
          </a:xfrm>
        </p:grpSpPr>
        <p:sp>
          <p:nvSpPr>
            <p:cNvPr id="5" name="文本框 4"/>
            <p:cNvSpPr txBox="1"/>
            <p:nvPr/>
          </p:nvSpPr>
          <p:spPr>
            <a:xfrm>
              <a:off x="974272" y="635378"/>
              <a:ext cx="25474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/>
                  </a:solidFill>
                  <a:latin typeface="Bauhaus LT Heavy" panose="02000903020000020004" pitchFamily="2" charset="0"/>
                </a:rPr>
                <a:t>KEVIN</a:t>
              </a:r>
              <a:endParaRPr lang="zh-CN" altLang="en-US" sz="4800" dirty="0">
                <a:solidFill>
                  <a:schemeClr val="bg1"/>
                </a:solidFill>
                <a:latin typeface="Bauhaus LT Heavy" panose="02000903020000020004" pitchFamily="2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874179" y="625313"/>
              <a:ext cx="2747596" cy="851128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59829" y="1726538"/>
            <a:ext cx="82966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01C0E"/>
                </a:solidFill>
                <a:latin typeface="Gotham Rounded Book" pitchFamily="50" charset="0"/>
              </a:rPr>
              <a:t>MINIONS STUART</a:t>
            </a:r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, </a:t>
            </a:r>
            <a:r>
              <a:rPr lang="en-US" altLang="zh-CN" sz="16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</a:t>
            </a:r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9829" y="3165841"/>
            <a:ext cx="607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MINIONS STUART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 </a:t>
            </a:r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59829" y="2905676"/>
            <a:ext cx="6998914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 rot="253218">
            <a:off x="2242447" y="337141"/>
            <a:ext cx="546810" cy="253763"/>
            <a:chOff x="3534105" y="735319"/>
            <a:chExt cx="1256247" cy="582998"/>
          </a:xfrm>
        </p:grpSpPr>
        <p:sp>
          <p:nvSpPr>
            <p:cNvPr id="17" name="Oval 53"/>
            <p:cNvSpPr>
              <a:spLocks noChangeArrowheads="1"/>
            </p:cNvSpPr>
            <p:nvPr/>
          </p:nvSpPr>
          <p:spPr bwMode="auto">
            <a:xfrm rot="10477881" flipH="1" flipV="1">
              <a:off x="3534105" y="735319"/>
              <a:ext cx="308669" cy="3058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54"/>
            <p:cNvSpPr>
              <a:spLocks/>
            </p:cNvSpPr>
            <p:nvPr/>
          </p:nvSpPr>
          <p:spPr bwMode="auto">
            <a:xfrm rot="10477881" flipH="1" flipV="1">
              <a:off x="3697269" y="746289"/>
              <a:ext cx="1093083" cy="572028"/>
            </a:xfrm>
            <a:custGeom>
              <a:avLst/>
              <a:gdLst>
                <a:gd name="T0" fmla="*/ 87 w 162"/>
                <a:gd name="T1" fmla="*/ 5 h 85"/>
                <a:gd name="T2" fmla="*/ 36 w 162"/>
                <a:gd name="T3" fmla="*/ 24 h 85"/>
                <a:gd name="T4" fmla="*/ 0 w 162"/>
                <a:gd name="T5" fmla="*/ 85 h 85"/>
                <a:gd name="T6" fmla="*/ 17 w 162"/>
                <a:gd name="T7" fmla="*/ 85 h 85"/>
                <a:gd name="T8" fmla="*/ 43 w 162"/>
                <a:gd name="T9" fmla="*/ 61 h 85"/>
                <a:gd name="T10" fmla="*/ 92 w 162"/>
                <a:gd name="T11" fmla="*/ 61 h 85"/>
                <a:gd name="T12" fmla="*/ 125 w 162"/>
                <a:gd name="T13" fmla="*/ 85 h 85"/>
                <a:gd name="T14" fmla="*/ 162 w 162"/>
                <a:gd name="T15" fmla="*/ 85 h 85"/>
                <a:gd name="T16" fmla="*/ 162 w 162"/>
                <a:gd name="T17" fmla="*/ 66 h 85"/>
                <a:gd name="T18" fmla="*/ 129 w 162"/>
                <a:gd name="T19" fmla="*/ 61 h 85"/>
                <a:gd name="T20" fmla="*/ 87 w 162"/>
                <a:gd name="T21" fmla="*/ 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5">
                  <a:moveTo>
                    <a:pt x="87" y="5"/>
                  </a:moveTo>
                  <a:cubicBezTo>
                    <a:pt x="87" y="5"/>
                    <a:pt x="59" y="0"/>
                    <a:pt x="36" y="24"/>
                  </a:cubicBezTo>
                  <a:cubicBezTo>
                    <a:pt x="12" y="47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61"/>
                    <a:pt x="92" y="85"/>
                    <a:pt x="125" y="85"/>
                  </a:cubicBezTo>
                  <a:cubicBezTo>
                    <a:pt x="162" y="85"/>
                    <a:pt x="162" y="85"/>
                    <a:pt x="162" y="85"/>
                  </a:cubicBezTo>
                  <a:cubicBezTo>
                    <a:pt x="162" y="66"/>
                    <a:pt x="162" y="66"/>
                    <a:pt x="162" y="66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44" y="10"/>
                    <a:pt x="8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xmlns="" val="3704921926"/>
              </p:ext>
            </p:extLst>
          </p:nvPr>
        </p:nvGraphicFramePr>
        <p:xfrm>
          <a:off x="64865" y="3910140"/>
          <a:ext cx="5453135" cy="289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5625198" y="4658307"/>
            <a:ext cx="3467089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01C0E"/>
                </a:solidFill>
                <a:latin typeface="Gotham Rounded Book" pitchFamily="50" charset="0"/>
              </a:rPr>
              <a:t>MINIONS</a:t>
            </a:r>
            <a:endParaRPr lang="en-US" altLang="zh-CN" sz="3200" b="1" dirty="0" smtClean="0">
              <a:solidFill>
                <a:srgbClr val="F01C0E"/>
              </a:solidFill>
              <a:latin typeface="Gotham Rounded Book" pitchFamily="50" charset="0"/>
            </a:endParaRPr>
          </a:p>
          <a:p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600" dirty="0">
              <a:solidFill>
                <a:srgbClr val="234465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22176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-198441" y="2298699"/>
            <a:ext cx="12588882" cy="1651002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54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2012761920"/>
              </p:ext>
            </p:extLst>
          </p:nvPr>
        </p:nvGraphicFramePr>
        <p:xfrm>
          <a:off x="2624717" y="1444190"/>
          <a:ext cx="6933675" cy="3969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16941"/>
          <a:stretch/>
        </p:blipFill>
        <p:spPr>
          <a:xfrm>
            <a:off x="4042533" y="2225673"/>
            <a:ext cx="4106934" cy="229870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5981700"/>
            <a:ext cx="12192000" cy="890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0" y="5638800"/>
            <a:ext cx="515620" cy="444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57810" y="6026090"/>
            <a:ext cx="1166749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01C0E"/>
                </a:solidFill>
                <a:latin typeface="Gotham Rounded Book" pitchFamily="50" charset="0"/>
              </a:rPr>
              <a:t>MINIONS</a:t>
            </a:r>
            <a:endParaRPr lang="en-US" altLang="zh-CN" sz="1600" b="1" dirty="0" smtClean="0">
              <a:solidFill>
                <a:srgbClr val="F01C0E"/>
              </a:solidFill>
              <a:latin typeface="Gotham Rounded Book" pitchFamily="50" charset="0"/>
            </a:endParaRPr>
          </a:p>
          <a:p>
            <a:r>
              <a:rPr lang="en-US" altLang="zh-CN" sz="1400" dirty="0" smtClean="0">
                <a:solidFill>
                  <a:srgbClr val="234465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rgbClr val="234465"/>
              </a:solidFill>
              <a:latin typeface="Gotham Rounded Book" pitchFamily="50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 rot="10800000" flipV="1">
            <a:off x="4918588" y="2697163"/>
            <a:ext cx="286240" cy="286240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3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0800000" flipV="1">
            <a:off x="5978280" y="1948762"/>
            <a:ext cx="286240" cy="286240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3000"/>
              </a:prstClr>
            </a:outerShdw>
          </a:effectLst>
        </p:grpSpPr>
        <p:sp>
          <p:nvSpPr>
            <p:cNvPr id="25" name="椭圆 24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10800000" flipV="1">
            <a:off x="6954080" y="2923176"/>
            <a:ext cx="286240" cy="286240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3000"/>
              </a:prstClr>
            </a:outerShdw>
          </a:effectLst>
        </p:grpSpPr>
        <p:sp>
          <p:nvSpPr>
            <p:cNvPr id="31" name="椭圆 30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10800000" flipV="1">
            <a:off x="3531748" y="1966253"/>
            <a:ext cx="286240" cy="286240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3000"/>
              </a:prstClr>
            </a:outerShdw>
          </a:effectLst>
        </p:grpSpPr>
        <p:sp>
          <p:nvSpPr>
            <p:cNvPr id="37" name="椭圆 36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rot="10800000" flipV="1">
            <a:off x="9025522" y="2862948"/>
            <a:ext cx="286240" cy="286240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3000"/>
              </a:prstClr>
            </a:outerShdw>
          </a:effectLst>
        </p:grpSpPr>
        <p:sp>
          <p:nvSpPr>
            <p:cNvPr id="43" name="椭圆 42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51747" y="131878"/>
            <a:ext cx="72455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D200"/>
                </a:solidFill>
                <a:latin typeface="Gotham Rounded Book" pitchFamily="50" charset="0"/>
              </a:rPr>
              <a:t>LINE</a:t>
            </a:r>
            <a:endParaRPr lang="zh-CN" altLang="en-US" sz="1600" dirty="0">
              <a:solidFill>
                <a:srgbClr val="FFD200"/>
              </a:solidFill>
              <a:latin typeface="Gotham Rounded Book" pitchFamily="50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8264" y="575111"/>
            <a:ext cx="11837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37790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手动输入 7"/>
          <p:cNvSpPr/>
          <p:nvPr/>
        </p:nvSpPr>
        <p:spPr>
          <a:xfrm flipH="1">
            <a:off x="0" y="3428314"/>
            <a:ext cx="12211507" cy="3429686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16"/>
              <a:gd name="connsiteY0" fmla="*/ 167 h 10000"/>
              <a:gd name="connsiteX1" fmla="*/ 10016 w 10016"/>
              <a:gd name="connsiteY1" fmla="*/ 0 h 10000"/>
              <a:gd name="connsiteX2" fmla="*/ 10016 w 10016"/>
              <a:gd name="connsiteY2" fmla="*/ 10000 h 10000"/>
              <a:gd name="connsiteX3" fmla="*/ 16 w 10016"/>
              <a:gd name="connsiteY3" fmla="*/ 10000 h 10000"/>
              <a:gd name="connsiteX4" fmla="*/ 0 w 10016"/>
              <a:gd name="connsiteY4" fmla="*/ 167 h 10000"/>
              <a:gd name="connsiteX0" fmla="*/ 0 w 10016"/>
              <a:gd name="connsiteY0" fmla="*/ 0 h 10002"/>
              <a:gd name="connsiteX1" fmla="*/ 10016 w 10016"/>
              <a:gd name="connsiteY1" fmla="*/ 2 h 10002"/>
              <a:gd name="connsiteX2" fmla="*/ 10016 w 10016"/>
              <a:gd name="connsiteY2" fmla="*/ 10002 h 10002"/>
              <a:gd name="connsiteX3" fmla="*/ 16 w 10016"/>
              <a:gd name="connsiteY3" fmla="*/ 10002 h 10002"/>
              <a:gd name="connsiteX4" fmla="*/ 0 w 10016"/>
              <a:gd name="connsiteY4" fmla="*/ 0 h 1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6" h="10002">
                <a:moveTo>
                  <a:pt x="0" y="0"/>
                </a:moveTo>
                <a:lnTo>
                  <a:pt x="10016" y="2"/>
                </a:lnTo>
                <a:lnTo>
                  <a:pt x="10016" y="10002"/>
                </a:lnTo>
                <a:lnTo>
                  <a:pt x="16" y="10002"/>
                </a:lnTo>
                <a:cubicBezTo>
                  <a:pt x="11" y="6724"/>
                  <a:pt x="5" y="3278"/>
                  <a:pt x="0" y="0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0" y="5281889"/>
            <a:ext cx="12211508" cy="1601510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31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xmlns="" val="3600909182"/>
              </p:ext>
            </p:extLst>
          </p:nvPr>
        </p:nvGraphicFramePr>
        <p:xfrm>
          <a:off x="-1" y="1211368"/>
          <a:ext cx="12192001" cy="4435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9687962" y="278278"/>
            <a:ext cx="2284850" cy="864148"/>
            <a:chOff x="6012715" y="337142"/>
            <a:chExt cx="2914167" cy="1102162"/>
          </a:xfrm>
        </p:grpSpPr>
        <p:grpSp>
          <p:nvGrpSpPr>
            <p:cNvPr id="28" name="组合 27"/>
            <p:cNvGrpSpPr/>
            <p:nvPr/>
          </p:nvGrpSpPr>
          <p:grpSpPr>
            <a:xfrm>
              <a:off x="6012715" y="588176"/>
              <a:ext cx="2914167" cy="851128"/>
              <a:chOff x="790895" y="625313"/>
              <a:chExt cx="2914167" cy="851128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790895" y="712037"/>
                <a:ext cx="2914167" cy="667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FFD200"/>
                    </a:solidFill>
                    <a:latin typeface="Bauhaus LT Heavy" panose="02000903020000020004" pitchFamily="2" charset="0"/>
                  </a:rPr>
                  <a:t>TITLE HERE</a:t>
                </a:r>
                <a:endParaRPr lang="zh-CN" altLang="en-US" sz="2800" dirty="0">
                  <a:solidFill>
                    <a:srgbClr val="FFD200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874179" y="625313"/>
                <a:ext cx="2747596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rgbClr val="FFD2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>
                  <a:solidFill>
                    <a:srgbClr val="FFD200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rot="253218">
              <a:off x="7978617" y="337142"/>
              <a:ext cx="546810" cy="253763"/>
              <a:chOff x="3534105" y="735319"/>
              <a:chExt cx="1256247" cy="582998"/>
            </a:xfrm>
            <a:solidFill>
              <a:srgbClr val="FFD200"/>
            </a:solidFill>
          </p:grpSpPr>
          <p:sp>
            <p:nvSpPr>
              <p:cNvPr id="30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FFD200"/>
                  </a:solidFill>
                </a:endParaRPr>
              </a:p>
            </p:txBody>
          </p:sp>
          <p:sp>
            <p:nvSpPr>
              <p:cNvPr id="31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FFD200"/>
                  </a:solidFill>
                </a:endParaRP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239496" y="529310"/>
            <a:ext cx="551429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01C0E"/>
                </a:solidFill>
                <a:latin typeface="Gotham Rounded Book" pitchFamily="50" charset="0"/>
              </a:rPr>
              <a:t>Kevin and Bob </a:t>
            </a:r>
            <a:r>
              <a:rPr lang="en-US" altLang="zh-CN" sz="1400" dirty="0">
                <a:solidFill>
                  <a:srgbClr val="234465"/>
                </a:solidFill>
                <a:latin typeface="Gotham Rounded Book" pitchFamily="50" charset="0"/>
              </a:rPr>
              <a:t>are recruited by Scarlett Overkill, a super-villain who, alongside her inventor husband Herb, hatches a plot to take over the world.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406" b="26595"/>
          <a:stretch/>
        </p:blipFill>
        <p:spPr>
          <a:xfrm flipH="1">
            <a:off x="4191522" y="2765904"/>
            <a:ext cx="8020143" cy="410684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90178" y="5533776"/>
            <a:ext cx="94096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Gotham Rounded Book" pitchFamily="50" charset="0"/>
              </a:rPr>
              <a:t>MINIONS</a:t>
            </a:r>
            <a:endParaRPr lang="en-US" altLang="zh-CN" sz="2000" b="1" dirty="0" smtClean="0">
              <a:solidFill>
                <a:schemeClr val="bg1"/>
              </a:solidFill>
              <a:latin typeface="Gotham Rounded Book" pitchFamily="50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dirty="0">
              <a:solidFill>
                <a:schemeClr val="bg1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4892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5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6096000" y="-9884"/>
            <a:ext cx="6096000" cy="6858000"/>
          </a:xfrm>
          <a:prstGeom prst="rect">
            <a:avLst/>
          </a:prstGeom>
          <a:solidFill>
            <a:srgbClr val="675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8539447" y="1107716"/>
            <a:ext cx="1539830" cy="2393686"/>
          </a:xfrm>
          <a:custGeom>
            <a:avLst/>
            <a:gdLst>
              <a:gd name="T0" fmla="*/ 292 w 776"/>
              <a:gd name="T1" fmla="*/ 1132 h 1207"/>
              <a:gd name="T2" fmla="*/ 105 w 776"/>
              <a:gd name="T3" fmla="*/ 1153 h 1207"/>
              <a:gd name="T4" fmla="*/ 276 w 776"/>
              <a:gd name="T5" fmla="*/ 965 h 1207"/>
              <a:gd name="T6" fmla="*/ 407 w 776"/>
              <a:gd name="T7" fmla="*/ 649 h 1207"/>
              <a:gd name="T8" fmla="*/ 737 w 776"/>
              <a:gd name="T9" fmla="*/ 507 h 1207"/>
              <a:gd name="T10" fmla="*/ 572 w 776"/>
              <a:gd name="T11" fmla="*/ 263 h 1207"/>
              <a:gd name="T12" fmla="*/ 481 w 776"/>
              <a:gd name="T13" fmla="*/ 271 h 1207"/>
              <a:gd name="T14" fmla="*/ 321 w 776"/>
              <a:gd name="T15" fmla="*/ 215 h 1207"/>
              <a:gd name="T16" fmla="*/ 274 w 776"/>
              <a:gd name="T17" fmla="*/ 421 h 1207"/>
              <a:gd name="T18" fmla="*/ 92 w 776"/>
              <a:gd name="T19" fmla="*/ 365 h 1207"/>
              <a:gd name="T20" fmla="*/ 60 w 776"/>
              <a:gd name="T21" fmla="*/ 462 h 1207"/>
              <a:gd name="T22" fmla="*/ 187 w 776"/>
              <a:gd name="T23" fmla="*/ 645 h 1207"/>
              <a:gd name="T24" fmla="*/ 221 w 776"/>
              <a:gd name="T25" fmla="*/ 704 h 1207"/>
              <a:gd name="T26" fmla="*/ 174 w 776"/>
              <a:gd name="T27" fmla="*/ 723 h 1207"/>
              <a:gd name="T28" fmla="*/ 105 w 776"/>
              <a:gd name="T29" fmla="*/ 561 h 1207"/>
              <a:gd name="T30" fmla="*/ 46 w 776"/>
              <a:gd name="T31" fmla="*/ 303 h 1207"/>
              <a:gd name="T32" fmla="*/ 310 w 776"/>
              <a:gd name="T33" fmla="*/ 128 h 1207"/>
              <a:gd name="T34" fmla="*/ 365 w 776"/>
              <a:gd name="T35" fmla="*/ 56 h 1207"/>
              <a:gd name="T36" fmla="*/ 611 w 776"/>
              <a:gd name="T37" fmla="*/ 410 h 1207"/>
              <a:gd name="T38" fmla="*/ 711 w 776"/>
              <a:gd name="T39" fmla="*/ 412 h 1207"/>
              <a:gd name="T40" fmla="*/ 756 w 776"/>
              <a:gd name="T41" fmla="*/ 411 h 1207"/>
              <a:gd name="T42" fmla="*/ 606 w 776"/>
              <a:gd name="T43" fmla="*/ 781 h 1207"/>
              <a:gd name="T44" fmla="*/ 604 w 776"/>
              <a:gd name="T45" fmla="*/ 981 h 1207"/>
              <a:gd name="T46" fmla="*/ 762 w 776"/>
              <a:gd name="T47" fmla="*/ 1139 h 1207"/>
              <a:gd name="T48" fmla="*/ 564 w 776"/>
              <a:gd name="T49" fmla="*/ 1089 h 1207"/>
              <a:gd name="T50" fmla="*/ 425 w 776"/>
              <a:gd name="T51" fmla="*/ 1172 h 1207"/>
              <a:gd name="T52" fmla="*/ 381 w 776"/>
              <a:gd name="T53" fmla="*/ 1204 h 1207"/>
              <a:gd name="T54" fmla="*/ 560 w 776"/>
              <a:gd name="T55" fmla="*/ 748 h 1207"/>
              <a:gd name="T56" fmla="*/ 300 w 776"/>
              <a:gd name="T57" fmla="*/ 901 h 1207"/>
              <a:gd name="T58" fmla="*/ 614 w 776"/>
              <a:gd name="T59" fmla="*/ 890 h 1207"/>
              <a:gd name="T60" fmla="*/ 409 w 776"/>
              <a:gd name="T61" fmla="*/ 868 h 1207"/>
              <a:gd name="T62" fmla="*/ 490 w 776"/>
              <a:gd name="T63" fmla="*/ 851 h 1207"/>
              <a:gd name="T64" fmla="*/ 590 w 776"/>
              <a:gd name="T65" fmla="*/ 829 h 1207"/>
              <a:gd name="T66" fmla="*/ 339 w 776"/>
              <a:gd name="T67" fmla="*/ 1008 h 1207"/>
              <a:gd name="T68" fmla="*/ 183 w 776"/>
              <a:gd name="T69" fmla="*/ 1143 h 1207"/>
              <a:gd name="T70" fmla="*/ 314 w 776"/>
              <a:gd name="T71" fmla="*/ 993 h 1207"/>
              <a:gd name="T72" fmla="*/ 314 w 776"/>
              <a:gd name="T73" fmla="*/ 1065 h 1207"/>
              <a:gd name="T74" fmla="*/ 406 w 776"/>
              <a:gd name="T75" fmla="*/ 1040 h 1207"/>
              <a:gd name="T76" fmla="*/ 567 w 776"/>
              <a:gd name="T77" fmla="*/ 1031 h 1207"/>
              <a:gd name="T78" fmla="*/ 552 w 776"/>
              <a:gd name="T79" fmla="*/ 724 h 1207"/>
              <a:gd name="T80" fmla="*/ 262 w 776"/>
              <a:gd name="T81" fmla="*/ 733 h 1207"/>
              <a:gd name="T82" fmla="*/ 594 w 776"/>
              <a:gd name="T83" fmla="*/ 985 h 1207"/>
              <a:gd name="T84" fmla="*/ 691 w 776"/>
              <a:gd name="T85" fmla="*/ 1148 h 1207"/>
              <a:gd name="T86" fmla="*/ 323 w 776"/>
              <a:gd name="T87" fmla="*/ 1164 h 1207"/>
              <a:gd name="T88" fmla="*/ 396 w 776"/>
              <a:gd name="T89" fmla="*/ 1160 h 1207"/>
              <a:gd name="T90" fmla="*/ 499 w 776"/>
              <a:gd name="T91" fmla="*/ 1155 h 1207"/>
              <a:gd name="T92" fmla="*/ 755 w 776"/>
              <a:gd name="T93" fmla="*/ 1171 h 1207"/>
              <a:gd name="T94" fmla="*/ 711 w 776"/>
              <a:gd name="T95" fmla="*/ 1158 h 1207"/>
              <a:gd name="T96" fmla="*/ 406 w 776"/>
              <a:gd name="T97" fmla="*/ 1131 h 1207"/>
              <a:gd name="T98" fmla="*/ 146 w 776"/>
              <a:gd name="T99" fmla="*/ 1153 h 1207"/>
              <a:gd name="T100" fmla="*/ 171 w 776"/>
              <a:gd name="T101" fmla="*/ 1132 h 1207"/>
              <a:gd name="T102" fmla="*/ 435 w 776"/>
              <a:gd name="T103" fmla="*/ 1143 h 1207"/>
              <a:gd name="T104" fmla="*/ 543 w 776"/>
              <a:gd name="T105" fmla="*/ 854 h 1207"/>
              <a:gd name="T106" fmla="*/ 590 w 776"/>
              <a:gd name="T107" fmla="*/ 729 h 1207"/>
              <a:gd name="T108" fmla="*/ 498 w 776"/>
              <a:gd name="T109" fmla="*/ 853 h 1207"/>
              <a:gd name="T110" fmla="*/ 481 w 776"/>
              <a:gd name="T111" fmla="*/ 854 h 1207"/>
              <a:gd name="T112" fmla="*/ 377 w 776"/>
              <a:gd name="T113" fmla="*/ 703 h 1207"/>
              <a:gd name="T114" fmla="*/ 424 w 776"/>
              <a:gd name="T115" fmla="*/ 863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76" h="1207">
                <a:moveTo>
                  <a:pt x="361" y="1207"/>
                </a:moveTo>
                <a:cubicBezTo>
                  <a:pt x="353" y="1204"/>
                  <a:pt x="345" y="1200"/>
                  <a:pt x="337" y="1196"/>
                </a:cubicBezTo>
                <a:cubicBezTo>
                  <a:pt x="308" y="1182"/>
                  <a:pt x="313" y="1184"/>
                  <a:pt x="313" y="1160"/>
                </a:cubicBezTo>
                <a:cubicBezTo>
                  <a:pt x="314" y="1144"/>
                  <a:pt x="316" y="1129"/>
                  <a:pt x="318" y="1113"/>
                </a:cubicBezTo>
                <a:cubicBezTo>
                  <a:pt x="319" y="1110"/>
                  <a:pt x="319" y="1108"/>
                  <a:pt x="315" y="1106"/>
                </a:cubicBezTo>
                <a:cubicBezTo>
                  <a:pt x="311" y="1103"/>
                  <a:pt x="306" y="1099"/>
                  <a:pt x="302" y="1095"/>
                </a:cubicBezTo>
                <a:cubicBezTo>
                  <a:pt x="299" y="1107"/>
                  <a:pt x="296" y="1120"/>
                  <a:pt x="292" y="1132"/>
                </a:cubicBezTo>
                <a:cubicBezTo>
                  <a:pt x="286" y="1150"/>
                  <a:pt x="277" y="1165"/>
                  <a:pt x="263" y="1178"/>
                </a:cubicBezTo>
                <a:cubicBezTo>
                  <a:pt x="254" y="1187"/>
                  <a:pt x="243" y="1192"/>
                  <a:pt x="231" y="1193"/>
                </a:cubicBezTo>
                <a:cubicBezTo>
                  <a:pt x="211" y="1195"/>
                  <a:pt x="193" y="1192"/>
                  <a:pt x="176" y="1182"/>
                </a:cubicBezTo>
                <a:cubicBezTo>
                  <a:pt x="175" y="1181"/>
                  <a:pt x="172" y="1181"/>
                  <a:pt x="171" y="1182"/>
                </a:cubicBezTo>
                <a:cubicBezTo>
                  <a:pt x="161" y="1188"/>
                  <a:pt x="150" y="1188"/>
                  <a:pt x="139" y="1186"/>
                </a:cubicBezTo>
                <a:cubicBezTo>
                  <a:pt x="131" y="1184"/>
                  <a:pt x="123" y="1182"/>
                  <a:pt x="115" y="1180"/>
                </a:cubicBezTo>
                <a:cubicBezTo>
                  <a:pt x="104" y="1176"/>
                  <a:pt x="99" y="1164"/>
                  <a:pt x="105" y="1153"/>
                </a:cubicBezTo>
                <a:cubicBezTo>
                  <a:pt x="114" y="1135"/>
                  <a:pt x="142" y="1120"/>
                  <a:pt x="162" y="1124"/>
                </a:cubicBezTo>
                <a:cubicBezTo>
                  <a:pt x="167" y="1125"/>
                  <a:pt x="172" y="1129"/>
                  <a:pt x="178" y="1131"/>
                </a:cubicBezTo>
                <a:cubicBezTo>
                  <a:pt x="180" y="1132"/>
                  <a:pt x="183" y="1134"/>
                  <a:pt x="186" y="1135"/>
                </a:cubicBezTo>
                <a:cubicBezTo>
                  <a:pt x="194" y="1136"/>
                  <a:pt x="202" y="1137"/>
                  <a:pt x="211" y="1137"/>
                </a:cubicBezTo>
                <a:cubicBezTo>
                  <a:pt x="227" y="1139"/>
                  <a:pt x="234" y="1135"/>
                  <a:pt x="239" y="1119"/>
                </a:cubicBezTo>
                <a:cubicBezTo>
                  <a:pt x="244" y="1102"/>
                  <a:pt x="247" y="1085"/>
                  <a:pt x="251" y="1068"/>
                </a:cubicBezTo>
                <a:cubicBezTo>
                  <a:pt x="257" y="1033"/>
                  <a:pt x="266" y="999"/>
                  <a:pt x="276" y="965"/>
                </a:cubicBezTo>
                <a:cubicBezTo>
                  <a:pt x="281" y="950"/>
                  <a:pt x="282" y="934"/>
                  <a:pt x="284" y="919"/>
                </a:cubicBezTo>
                <a:cubicBezTo>
                  <a:pt x="289" y="883"/>
                  <a:pt x="287" y="846"/>
                  <a:pt x="281" y="810"/>
                </a:cubicBezTo>
                <a:cubicBezTo>
                  <a:pt x="279" y="797"/>
                  <a:pt x="272" y="784"/>
                  <a:pt x="267" y="771"/>
                </a:cubicBezTo>
                <a:cubicBezTo>
                  <a:pt x="264" y="762"/>
                  <a:pt x="259" y="754"/>
                  <a:pt x="255" y="745"/>
                </a:cubicBezTo>
                <a:cubicBezTo>
                  <a:pt x="248" y="733"/>
                  <a:pt x="250" y="726"/>
                  <a:pt x="262" y="720"/>
                </a:cubicBezTo>
                <a:cubicBezTo>
                  <a:pt x="293" y="706"/>
                  <a:pt x="324" y="691"/>
                  <a:pt x="356" y="678"/>
                </a:cubicBezTo>
                <a:cubicBezTo>
                  <a:pt x="374" y="671"/>
                  <a:pt x="391" y="662"/>
                  <a:pt x="407" y="649"/>
                </a:cubicBezTo>
                <a:cubicBezTo>
                  <a:pt x="449" y="613"/>
                  <a:pt x="514" y="624"/>
                  <a:pt x="546" y="670"/>
                </a:cubicBezTo>
                <a:cubicBezTo>
                  <a:pt x="550" y="676"/>
                  <a:pt x="557" y="681"/>
                  <a:pt x="563" y="686"/>
                </a:cubicBezTo>
                <a:cubicBezTo>
                  <a:pt x="570" y="692"/>
                  <a:pt x="578" y="698"/>
                  <a:pt x="585" y="704"/>
                </a:cubicBezTo>
                <a:cubicBezTo>
                  <a:pt x="597" y="691"/>
                  <a:pt x="609" y="678"/>
                  <a:pt x="621" y="665"/>
                </a:cubicBezTo>
                <a:cubicBezTo>
                  <a:pt x="649" y="636"/>
                  <a:pt x="677" y="607"/>
                  <a:pt x="700" y="573"/>
                </a:cubicBezTo>
                <a:cubicBezTo>
                  <a:pt x="712" y="554"/>
                  <a:pt x="723" y="533"/>
                  <a:pt x="734" y="513"/>
                </a:cubicBezTo>
                <a:cubicBezTo>
                  <a:pt x="735" y="512"/>
                  <a:pt x="736" y="509"/>
                  <a:pt x="737" y="507"/>
                </a:cubicBezTo>
                <a:cubicBezTo>
                  <a:pt x="730" y="511"/>
                  <a:pt x="725" y="515"/>
                  <a:pt x="719" y="519"/>
                </a:cubicBezTo>
                <a:cubicBezTo>
                  <a:pt x="737" y="485"/>
                  <a:pt x="741" y="449"/>
                  <a:pt x="733" y="412"/>
                </a:cubicBezTo>
                <a:cubicBezTo>
                  <a:pt x="729" y="438"/>
                  <a:pt x="723" y="463"/>
                  <a:pt x="696" y="478"/>
                </a:cubicBezTo>
                <a:cubicBezTo>
                  <a:pt x="697" y="476"/>
                  <a:pt x="697" y="474"/>
                  <a:pt x="697" y="473"/>
                </a:cubicBezTo>
                <a:cubicBezTo>
                  <a:pt x="709" y="443"/>
                  <a:pt x="703" y="415"/>
                  <a:pt x="688" y="388"/>
                </a:cubicBezTo>
                <a:cubicBezTo>
                  <a:pt x="673" y="360"/>
                  <a:pt x="651" y="337"/>
                  <a:pt x="628" y="315"/>
                </a:cubicBezTo>
                <a:cubicBezTo>
                  <a:pt x="610" y="298"/>
                  <a:pt x="591" y="281"/>
                  <a:pt x="572" y="263"/>
                </a:cubicBezTo>
                <a:cubicBezTo>
                  <a:pt x="571" y="264"/>
                  <a:pt x="571" y="264"/>
                  <a:pt x="570" y="265"/>
                </a:cubicBezTo>
                <a:cubicBezTo>
                  <a:pt x="572" y="266"/>
                  <a:pt x="573" y="268"/>
                  <a:pt x="574" y="270"/>
                </a:cubicBezTo>
                <a:cubicBezTo>
                  <a:pt x="597" y="301"/>
                  <a:pt x="614" y="334"/>
                  <a:pt x="619" y="373"/>
                </a:cubicBezTo>
                <a:cubicBezTo>
                  <a:pt x="621" y="388"/>
                  <a:pt x="621" y="404"/>
                  <a:pt x="616" y="419"/>
                </a:cubicBezTo>
                <a:cubicBezTo>
                  <a:pt x="613" y="425"/>
                  <a:pt x="609" y="431"/>
                  <a:pt x="605" y="436"/>
                </a:cubicBezTo>
                <a:cubicBezTo>
                  <a:pt x="605" y="396"/>
                  <a:pt x="584" y="365"/>
                  <a:pt x="557" y="339"/>
                </a:cubicBezTo>
                <a:cubicBezTo>
                  <a:pt x="532" y="316"/>
                  <a:pt x="506" y="294"/>
                  <a:pt x="481" y="271"/>
                </a:cubicBezTo>
                <a:cubicBezTo>
                  <a:pt x="447" y="241"/>
                  <a:pt x="415" y="208"/>
                  <a:pt x="393" y="168"/>
                </a:cubicBezTo>
                <a:cubicBezTo>
                  <a:pt x="385" y="155"/>
                  <a:pt x="380" y="141"/>
                  <a:pt x="373" y="127"/>
                </a:cubicBezTo>
                <a:cubicBezTo>
                  <a:pt x="372" y="125"/>
                  <a:pt x="372" y="122"/>
                  <a:pt x="369" y="120"/>
                </a:cubicBezTo>
                <a:cubicBezTo>
                  <a:pt x="368" y="132"/>
                  <a:pt x="368" y="145"/>
                  <a:pt x="367" y="158"/>
                </a:cubicBezTo>
                <a:cubicBezTo>
                  <a:pt x="366" y="158"/>
                  <a:pt x="366" y="158"/>
                  <a:pt x="365" y="158"/>
                </a:cubicBezTo>
                <a:cubicBezTo>
                  <a:pt x="356" y="131"/>
                  <a:pt x="353" y="103"/>
                  <a:pt x="351" y="74"/>
                </a:cubicBezTo>
                <a:cubicBezTo>
                  <a:pt x="339" y="121"/>
                  <a:pt x="326" y="167"/>
                  <a:pt x="321" y="215"/>
                </a:cubicBezTo>
                <a:cubicBezTo>
                  <a:pt x="315" y="263"/>
                  <a:pt x="313" y="311"/>
                  <a:pt x="309" y="358"/>
                </a:cubicBezTo>
                <a:cubicBezTo>
                  <a:pt x="289" y="331"/>
                  <a:pt x="285" y="299"/>
                  <a:pt x="282" y="266"/>
                </a:cubicBezTo>
                <a:cubicBezTo>
                  <a:pt x="279" y="233"/>
                  <a:pt x="280" y="200"/>
                  <a:pt x="290" y="168"/>
                </a:cubicBezTo>
                <a:cubicBezTo>
                  <a:pt x="289" y="171"/>
                  <a:pt x="287" y="173"/>
                  <a:pt x="286" y="175"/>
                </a:cubicBezTo>
                <a:cubicBezTo>
                  <a:pt x="269" y="204"/>
                  <a:pt x="255" y="233"/>
                  <a:pt x="247" y="265"/>
                </a:cubicBezTo>
                <a:cubicBezTo>
                  <a:pt x="236" y="308"/>
                  <a:pt x="241" y="350"/>
                  <a:pt x="260" y="390"/>
                </a:cubicBezTo>
                <a:cubicBezTo>
                  <a:pt x="264" y="401"/>
                  <a:pt x="270" y="411"/>
                  <a:pt x="274" y="421"/>
                </a:cubicBezTo>
                <a:cubicBezTo>
                  <a:pt x="276" y="425"/>
                  <a:pt x="277" y="429"/>
                  <a:pt x="278" y="433"/>
                </a:cubicBezTo>
                <a:cubicBezTo>
                  <a:pt x="277" y="434"/>
                  <a:pt x="277" y="434"/>
                  <a:pt x="276" y="434"/>
                </a:cubicBezTo>
                <a:cubicBezTo>
                  <a:pt x="274" y="433"/>
                  <a:pt x="273" y="431"/>
                  <a:pt x="272" y="430"/>
                </a:cubicBezTo>
                <a:cubicBezTo>
                  <a:pt x="251" y="396"/>
                  <a:pt x="218" y="379"/>
                  <a:pt x="181" y="370"/>
                </a:cubicBezTo>
                <a:cubicBezTo>
                  <a:pt x="160" y="365"/>
                  <a:pt x="139" y="362"/>
                  <a:pt x="118" y="357"/>
                </a:cubicBezTo>
                <a:cubicBezTo>
                  <a:pt x="105" y="354"/>
                  <a:pt x="92" y="348"/>
                  <a:pt x="78" y="344"/>
                </a:cubicBezTo>
                <a:cubicBezTo>
                  <a:pt x="83" y="351"/>
                  <a:pt x="88" y="358"/>
                  <a:pt x="92" y="365"/>
                </a:cubicBezTo>
                <a:cubicBezTo>
                  <a:pt x="79" y="361"/>
                  <a:pt x="70" y="351"/>
                  <a:pt x="59" y="342"/>
                </a:cubicBezTo>
                <a:cubicBezTo>
                  <a:pt x="88" y="424"/>
                  <a:pt x="136" y="492"/>
                  <a:pt x="206" y="544"/>
                </a:cubicBezTo>
                <a:cubicBezTo>
                  <a:pt x="205" y="545"/>
                  <a:pt x="204" y="546"/>
                  <a:pt x="204" y="547"/>
                </a:cubicBezTo>
                <a:cubicBezTo>
                  <a:pt x="191" y="541"/>
                  <a:pt x="179" y="536"/>
                  <a:pt x="166" y="530"/>
                </a:cubicBezTo>
                <a:cubicBezTo>
                  <a:pt x="154" y="524"/>
                  <a:pt x="141" y="518"/>
                  <a:pt x="129" y="511"/>
                </a:cubicBezTo>
                <a:cubicBezTo>
                  <a:pt x="117" y="504"/>
                  <a:pt x="104" y="497"/>
                  <a:pt x="93" y="489"/>
                </a:cubicBezTo>
                <a:cubicBezTo>
                  <a:pt x="82" y="481"/>
                  <a:pt x="71" y="471"/>
                  <a:pt x="60" y="462"/>
                </a:cubicBezTo>
                <a:cubicBezTo>
                  <a:pt x="70" y="486"/>
                  <a:pt x="79" y="509"/>
                  <a:pt x="94" y="530"/>
                </a:cubicBezTo>
                <a:cubicBezTo>
                  <a:pt x="108" y="551"/>
                  <a:pt x="125" y="570"/>
                  <a:pt x="147" y="583"/>
                </a:cubicBezTo>
                <a:cubicBezTo>
                  <a:pt x="123" y="578"/>
                  <a:pt x="100" y="573"/>
                  <a:pt x="78" y="561"/>
                </a:cubicBezTo>
                <a:cubicBezTo>
                  <a:pt x="57" y="550"/>
                  <a:pt x="39" y="534"/>
                  <a:pt x="24" y="515"/>
                </a:cubicBezTo>
                <a:cubicBezTo>
                  <a:pt x="24" y="515"/>
                  <a:pt x="23" y="516"/>
                  <a:pt x="22" y="516"/>
                </a:cubicBezTo>
                <a:cubicBezTo>
                  <a:pt x="31" y="529"/>
                  <a:pt x="39" y="543"/>
                  <a:pt x="48" y="556"/>
                </a:cubicBezTo>
                <a:cubicBezTo>
                  <a:pt x="83" y="602"/>
                  <a:pt x="131" y="630"/>
                  <a:pt x="187" y="645"/>
                </a:cubicBezTo>
                <a:cubicBezTo>
                  <a:pt x="200" y="648"/>
                  <a:pt x="212" y="651"/>
                  <a:pt x="225" y="654"/>
                </a:cubicBezTo>
                <a:cubicBezTo>
                  <a:pt x="229" y="655"/>
                  <a:pt x="232" y="657"/>
                  <a:pt x="236" y="660"/>
                </a:cubicBezTo>
                <a:cubicBezTo>
                  <a:pt x="217" y="661"/>
                  <a:pt x="200" y="666"/>
                  <a:pt x="183" y="675"/>
                </a:cubicBezTo>
                <a:cubicBezTo>
                  <a:pt x="203" y="673"/>
                  <a:pt x="222" y="673"/>
                  <a:pt x="241" y="680"/>
                </a:cubicBezTo>
                <a:cubicBezTo>
                  <a:pt x="229" y="681"/>
                  <a:pt x="217" y="684"/>
                  <a:pt x="207" y="691"/>
                </a:cubicBezTo>
                <a:cubicBezTo>
                  <a:pt x="197" y="698"/>
                  <a:pt x="189" y="706"/>
                  <a:pt x="185" y="719"/>
                </a:cubicBezTo>
                <a:cubicBezTo>
                  <a:pt x="195" y="708"/>
                  <a:pt x="207" y="703"/>
                  <a:pt x="221" y="704"/>
                </a:cubicBezTo>
                <a:cubicBezTo>
                  <a:pt x="235" y="705"/>
                  <a:pt x="248" y="709"/>
                  <a:pt x="258" y="719"/>
                </a:cubicBezTo>
                <a:cubicBezTo>
                  <a:pt x="250" y="717"/>
                  <a:pt x="243" y="715"/>
                  <a:pt x="235" y="714"/>
                </a:cubicBezTo>
                <a:cubicBezTo>
                  <a:pt x="228" y="713"/>
                  <a:pt x="221" y="713"/>
                  <a:pt x="214" y="714"/>
                </a:cubicBezTo>
                <a:cubicBezTo>
                  <a:pt x="199" y="716"/>
                  <a:pt x="189" y="725"/>
                  <a:pt x="186" y="740"/>
                </a:cubicBezTo>
                <a:cubicBezTo>
                  <a:pt x="184" y="749"/>
                  <a:pt x="184" y="759"/>
                  <a:pt x="184" y="768"/>
                </a:cubicBezTo>
                <a:cubicBezTo>
                  <a:pt x="183" y="770"/>
                  <a:pt x="184" y="771"/>
                  <a:pt x="183" y="773"/>
                </a:cubicBezTo>
                <a:cubicBezTo>
                  <a:pt x="172" y="758"/>
                  <a:pt x="169" y="741"/>
                  <a:pt x="174" y="723"/>
                </a:cubicBezTo>
                <a:cubicBezTo>
                  <a:pt x="178" y="705"/>
                  <a:pt x="189" y="692"/>
                  <a:pt x="205" y="683"/>
                </a:cubicBezTo>
                <a:cubicBezTo>
                  <a:pt x="190" y="684"/>
                  <a:pt x="175" y="686"/>
                  <a:pt x="162" y="693"/>
                </a:cubicBezTo>
                <a:cubicBezTo>
                  <a:pt x="149" y="700"/>
                  <a:pt x="137" y="708"/>
                  <a:pt x="124" y="715"/>
                </a:cubicBezTo>
                <a:cubicBezTo>
                  <a:pt x="130" y="700"/>
                  <a:pt x="140" y="689"/>
                  <a:pt x="153" y="680"/>
                </a:cubicBezTo>
                <a:cubicBezTo>
                  <a:pt x="166" y="672"/>
                  <a:pt x="179" y="665"/>
                  <a:pt x="191" y="658"/>
                </a:cubicBezTo>
                <a:cubicBezTo>
                  <a:pt x="89" y="633"/>
                  <a:pt x="21" y="572"/>
                  <a:pt x="0" y="464"/>
                </a:cubicBezTo>
                <a:cubicBezTo>
                  <a:pt x="27" y="505"/>
                  <a:pt x="57" y="542"/>
                  <a:pt x="105" y="561"/>
                </a:cubicBezTo>
                <a:cubicBezTo>
                  <a:pt x="85" y="542"/>
                  <a:pt x="72" y="519"/>
                  <a:pt x="63" y="493"/>
                </a:cubicBezTo>
                <a:cubicBezTo>
                  <a:pt x="55" y="472"/>
                  <a:pt x="49" y="451"/>
                  <a:pt x="43" y="429"/>
                </a:cubicBezTo>
                <a:cubicBezTo>
                  <a:pt x="73" y="466"/>
                  <a:pt x="121" y="496"/>
                  <a:pt x="152" y="510"/>
                </a:cubicBezTo>
                <a:cubicBezTo>
                  <a:pt x="91" y="458"/>
                  <a:pt x="64" y="387"/>
                  <a:pt x="42" y="313"/>
                </a:cubicBezTo>
                <a:cubicBezTo>
                  <a:pt x="47" y="319"/>
                  <a:pt x="52" y="324"/>
                  <a:pt x="57" y="330"/>
                </a:cubicBezTo>
                <a:cubicBezTo>
                  <a:pt x="58" y="330"/>
                  <a:pt x="58" y="329"/>
                  <a:pt x="59" y="329"/>
                </a:cubicBezTo>
                <a:cubicBezTo>
                  <a:pt x="54" y="320"/>
                  <a:pt x="50" y="310"/>
                  <a:pt x="46" y="303"/>
                </a:cubicBezTo>
                <a:cubicBezTo>
                  <a:pt x="52" y="308"/>
                  <a:pt x="58" y="313"/>
                  <a:pt x="65" y="319"/>
                </a:cubicBezTo>
                <a:cubicBezTo>
                  <a:pt x="83" y="334"/>
                  <a:pt x="106" y="343"/>
                  <a:pt x="129" y="347"/>
                </a:cubicBezTo>
                <a:cubicBezTo>
                  <a:pt x="146" y="350"/>
                  <a:pt x="163" y="354"/>
                  <a:pt x="180" y="357"/>
                </a:cubicBezTo>
                <a:cubicBezTo>
                  <a:pt x="202" y="362"/>
                  <a:pt x="223" y="371"/>
                  <a:pt x="243" y="385"/>
                </a:cubicBezTo>
                <a:cubicBezTo>
                  <a:pt x="243" y="383"/>
                  <a:pt x="243" y="382"/>
                  <a:pt x="242" y="381"/>
                </a:cubicBezTo>
                <a:cubicBezTo>
                  <a:pt x="221" y="333"/>
                  <a:pt x="224" y="285"/>
                  <a:pt x="242" y="237"/>
                </a:cubicBezTo>
                <a:cubicBezTo>
                  <a:pt x="257" y="196"/>
                  <a:pt x="279" y="159"/>
                  <a:pt x="310" y="128"/>
                </a:cubicBezTo>
                <a:cubicBezTo>
                  <a:pt x="312" y="125"/>
                  <a:pt x="315" y="123"/>
                  <a:pt x="319" y="120"/>
                </a:cubicBezTo>
                <a:cubicBezTo>
                  <a:pt x="289" y="185"/>
                  <a:pt x="286" y="251"/>
                  <a:pt x="301" y="318"/>
                </a:cubicBezTo>
                <a:cubicBezTo>
                  <a:pt x="297" y="207"/>
                  <a:pt x="329" y="104"/>
                  <a:pt x="361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22"/>
                  <a:pt x="362" y="45"/>
                  <a:pt x="361" y="67"/>
                </a:cubicBezTo>
                <a:cubicBezTo>
                  <a:pt x="361" y="67"/>
                  <a:pt x="362" y="67"/>
                  <a:pt x="362" y="67"/>
                </a:cubicBezTo>
                <a:cubicBezTo>
                  <a:pt x="363" y="64"/>
                  <a:pt x="364" y="60"/>
                  <a:pt x="365" y="56"/>
                </a:cubicBezTo>
                <a:cubicBezTo>
                  <a:pt x="366" y="56"/>
                  <a:pt x="366" y="56"/>
                  <a:pt x="366" y="56"/>
                </a:cubicBezTo>
                <a:cubicBezTo>
                  <a:pt x="368" y="62"/>
                  <a:pt x="368" y="68"/>
                  <a:pt x="370" y="74"/>
                </a:cubicBezTo>
                <a:cubicBezTo>
                  <a:pt x="380" y="123"/>
                  <a:pt x="404" y="166"/>
                  <a:pt x="437" y="205"/>
                </a:cubicBezTo>
                <a:cubicBezTo>
                  <a:pt x="464" y="237"/>
                  <a:pt x="496" y="265"/>
                  <a:pt x="528" y="293"/>
                </a:cubicBezTo>
                <a:cubicBezTo>
                  <a:pt x="542" y="305"/>
                  <a:pt x="555" y="318"/>
                  <a:pt x="568" y="331"/>
                </a:cubicBezTo>
                <a:cubicBezTo>
                  <a:pt x="589" y="354"/>
                  <a:pt x="607" y="378"/>
                  <a:pt x="609" y="411"/>
                </a:cubicBezTo>
                <a:cubicBezTo>
                  <a:pt x="610" y="410"/>
                  <a:pt x="610" y="410"/>
                  <a:pt x="611" y="410"/>
                </a:cubicBezTo>
                <a:cubicBezTo>
                  <a:pt x="610" y="400"/>
                  <a:pt x="610" y="391"/>
                  <a:pt x="608" y="381"/>
                </a:cubicBezTo>
                <a:cubicBezTo>
                  <a:pt x="599" y="325"/>
                  <a:pt x="572" y="277"/>
                  <a:pt x="535" y="235"/>
                </a:cubicBezTo>
                <a:cubicBezTo>
                  <a:pt x="533" y="233"/>
                  <a:pt x="532" y="230"/>
                  <a:pt x="530" y="228"/>
                </a:cubicBezTo>
                <a:cubicBezTo>
                  <a:pt x="530" y="228"/>
                  <a:pt x="530" y="228"/>
                  <a:pt x="530" y="226"/>
                </a:cubicBezTo>
                <a:cubicBezTo>
                  <a:pt x="542" y="234"/>
                  <a:pt x="554" y="241"/>
                  <a:pt x="566" y="249"/>
                </a:cubicBezTo>
                <a:cubicBezTo>
                  <a:pt x="604" y="275"/>
                  <a:pt x="639" y="303"/>
                  <a:pt x="669" y="338"/>
                </a:cubicBezTo>
                <a:cubicBezTo>
                  <a:pt x="688" y="360"/>
                  <a:pt x="705" y="383"/>
                  <a:pt x="711" y="412"/>
                </a:cubicBezTo>
                <a:cubicBezTo>
                  <a:pt x="714" y="424"/>
                  <a:pt x="713" y="437"/>
                  <a:pt x="714" y="448"/>
                </a:cubicBezTo>
                <a:cubicBezTo>
                  <a:pt x="720" y="439"/>
                  <a:pt x="722" y="407"/>
                  <a:pt x="717" y="385"/>
                </a:cubicBezTo>
                <a:cubicBezTo>
                  <a:pt x="713" y="363"/>
                  <a:pt x="703" y="343"/>
                  <a:pt x="691" y="324"/>
                </a:cubicBezTo>
                <a:cubicBezTo>
                  <a:pt x="694" y="326"/>
                  <a:pt x="698" y="328"/>
                  <a:pt x="701" y="330"/>
                </a:cubicBezTo>
                <a:cubicBezTo>
                  <a:pt x="725" y="352"/>
                  <a:pt x="739" y="380"/>
                  <a:pt x="745" y="412"/>
                </a:cubicBezTo>
                <a:cubicBezTo>
                  <a:pt x="749" y="431"/>
                  <a:pt x="748" y="451"/>
                  <a:pt x="745" y="471"/>
                </a:cubicBezTo>
                <a:cubicBezTo>
                  <a:pt x="753" y="452"/>
                  <a:pt x="756" y="431"/>
                  <a:pt x="756" y="411"/>
                </a:cubicBezTo>
                <a:cubicBezTo>
                  <a:pt x="762" y="435"/>
                  <a:pt x="762" y="460"/>
                  <a:pt x="757" y="485"/>
                </a:cubicBezTo>
                <a:cubicBezTo>
                  <a:pt x="748" y="526"/>
                  <a:pt x="727" y="561"/>
                  <a:pt x="702" y="595"/>
                </a:cubicBezTo>
                <a:cubicBezTo>
                  <a:pt x="671" y="635"/>
                  <a:pt x="636" y="671"/>
                  <a:pt x="598" y="706"/>
                </a:cubicBezTo>
                <a:cubicBezTo>
                  <a:pt x="597" y="707"/>
                  <a:pt x="595" y="708"/>
                  <a:pt x="592" y="710"/>
                </a:cubicBezTo>
                <a:cubicBezTo>
                  <a:pt x="601" y="716"/>
                  <a:pt x="601" y="724"/>
                  <a:pt x="602" y="732"/>
                </a:cubicBezTo>
                <a:cubicBezTo>
                  <a:pt x="602" y="746"/>
                  <a:pt x="603" y="759"/>
                  <a:pt x="604" y="772"/>
                </a:cubicBezTo>
                <a:cubicBezTo>
                  <a:pt x="604" y="775"/>
                  <a:pt x="605" y="778"/>
                  <a:pt x="606" y="781"/>
                </a:cubicBezTo>
                <a:cubicBezTo>
                  <a:pt x="613" y="805"/>
                  <a:pt x="615" y="828"/>
                  <a:pt x="610" y="852"/>
                </a:cubicBezTo>
                <a:cubicBezTo>
                  <a:pt x="609" y="858"/>
                  <a:pt x="606" y="864"/>
                  <a:pt x="604" y="870"/>
                </a:cubicBezTo>
                <a:cubicBezTo>
                  <a:pt x="605" y="871"/>
                  <a:pt x="607" y="873"/>
                  <a:pt x="609" y="874"/>
                </a:cubicBezTo>
                <a:cubicBezTo>
                  <a:pt x="623" y="882"/>
                  <a:pt x="630" y="895"/>
                  <a:pt x="636" y="909"/>
                </a:cubicBezTo>
                <a:cubicBezTo>
                  <a:pt x="639" y="918"/>
                  <a:pt x="637" y="928"/>
                  <a:pt x="632" y="936"/>
                </a:cubicBezTo>
                <a:cubicBezTo>
                  <a:pt x="624" y="947"/>
                  <a:pt x="616" y="958"/>
                  <a:pt x="608" y="970"/>
                </a:cubicBezTo>
                <a:cubicBezTo>
                  <a:pt x="606" y="973"/>
                  <a:pt x="604" y="977"/>
                  <a:pt x="604" y="981"/>
                </a:cubicBezTo>
                <a:cubicBezTo>
                  <a:pt x="603" y="1005"/>
                  <a:pt x="602" y="1029"/>
                  <a:pt x="603" y="1052"/>
                </a:cubicBezTo>
                <a:cubicBezTo>
                  <a:pt x="603" y="1062"/>
                  <a:pt x="605" y="1071"/>
                  <a:pt x="607" y="1081"/>
                </a:cubicBezTo>
                <a:cubicBezTo>
                  <a:pt x="610" y="1092"/>
                  <a:pt x="618" y="1099"/>
                  <a:pt x="629" y="1101"/>
                </a:cubicBezTo>
                <a:cubicBezTo>
                  <a:pt x="644" y="1104"/>
                  <a:pt x="660" y="1106"/>
                  <a:pt x="674" y="1110"/>
                </a:cubicBezTo>
                <a:cubicBezTo>
                  <a:pt x="685" y="1112"/>
                  <a:pt x="696" y="1116"/>
                  <a:pt x="707" y="1119"/>
                </a:cubicBezTo>
                <a:cubicBezTo>
                  <a:pt x="709" y="1120"/>
                  <a:pt x="712" y="1120"/>
                  <a:pt x="715" y="1121"/>
                </a:cubicBezTo>
                <a:cubicBezTo>
                  <a:pt x="732" y="1121"/>
                  <a:pt x="748" y="1127"/>
                  <a:pt x="762" y="1139"/>
                </a:cubicBezTo>
                <a:cubicBezTo>
                  <a:pt x="770" y="1146"/>
                  <a:pt x="776" y="1155"/>
                  <a:pt x="772" y="1166"/>
                </a:cubicBezTo>
                <a:cubicBezTo>
                  <a:pt x="768" y="1178"/>
                  <a:pt x="758" y="1181"/>
                  <a:pt x="747" y="1181"/>
                </a:cubicBezTo>
                <a:cubicBezTo>
                  <a:pt x="727" y="1182"/>
                  <a:pt x="707" y="1180"/>
                  <a:pt x="693" y="1164"/>
                </a:cubicBezTo>
                <a:cubicBezTo>
                  <a:pt x="685" y="1155"/>
                  <a:pt x="677" y="1156"/>
                  <a:pt x="668" y="1154"/>
                </a:cubicBezTo>
                <a:cubicBezTo>
                  <a:pt x="649" y="1151"/>
                  <a:pt x="630" y="1149"/>
                  <a:pt x="612" y="1144"/>
                </a:cubicBezTo>
                <a:cubicBezTo>
                  <a:pt x="586" y="1137"/>
                  <a:pt x="569" y="1120"/>
                  <a:pt x="565" y="1092"/>
                </a:cubicBezTo>
                <a:cubicBezTo>
                  <a:pt x="565" y="1091"/>
                  <a:pt x="564" y="1090"/>
                  <a:pt x="564" y="1089"/>
                </a:cubicBezTo>
                <a:cubicBezTo>
                  <a:pt x="551" y="1100"/>
                  <a:pt x="538" y="1110"/>
                  <a:pt x="533" y="1127"/>
                </a:cubicBezTo>
                <a:cubicBezTo>
                  <a:pt x="530" y="1135"/>
                  <a:pt x="526" y="1142"/>
                  <a:pt x="521" y="1148"/>
                </a:cubicBezTo>
                <a:cubicBezTo>
                  <a:pt x="519" y="1152"/>
                  <a:pt x="520" y="1154"/>
                  <a:pt x="523" y="1157"/>
                </a:cubicBezTo>
                <a:cubicBezTo>
                  <a:pt x="533" y="1164"/>
                  <a:pt x="542" y="1171"/>
                  <a:pt x="551" y="1180"/>
                </a:cubicBezTo>
                <a:cubicBezTo>
                  <a:pt x="557" y="1186"/>
                  <a:pt x="555" y="1191"/>
                  <a:pt x="546" y="1192"/>
                </a:cubicBezTo>
                <a:cubicBezTo>
                  <a:pt x="510" y="1198"/>
                  <a:pt x="473" y="1197"/>
                  <a:pt x="437" y="1188"/>
                </a:cubicBezTo>
                <a:cubicBezTo>
                  <a:pt x="426" y="1185"/>
                  <a:pt x="425" y="1183"/>
                  <a:pt x="425" y="1172"/>
                </a:cubicBezTo>
                <a:cubicBezTo>
                  <a:pt x="424" y="1161"/>
                  <a:pt x="424" y="1149"/>
                  <a:pt x="423" y="1137"/>
                </a:cubicBezTo>
                <a:cubicBezTo>
                  <a:pt x="423" y="1135"/>
                  <a:pt x="421" y="1133"/>
                  <a:pt x="419" y="1131"/>
                </a:cubicBezTo>
                <a:cubicBezTo>
                  <a:pt x="418" y="1133"/>
                  <a:pt x="416" y="1135"/>
                  <a:pt x="415" y="1137"/>
                </a:cubicBezTo>
                <a:cubicBezTo>
                  <a:pt x="413" y="1143"/>
                  <a:pt x="412" y="1151"/>
                  <a:pt x="405" y="1155"/>
                </a:cubicBezTo>
                <a:cubicBezTo>
                  <a:pt x="407" y="1164"/>
                  <a:pt x="409" y="1173"/>
                  <a:pt x="411" y="1181"/>
                </a:cubicBezTo>
                <a:cubicBezTo>
                  <a:pt x="412" y="1188"/>
                  <a:pt x="410" y="1193"/>
                  <a:pt x="403" y="1195"/>
                </a:cubicBezTo>
                <a:cubicBezTo>
                  <a:pt x="396" y="1198"/>
                  <a:pt x="389" y="1201"/>
                  <a:pt x="381" y="1204"/>
                </a:cubicBezTo>
                <a:cubicBezTo>
                  <a:pt x="379" y="1205"/>
                  <a:pt x="377" y="1206"/>
                  <a:pt x="375" y="1207"/>
                </a:cubicBezTo>
                <a:cubicBezTo>
                  <a:pt x="370" y="1207"/>
                  <a:pt x="366" y="1207"/>
                  <a:pt x="361" y="1207"/>
                </a:cubicBezTo>
                <a:close/>
                <a:moveTo>
                  <a:pt x="594" y="865"/>
                </a:moveTo>
                <a:cubicBezTo>
                  <a:pt x="603" y="840"/>
                  <a:pt x="603" y="814"/>
                  <a:pt x="599" y="788"/>
                </a:cubicBezTo>
                <a:cubicBezTo>
                  <a:pt x="598" y="780"/>
                  <a:pt x="595" y="773"/>
                  <a:pt x="587" y="768"/>
                </a:cubicBezTo>
                <a:cubicBezTo>
                  <a:pt x="582" y="764"/>
                  <a:pt x="577" y="759"/>
                  <a:pt x="571" y="755"/>
                </a:cubicBezTo>
                <a:cubicBezTo>
                  <a:pt x="568" y="752"/>
                  <a:pt x="564" y="750"/>
                  <a:pt x="560" y="748"/>
                </a:cubicBezTo>
                <a:cubicBezTo>
                  <a:pt x="542" y="790"/>
                  <a:pt x="511" y="810"/>
                  <a:pt x="466" y="809"/>
                </a:cubicBezTo>
                <a:cubicBezTo>
                  <a:pt x="423" y="807"/>
                  <a:pt x="389" y="790"/>
                  <a:pt x="369" y="749"/>
                </a:cubicBezTo>
                <a:cubicBezTo>
                  <a:pt x="358" y="756"/>
                  <a:pt x="347" y="761"/>
                  <a:pt x="337" y="767"/>
                </a:cubicBezTo>
                <a:cubicBezTo>
                  <a:pt x="322" y="777"/>
                  <a:pt x="308" y="787"/>
                  <a:pt x="293" y="798"/>
                </a:cubicBezTo>
                <a:cubicBezTo>
                  <a:pt x="292" y="799"/>
                  <a:pt x="290" y="803"/>
                  <a:pt x="291" y="805"/>
                </a:cubicBezTo>
                <a:cubicBezTo>
                  <a:pt x="297" y="834"/>
                  <a:pt x="299" y="863"/>
                  <a:pt x="298" y="892"/>
                </a:cubicBezTo>
                <a:cubicBezTo>
                  <a:pt x="298" y="895"/>
                  <a:pt x="298" y="899"/>
                  <a:pt x="300" y="901"/>
                </a:cubicBezTo>
                <a:cubicBezTo>
                  <a:pt x="317" y="922"/>
                  <a:pt x="334" y="944"/>
                  <a:pt x="352" y="965"/>
                </a:cubicBezTo>
                <a:cubicBezTo>
                  <a:pt x="373" y="989"/>
                  <a:pt x="396" y="1013"/>
                  <a:pt x="424" y="1030"/>
                </a:cubicBezTo>
                <a:cubicBezTo>
                  <a:pt x="442" y="1042"/>
                  <a:pt x="462" y="1051"/>
                  <a:pt x="485" y="1048"/>
                </a:cubicBezTo>
                <a:cubicBezTo>
                  <a:pt x="504" y="1046"/>
                  <a:pt x="521" y="1038"/>
                  <a:pt x="535" y="1025"/>
                </a:cubicBezTo>
                <a:cubicBezTo>
                  <a:pt x="555" y="1006"/>
                  <a:pt x="574" y="988"/>
                  <a:pt x="593" y="968"/>
                </a:cubicBezTo>
                <a:cubicBezTo>
                  <a:pt x="603" y="957"/>
                  <a:pt x="613" y="944"/>
                  <a:pt x="621" y="932"/>
                </a:cubicBezTo>
                <a:cubicBezTo>
                  <a:pt x="631" y="917"/>
                  <a:pt x="628" y="901"/>
                  <a:pt x="614" y="890"/>
                </a:cubicBezTo>
                <a:cubicBezTo>
                  <a:pt x="607" y="885"/>
                  <a:pt x="598" y="880"/>
                  <a:pt x="590" y="877"/>
                </a:cubicBezTo>
                <a:cubicBezTo>
                  <a:pt x="554" y="864"/>
                  <a:pt x="517" y="863"/>
                  <a:pt x="480" y="867"/>
                </a:cubicBezTo>
                <a:cubicBezTo>
                  <a:pt x="435" y="871"/>
                  <a:pt x="392" y="885"/>
                  <a:pt x="350" y="900"/>
                </a:cubicBezTo>
                <a:cubicBezTo>
                  <a:pt x="348" y="901"/>
                  <a:pt x="346" y="902"/>
                  <a:pt x="343" y="903"/>
                </a:cubicBezTo>
                <a:cubicBezTo>
                  <a:pt x="346" y="899"/>
                  <a:pt x="349" y="897"/>
                  <a:pt x="352" y="895"/>
                </a:cubicBezTo>
                <a:cubicBezTo>
                  <a:pt x="368" y="887"/>
                  <a:pt x="385" y="880"/>
                  <a:pt x="402" y="872"/>
                </a:cubicBezTo>
                <a:cubicBezTo>
                  <a:pt x="404" y="871"/>
                  <a:pt x="407" y="869"/>
                  <a:pt x="409" y="868"/>
                </a:cubicBezTo>
                <a:cubicBezTo>
                  <a:pt x="416" y="862"/>
                  <a:pt x="423" y="857"/>
                  <a:pt x="430" y="852"/>
                </a:cubicBezTo>
                <a:cubicBezTo>
                  <a:pt x="432" y="851"/>
                  <a:pt x="433" y="850"/>
                  <a:pt x="434" y="849"/>
                </a:cubicBezTo>
                <a:cubicBezTo>
                  <a:pt x="437" y="846"/>
                  <a:pt x="440" y="842"/>
                  <a:pt x="443" y="840"/>
                </a:cubicBezTo>
                <a:cubicBezTo>
                  <a:pt x="450" y="836"/>
                  <a:pt x="456" y="833"/>
                  <a:pt x="463" y="830"/>
                </a:cubicBezTo>
                <a:cubicBezTo>
                  <a:pt x="471" y="825"/>
                  <a:pt x="476" y="826"/>
                  <a:pt x="480" y="835"/>
                </a:cubicBezTo>
                <a:cubicBezTo>
                  <a:pt x="483" y="840"/>
                  <a:pt x="485" y="846"/>
                  <a:pt x="488" y="852"/>
                </a:cubicBezTo>
                <a:cubicBezTo>
                  <a:pt x="488" y="852"/>
                  <a:pt x="489" y="851"/>
                  <a:pt x="490" y="851"/>
                </a:cubicBezTo>
                <a:cubicBezTo>
                  <a:pt x="490" y="841"/>
                  <a:pt x="490" y="831"/>
                  <a:pt x="490" y="821"/>
                </a:cubicBezTo>
                <a:cubicBezTo>
                  <a:pt x="490" y="815"/>
                  <a:pt x="492" y="812"/>
                  <a:pt x="499" y="813"/>
                </a:cubicBezTo>
                <a:cubicBezTo>
                  <a:pt x="508" y="813"/>
                  <a:pt x="517" y="813"/>
                  <a:pt x="526" y="813"/>
                </a:cubicBezTo>
                <a:cubicBezTo>
                  <a:pt x="528" y="813"/>
                  <a:pt x="531" y="813"/>
                  <a:pt x="532" y="812"/>
                </a:cubicBezTo>
                <a:cubicBezTo>
                  <a:pt x="535" y="804"/>
                  <a:pt x="542" y="807"/>
                  <a:pt x="547" y="808"/>
                </a:cubicBezTo>
                <a:cubicBezTo>
                  <a:pt x="559" y="810"/>
                  <a:pt x="570" y="814"/>
                  <a:pt x="582" y="816"/>
                </a:cubicBezTo>
                <a:cubicBezTo>
                  <a:pt x="590" y="818"/>
                  <a:pt x="591" y="820"/>
                  <a:pt x="590" y="829"/>
                </a:cubicBezTo>
                <a:cubicBezTo>
                  <a:pt x="589" y="837"/>
                  <a:pt x="586" y="844"/>
                  <a:pt x="584" y="852"/>
                </a:cubicBezTo>
                <a:cubicBezTo>
                  <a:pt x="581" y="862"/>
                  <a:pt x="581" y="862"/>
                  <a:pt x="592" y="865"/>
                </a:cubicBezTo>
                <a:cubicBezTo>
                  <a:pt x="592" y="865"/>
                  <a:pt x="593" y="865"/>
                  <a:pt x="594" y="865"/>
                </a:cubicBezTo>
                <a:close/>
                <a:moveTo>
                  <a:pt x="306" y="1063"/>
                </a:moveTo>
                <a:cubicBezTo>
                  <a:pt x="313" y="1059"/>
                  <a:pt x="319" y="1057"/>
                  <a:pt x="325" y="1054"/>
                </a:cubicBezTo>
                <a:cubicBezTo>
                  <a:pt x="339" y="1045"/>
                  <a:pt x="343" y="1032"/>
                  <a:pt x="341" y="1017"/>
                </a:cubicBezTo>
                <a:cubicBezTo>
                  <a:pt x="341" y="1014"/>
                  <a:pt x="340" y="1011"/>
                  <a:pt x="339" y="1008"/>
                </a:cubicBezTo>
                <a:cubicBezTo>
                  <a:pt x="332" y="981"/>
                  <a:pt x="319" y="957"/>
                  <a:pt x="304" y="934"/>
                </a:cubicBezTo>
                <a:cubicBezTo>
                  <a:pt x="301" y="930"/>
                  <a:pt x="299" y="927"/>
                  <a:pt x="296" y="922"/>
                </a:cubicBezTo>
                <a:cubicBezTo>
                  <a:pt x="293" y="933"/>
                  <a:pt x="291" y="943"/>
                  <a:pt x="288" y="952"/>
                </a:cubicBezTo>
                <a:cubicBezTo>
                  <a:pt x="275" y="997"/>
                  <a:pt x="265" y="1043"/>
                  <a:pt x="257" y="1089"/>
                </a:cubicBezTo>
                <a:cubicBezTo>
                  <a:pt x="255" y="1103"/>
                  <a:pt x="250" y="1118"/>
                  <a:pt x="244" y="1131"/>
                </a:cubicBezTo>
                <a:cubicBezTo>
                  <a:pt x="240" y="1143"/>
                  <a:pt x="229" y="1149"/>
                  <a:pt x="215" y="1148"/>
                </a:cubicBezTo>
                <a:cubicBezTo>
                  <a:pt x="204" y="1147"/>
                  <a:pt x="194" y="1145"/>
                  <a:pt x="183" y="1143"/>
                </a:cubicBezTo>
                <a:cubicBezTo>
                  <a:pt x="175" y="1142"/>
                  <a:pt x="167" y="1149"/>
                  <a:pt x="169" y="1157"/>
                </a:cubicBezTo>
                <a:cubicBezTo>
                  <a:pt x="170" y="1166"/>
                  <a:pt x="175" y="1172"/>
                  <a:pt x="183" y="1176"/>
                </a:cubicBezTo>
                <a:cubicBezTo>
                  <a:pt x="195" y="1182"/>
                  <a:pt x="208" y="1184"/>
                  <a:pt x="221" y="1184"/>
                </a:cubicBezTo>
                <a:cubicBezTo>
                  <a:pt x="245" y="1183"/>
                  <a:pt x="263" y="1172"/>
                  <a:pt x="273" y="1149"/>
                </a:cubicBezTo>
                <a:cubicBezTo>
                  <a:pt x="284" y="1127"/>
                  <a:pt x="289" y="1102"/>
                  <a:pt x="293" y="1078"/>
                </a:cubicBezTo>
                <a:cubicBezTo>
                  <a:pt x="298" y="1054"/>
                  <a:pt x="303" y="1030"/>
                  <a:pt x="308" y="1007"/>
                </a:cubicBezTo>
                <a:cubicBezTo>
                  <a:pt x="309" y="1002"/>
                  <a:pt x="312" y="997"/>
                  <a:pt x="314" y="993"/>
                </a:cubicBezTo>
                <a:cubicBezTo>
                  <a:pt x="315" y="993"/>
                  <a:pt x="316" y="993"/>
                  <a:pt x="316" y="993"/>
                </a:cubicBezTo>
                <a:cubicBezTo>
                  <a:pt x="313" y="1016"/>
                  <a:pt x="310" y="1038"/>
                  <a:pt x="306" y="1063"/>
                </a:cubicBezTo>
                <a:close/>
                <a:moveTo>
                  <a:pt x="298" y="909"/>
                </a:moveTo>
                <a:cubicBezTo>
                  <a:pt x="297" y="910"/>
                  <a:pt x="296" y="910"/>
                  <a:pt x="295" y="911"/>
                </a:cubicBezTo>
                <a:cubicBezTo>
                  <a:pt x="297" y="914"/>
                  <a:pt x="297" y="918"/>
                  <a:pt x="300" y="920"/>
                </a:cubicBezTo>
                <a:cubicBezTo>
                  <a:pt x="323" y="948"/>
                  <a:pt x="341" y="978"/>
                  <a:pt x="349" y="1014"/>
                </a:cubicBezTo>
                <a:cubicBezTo>
                  <a:pt x="355" y="1041"/>
                  <a:pt x="341" y="1060"/>
                  <a:pt x="314" y="1065"/>
                </a:cubicBezTo>
                <a:cubicBezTo>
                  <a:pt x="312" y="1065"/>
                  <a:pt x="311" y="1065"/>
                  <a:pt x="310" y="1065"/>
                </a:cubicBezTo>
                <a:cubicBezTo>
                  <a:pt x="306" y="1065"/>
                  <a:pt x="305" y="1068"/>
                  <a:pt x="306" y="1071"/>
                </a:cubicBezTo>
                <a:cubicBezTo>
                  <a:pt x="309" y="1083"/>
                  <a:pt x="314" y="1094"/>
                  <a:pt x="328" y="1099"/>
                </a:cubicBezTo>
                <a:cubicBezTo>
                  <a:pt x="349" y="1107"/>
                  <a:pt x="372" y="1113"/>
                  <a:pt x="395" y="1115"/>
                </a:cubicBezTo>
                <a:cubicBezTo>
                  <a:pt x="397" y="1116"/>
                  <a:pt x="401" y="1114"/>
                  <a:pt x="402" y="1112"/>
                </a:cubicBezTo>
                <a:cubicBezTo>
                  <a:pt x="407" y="1104"/>
                  <a:pt x="411" y="1095"/>
                  <a:pt x="413" y="1086"/>
                </a:cubicBezTo>
                <a:cubicBezTo>
                  <a:pt x="416" y="1070"/>
                  <a:pt x="411" y="1055"/>
                  <a:pt x="406" y="1040"/>
                </a:cubicBezTo>
                <a:cubicBezTo>
                  <a:pt x="403" y="1032"/>
                  <a:pt x="399" y="1027"/>
                  <a:pt x="393" y="1021"/>
                </a:cubicBezTo>
                <a:cubicBezTo>
                  <a:pt x="362" y="993"/>
                  <a:pt x="333" y="963"/>
                  <a:pt x="311" y="927"/>
                </a:cubicBezTo>
                <a:cubicBezTo>
                  <a:pt x="307" y="921"/>
                  <a:pt x="302" y="915"/>
                  <a:pt x="298" y="909"/>
                </a:cubicBezTo>
                <a:close/>
                <a:moveTo>
                  <a:pt x="406" y="1117"/>
                </a:moveTo>
                <a:cubicBezTo>
                  <a:pt x="450" y="1121"/>
                  <a:pt x="491" y="1119"/>
                  <a:pt x="530" y="1099"/>
                </a:cubicBezTo>
                <a:cubicBezTo>
                  <a:pt x="548" y="1090"/>
                  <a:pt x="560" y="1076"/>
                  <a:pt x="563" y="1056"/>
                </a:cubicBezTo>
                <a:cubicBezTo>
                  <a:pt x="565" y="1048"/>
                  <a:pt x="566" y="1040"/>
                  <a:pt x="567" y="1031"/>
                </a:cubicBezTo>
                <a:cubicBezTo>
                  <a:pt x="567" y="1025"/>
                  <a:pt x="567" y="1019"/>
                  <a:pt x="568" y="1011"/>
                </a:cubicBezTo>
                <a:cubicBezTo>
                  <a:pt x="561" y="1017"/>
                  <a:pt x="557" y="1021"/>
                  <a:pt x="551" y="1024"/>
                </a:cubicBezTo>
                <a:cubicBezTo>
                  <a:pt x="537" y="1034"/>
                  <a:pt x="523" y="1043"/>
                  <a:pt x="508" y="1051"/>
                </a:cubicBezTo>
                <a:cubicBezTo>
                  <a:pt x="479" y="1066"/>
                  <a:pt x="451" y="1058"/>
                  <a:pt x="424" y="1043"/>
                </a:cubicBezTo>
                <a:cubicBezTo>
                  <a:pt x="418" y="1040"/>
                  <a:pt x="412" y="1036"/>
                  <a:pt x="406" y="1032"/>
                </a:cubicBezTo>
                <a:cubicBezTo>
                  <a:pt x="419" y="1060"/>
                  <a:pt x="426" y="1088"/>
                  <a:pt x="406" y="1117"/>
                </a:cubicBezTo>
                <a:close/>
                <a:moveTo>
                  <a:pt x="552" y="724"/>
                </a:moveTo>
                <a:cubicBezTo>
                  <a:pt x="552" y="720"/>
                  <a:pt x="552" y="715"/>
                  <a:pt x="551" y="711"/>
                </a:cubicBezTo>
                <a:cubicBezTo>
                  <a:pt x="544" y="669"/>
                  <a:pt x="507" y="639"/>
                  <a:pt x="464" y="639"/>
                </a:cubicBezTo>
                <a:cubicBezTo>
                  <a:pt x="430" y="639"/>
                  <a:pt x="399" y="662"/>
                  <a:pt x="391" y="693"/>
                </a:cubicBezTo>
                <a:cubicBezTo>
                  <a:pt x="376" y="746"/>
                  <a:pt x="426" y="812"/>
                  <a:pt x="493" y="795"/>
                </a:cubicBezTo>
                <a:cubicBezTo>
                  <a:pt x="529" y="787"/>
                  <a:pt x="552" y="758"/>
                  <a:pt x="552" y="724"/>
                </a:cubicBezTo>
                <a:close/>
                <a:moveTo>
                  <a:pt x="377" y="681"/>
                </a:moveTo>
                <a:cubicBezTo>
                  <a:pt x="358" y="685"/>
                  <a:pt x="268" y="727"/>
                  <a:pt x="262" y="733"/>
                </a:cubicBezTo>
                <a:cubicBezTo>
                  <a:pt x="270" y="752"/>
                  <a:pt x="278" y="771"/>
                  <a:pt x="286" y="790"/>
                </a:cubicBezTo>
                <a:cubicBezTo>
                  <a:pt x="285" y="790"/>
                  <a:pt x="285" y="790"/>
                  <a:pt x="285" y="790"/>
                </a:cubicBezTo>
                <a:cubicBezTo>
                  <a:pt x="309" y="772"/>
                  <a:pt x="336" y="757"/>
                  <a:pt x="363" y="744"/>
                </a:cubicBezTo>
                <a:cubicBezTo>
                  <a:pt x="366" y="742"/>
                  <a:pt x="367" y="741"/>
                  <a:pt x="366" y="737"/>
                </a:cubicBezTo>
                <a:cubicBezTo>
                  <a:pt x="362" y="720"/>
                  <a:pt x="366" y="703"/>
                  <a:pt x="374" y="687"/>
                </a:cubicBezTo>
                <a:cubicBezTo>
                  <a:pt x="375" y="685"/>
                  <a:pt x="375" y="683"/>
                  <a:pt x="377" y="681"/>
                </a:cubicBezTo>
                <a:close/>
                <a:moveTo>
                  <a:pt x="594" y="985"/>
                </a:moveTo>
                <a:cubicBezTo>
                  <a:pt x="590" y="989"/>
                  <a:pt x="587" y="993"/>
                  <a:pt x="584" y="995"/>
                </a:cubicBezTo>
                <a:cubicBezTo>
                  <a:pt x="578" y="1000"/>
                  <a:pt x="577" y="1005"/>
                  <a:pt x="577" y="1011"/>
                </a:cubicBezTo>
                <a:cubicBezTo>
                  <a:pt x="577" y="1028"/>
                  <a:pt x="575" y="1045"/>
                  <a:pt x="574" y="1062"/>
                </a:cubicBezTo>
                <a:cubicBezTo>
                  <a:pt x="574" y="1067"/>
                  <a:pt x="573" y="1073"/>
                  <a:pt x="573" y="1078"/>
                </a:cubicBezTo>
                <a:cubicBezTo>
                  <a:pt x="576" y="1111"/>
                  <a:pt x="589" y="1127"/>
                  <a:pt x="621" y="1136"/>
                </a:cubicBezTo>
                <a:cubicBezTo>
                  <a:pt x="628" y="1138"/>
                  <a:pt x="636" y="1140"/>
                  <a:pt x="644" y="1141"/>
                </a:cubicBezTo>
                <a:cubicBezTo>
                  <a:pt x="659" y="1143"/>
                  <a:pt x="675" y="1146"/>
                  <a:pt x="691" y="1148"/>
                </a:cubicBezTo>
                <a:cubicBezTo>
                  <a:pt x="693" y="1148"/>
                  <a:pt x="697" y="1147"/>
                  <a:pt x="699" y="1145"/>
                </a:cubicBezTo>
                <a:cubicBezTo>
                  <a:pt x="705" y="1140"/>
                  <a:pt x="701" y="1126"/>
                  <a:pt x="693" y="1125"/>
                </a:cubicBezTo>
                <a:cubicBezTo>
                  <a:pt x="672" y="1121"/>
                  <a:pt x="652" y="1116"/>
                  <a:pt x="632" y="1113"/>
                </a:cubicBezTo>
                <a:cubicBezTo>
                  <a:pt x="610" y="1109"/>
                  <a:pt x="598" y="1096"/>
                  <a:pt x="595" y="1074"/>
                </a:cubicBezTo>
                <a:cubicBezTo>
                  <a:pt x="593" y="1060"/>
                  <a:pt x="592" y="1046"/>
                  <a:pt x="592" y="1033"/>
                </a:cubicBezTo>
                <a:cubicBezTo>
                  <a:pt x="591" y="1017"/>
                  <a:pt x="593" y="1002"/>
                  <a:pt x="594" y="985"/>
                </a:cubicBezTo>
                <a:close/>
                <a:moveTo>
                  <a:pt x="323" y="1164"/>
                </a:moveTo>
                <a:cubicBezTo>
                  <a:pt x="323" y="1166"/>
                  <a:pt x="323" y="1168"/>
                  <a:pt x="323" y="1169"/>
                </a:cubicBezTo>
                <a:cubicBezTo>
                  <a:pt x="321" y="1177"/>
                  <a:pt x="325" y="1180"/>
                  <a:pt x="331" y="1183"/>
                </a:cubicBezTo>
                <a:cubicBezTo>
                  <a:pt x="342" y="1187"/>
                  <a:pt x="352" y="1192"/>
                  <a:pt x="362" y="1197"/>
                </a:cubicBezTo>
                <a:cubicBezTo>
                  <a:pt x="364" y="1198"/>
                  <a:pt x="367" y="1198"/>
                  <a:pt x="370" y="1197"/>
                </a:cubicBezTo>
                <a:cubicBezTo>
                  <a:pt x="378" y="1195"/>
                  <a:pt x="386" y="1191"/>
                  <a:pt x="395" y="1188"/>
                </a:cubicBezTo>
                <a:cubicBezTo>
                  <a:pt x="399" y="1186"/>
                  <a:pt x="401" y="1184"/>
                  <a:pt x="400" y="1179"/>
                </a:cubicBezTo>
                <a:cubicBezTo>
                  <a:pt x="398" y="1173"/>
                  <a:pt x="397" y="1166"/>
                  <a:pt x="396" y="1160"/>
                </a:cubicBezTo>
                <a:cubicBezTo>
                  <a:pt x="395" y="1156"/>
                  <a:pt x="393" y="1154"/>
                  <a:pt x="389" y="1154"/>
                </a:cubicBezTo>
                <a:cubicBezTo>
                  <a:pt x="372" y="1153"/>
                  <a:pt x="355" y="1151"/>
                  <a:pt x="339" y="1150"/>
                </a:cubicBezTo>
                <a:cubicBezTo>
                  <a:pt x="323" y="1148"/>
                  <a:pt x="323" y="1148"/>
                  <a:pt x="323" y="1164"/>
                </a:cubicBezTo>
                <a:close/>
                <a:moveTo>
                  <a:pt x="542" y="1184"/>
                </a:moveTo>
                <a:cubicBezTo>
                  <a:pt x="542" y="1183"/>
                  <a:pt x="543" y="1183"/>
                  <a:pt x="543" y="1182"/>
                </a:cubicBezTo>
                <a:cubicBezTo>
                  <a:pt x="534" y="1175"/>
                  <a:pt x="525" y="1168"/>
                  <a:pt x="516" y="1161"/>
                </a:cubicBezTo>
                <a:cubicBezTo>
                  <a:pt x="511" y="1157"/>
                  <a:pt x="506" y="1155"/>
                  <a:pt x="499" y="1155"/>
                </a:cubicBezTo>
                <a:cubicBezTo>
                  <a:pt x="482" y="1156"/>
                  <a:pt x="464" y="1156"/>
                  <a:pt x="447" y="1156"/>
                </a:cubicBezTo>
                <a:cubicBezTo>
                  <a:pt x="434" y="1157"/>
                  <a:pt x="434" y="1157"/>
                  <a:pt x="433" y="1170"/>
                </a:cubicBezTo>
                <a:cubicBezTo>
                  <a:pt x="432" y="1176"/>
                  <a:pt x="434" y="1178"/>
                  <a:pt x="440" y="1180"/>
                </a:cubicBezTo>
                <a:cubicBezTo>
                  <a:pt x="468" y="1186"/>
                  <a:pt x="497" y="1188"/>
                  <a:pt x="525" y="1186"/>
                </a:cubicBezTo>
                <a:cubicBezTo>
                  <a:pt x="531" y="1185"/>
                  <a:pt x="536" y="1185"/>
                  <a:pt x="542" y="1184"/>
                </a:cubicBezTo>
                <a:close/>
                <a:moveTo>
                  <a:pt x="737" y="1173"/>
                </a:moveTo>
                <a:cubicBezTo>
                  <a:pt x="744" y="1172"/>
                  <a:pt x="749" y="1172"/>
                  <a:pt x="755" y="1171"/>
                </a:cubicBezTo>
                <a:cubicBezTo>
                  <a:pt x="764" y="1168"/>
                  <a:pt x="767" y="1160"/>
                  <a:pt x="761" y="1152"/>
                </a:cubicBezTo>
                <a:cubicBezTo>
                  <a:pt x="752" y="1139"/>
                  <a:pt x="739" y="1133"/>
                  <a:pt x="723" y="1128"/>
                </a:cubicBezTo>
                <a:cubicBezTo>
                  <a:pt x="724" y="1131"/>
                  <a:pt x="725" y="1133"/>
                  <a:pt x="727" y="1136"/>
                </a:cubicBezTo>
                <a:cubicBezTo>
                  <a:pt x="720" y="1133"/>
                  <a:pt x="714" y="1131"/>
                  <a:pt x="709" y="1130"/>
                </a:cubicBezTo>
                <a:cubicBezTo>
                  <a:pt x="708" y="1138"/>
                  <a:pt x="707" y="1145"/>
                  <a:pt x="706" y="1152"/>
                </a:cubicBezTo>
                <a:cubicBezTo>
                  <a:pt x="705" y="1152"/>
                  <a:pt x="704" y="1153"/>
                  <a:pt x="703" y="1153"/>
                </a:cubicBezTo>
                <a:cubicBezTo>
                  <a:pt x="706" y="1155"/>
                  <a:pt x="708" y="1156"/>
                  <a:pt x="711" y="1158"/>
                </a:cubicBezTo>
                <a:cubicBezTo>
                  <a:pt x="711" y="1158"/>
                  <a:pt x="710" y="1159"/>
                  <a:pt x="710" y="1159"/>
                </a:cubicBezTo>
                <a:cubicBezTo>
                  <a:pt x="705" y="1159"/>
                  <a:pt x="700" y="1158"/>
                  <a:pt x="696" y="1158"/>
                </a:cubicBezTo>
                <a:cubicBezTo>
                  <a:pt x="696" y="1159"/>
                  <a:pt x="695" y="1159"/>
                  <a:pt x="695" y="1160"/>
                </a:cubicBezTo>
                <a:cubicBezTo>
                  <a:pt x="701" y="1163"/>
                  <a:pt x="707" y="1166"/>
                  <a:pt x="713" y="1168"/>
                </a:cubicBezTo>
                <a:cubicBezTo>
                  <a:pt x="728" y="1173"/>
                  <a:pt x="731" y="1170"/>
                  <a:pt x="730" y="1155"/>
                </a:cubicBezTo>
                <a:cubicBezTo>
                  <a:pt x="738" y="1158"/>
                  <a:pt x="738" y="1165"/>
                  <a:pt x="737" y="1173"/>
                </a:cubicBezTo>
                <a:close/>
                <a:moveTo>
                  <a:pt x="406" y="1131"/>
                </a:moveTo>
                <a:cubicBezTo>
                  <a:pt x="380" y="1125"/>
                  <a:pt x="354" y="1118"/>
                  <a:pt x="327" y="1112"/>
                </a:cubicBezTo>
                <a:cubicBezTo>
                  <a:pt x="326" y="1119"/>
                  <a:pt x="326" y="1127"/>
                  <a:pt x="324" y="1134"/>
                </a:cubicBezTo>
                <a:cubicBezTo>
                  <a:pt x="323" y="1140"/>
                  <a:pt x="325" y="1142"/>
                  <a:pt x="331" y="1142"/>
                </a:cubicBezTo>
                <a:cubicBezTo>
                  <a:pt x="350" y="1143"/>
                  <a:pt x="370" y="1144"/>
                  <a:pt x="389" y="1145"/>
                </a:cubicBezTo>
                <a:cubicBezTo>
                  <a:pt x="403" y="1145"/>
                  <a:pt x="403" y="1145"/>
                  <a:pt x="406" y="1131"/>
                </a:cubicBezTo>
                <a:close/>
                <a:moveTo>
                  <a:pt x="126" y="1173"/>
                </a:moveTo>
                <a:cubicBezTo>
                  <a:pt x="130" y="1158"/>
                  <a:pt x="135" y="1152"/>
                  <a:pt x="146" y="1153"/>
                </a:cubicBezTo>
                <a:cubicBezTo>
                  <a:pt x="142" y="1157"/>
                  <a:pt x="138" y="1160"/>
                  <a:pt x="135" y="1165"/>
                </a:cubicBezTo>
                <a:cubicBezTo>
                  <a:pt x="131" y="1171"/>
                  <a:pt x="134" y="1177"/>
                  <a:pt x="142" y="1178"/>
                </a:cubicBezTo>
                <a:cubicBezTo>
                  <a:pt x="150" y="1179"/>
                  <a:pt x="158" y="1177"/>
                  <a:pt x="165" y="1171"/>
                </a:cubicBezTo>
                <a:cubicBezTo>
                  <a:pt x="158" y="1160"/>
                  <a:pt x="162" y="1150"/>
                  <a:pt x="170" y="1141"/>
                </a:cubicBezTo>
                <a:cubicBezTo>
                  <a:pt x="167" y="1139"/>
                  <a:pt x="165" y="1138"/>
                  <a:pt x="161" y="1137"/>
                </a:cubicBezTo>
                <a:cubicBezTo>
                  <a:pt x="165" y="1136"/>
                  <a:pt x="168" y="1135"/>
                  <a:pt x="171" y="1134"/>
                </a:cubicBezTo>
                <a:cubicBezTo>
                  <a:pt x="171" y="1134"/>
                  <a:pt x="171" y="1133"/>
                  <a:pt x="171" y="1132"/>
                </a:cubicBezTo>
                <a:cubicBezTo>
                  <a:pt x="166" y="1132"/>
                  <a:pt x="162" y="1131"/>
                  <a:pt x="157" y="1131"/>
                </a:cubicBezTo>
                <a:cubicBezTo>
                  <a:pt x="141" y="1132"/>
                  <a:pt x="127" y="1139"/>
                  <a:pt x="116" y="1151"/>
                </a:cubicBezTo>
                <a:cubicBezTo>
                  <a:pt x="113" y="1155"/>
                  <a:pt x="110" y="1159"/>
                  <a:pt x="112" y="1165"/>
                </a:cubicBezTo>
                <a:cubicBezTo>
                  <a:pt x="115" y="1171"/>
                  <a:pt x="119" y="1173"/>
                  <a:pt x="126" y="1173"/>
                </a:cubicBezTo>
                <a:close/>
                <a:moveTo>
                  <a:pt x="527" y="1117"/>
                </a:moveTo>
                <a:cubicBezTo>
                  <a:pt x="497" y="1128"/>
                  <a:pt x="466" y="1132"/>
                  <a:pt x="434" y="1132"/>
                </a:cubicBezTo>
                <a:cubicBezTo>
                  <a:pt x="434" y="1136"/>
                  <a:pt x="435" y="1140"/>
                  <a:pt x="435" y="1143"/>
                </a:cubicBezTo>
                <a:cubicBezTo>
                  <a:pt x="434" y="1149"/>
                  <a:pt x="437" y="1150"/>
                  <a:pt x="442" y="1150"/>
                </a:cubicBezTo>
                <a:cubicBezTo>
                  <a:pt x="460" y="1149"/>
                  <a:pt x="477" y="1148"/>
                  <a:pt x="494" y="1149"/>
                </a:cubicBezTo>
                <a:cubicBezTo>
                  <a:pt x="506" y="1150"/>
                  <a:pt x="513" y="1147"/>
                  <a:pt x="517" y="1135"/>
                </a:cubicBezTo>
                <a:cubicBezTo>
                  <a:pt x="519" y="1129"/>
                  <a:pt x="524" y="1123"/>
                  <a:pt x="527" y="1117"/>
                </a:cubicBezTo>
                <a:close/>
                <a:moveTo>
                  <a:pt x="541" y="815"/>
                </a:moveTo>
                <a:cubicBezTo>
                  <a:pt x="540" y="828"/>
                  <a:pt x="539" y="839"/>
                  <a:pt x="538" y="851"/>
                </a:cubicBezTo>
                <a:cubicBezTo>
                  <a:pt x="538" y="852"/>
                  <a:pt x="541" y="854"/>
                  <a:pt x="543" y="854"/>
                </a:cubicBezTo>
                <a:cubicBezTo>
                  <a:pt x="552" y="856"/>
                  <a:pt x="561" y="858"/>
                  <a:pt x="570" y="859"/>
                </a:cubicBezTo>
                <a:cubicBezTo>
                  <a:pt x="571" y="859"/>
                  <a:pt x="574" y="857"/>
                  <a:pt x="575" y="856"/>
                </a:cubicBezTo>
                <a:cubicBezTo>
                  <a:pt x="577" y="847"/>
                  <a:pt x="579" y="837"/>
                  <a:pt x="581" y="828"/>
                </a:cubicBezTo>
                <a:cubicBezTo>
                  <a:pt x="581" y="827"/>
                  <a:pt x="580" y="824"/>
                  <a:pt x="579" y="824"/>
                </a:cubicBezTo>
                <a:cubicBezTo>
                  <a:pt x="566" y="821"/>
                  <a:pt x="554" y="818"/>
                  <a:pt x="541" y="815"/>
                </a:cubicBezTo>
                <a:close/>
                <a:moveTo>
                  <a:pt x="594" y="761"/>
                </a:moveTo>
                <a:cubicBezTo>
                  <a:pt x="593" y="750"/>
                  <a:pt x="592" y="739"/>
                  <a:pt x="590" y="729"/>
                </a:cubicBezTo>
                <a:cubicBezTo>
                  <a:pt x="590" y="725"/>
                  <a:pt x="588" y="721"/>
                  <a:pt x="585" y="718"/>
                </a:cubicBezTo>
                <a:cubicBezTo>
                  <a:pt x="578" y="710"/>
                  <a:pt x="569" y="703"/>
                  <a:pt x="561" y="696"/>
                </a:cubicBezTo>
                <a:cubicBezTo>
                  <a:pt x="560" y="695"/>
                  <a:pt x="559" y="694"/>
                  <a:pt x="559" y="695"/>
                </a:cubicBezTo>
                <a:cubicBezTo>
                  <a:pt x="560" y="707"/>
                  <a:pt x="561" y="720"/>
                  <a:pt x="562" y="733"/>
                </a:cubicBezTo>
                <a:cubicBezTo>
                  <a:pt x="563" y="735"/>
                  <a:pt x="563" y="737"/>
                  <a:pt x="564" y="738"/>
                </a:cubicBezTo>
                <a:cubicBezTo>
                  <a:pt x="574" y="745"/>
                  <a:pt x="584" y="753"/>
                  <a:pt x="594" y="761"/>
                </a:cubicBezTo>
                <a:close/>
                <a:moveTo>
                  <a:pt x="498" y="853"/>
                </a:moveTo>
                <a:cubicBezTo>
                  <a:pt x="507" y="853"/>
                  <a:pt x="517" y="853"/>
                  <a:pt x="526" y="853"/>
                </a:cubicBezTo>
                <a:cubicBezTo>
                  <a:pt x="528" y="853"/>
                  <a:pt x="530" y="851"/>
                  <a:pt x="530" y="850"/>
                </a:cubicBezTo>
                <a:cubicBezTo>
                  <a:pt x="531" y="841"/>
                  <a:pt x="532" y="831"/>
                  <a:pt x="534" y="820"/>
                </a:cubicBezTo>
                <a:cubicBezTo>
                  <a:pt x="522" y="820"/>
                  <a:pt x="512" y="820"/>
                  <a:pt x="502" y="821"/>
                </a:cubicBezTo>
                <a:cubicBezTo>
                  <a:pt x="500" y="821"/>
                  <a:pt x="498" y="823"/>
                  <a:pt x="498" y="824"/>
                </a:cubicBezTo>
                <a:cubicBezTo>
                  <a:pt x="497" y="833"/>
                  <a:pt x="498" y="843"/>
                  <a:pt x="498" y="853"/>
                </a:cubicBezTo>
                <a:close/>
                <a:moveTo>
                  <a:pt x="481" y="854"/>
                </a:moveTo>
                <a:cubicBezTo>
                  <a:pt x="478" y="848"/>
                  <a:pt x="475" y="843"/>
                  <a:pt x="472" y="838"/>
                </a:cubicBezTo>
                <a:cubicBezTo>
                  <a:pt x="472" y="837"/>
                  <a:pt x="469" y="836"/>
                  <a:pt x="468" y="836"/>
                </a:cubicBezTo>
                <a:cubicBezTo>
                  <a:pt x="460" y="840"/>
                  <a:pt x="452" y="843"/>
                  <a:pt x="444" y="848"/>
                </a:cubicBezTo>
                <a:cubicBezTo>
                  <a:pt x="443" y="849"/>
                  <a:pt x="443" y="853"/>
                  <a:pt x="443" y="856"/>
                </a:cubicBezTo>
                <a:cubicBezTo>
                  <a:pt x="443" y="857"/>
                  <a:pt x="445" y="860"/>
                  <a:pt x="446" y="859"/>
                </a:cubicBezTo>
                <a:cubicBezTo>
                  <a:pt x="457" y="858"/>
                  <a:pt x="469" y="856"/>
                  <a:pt x="481" y="854"/>
                </a:cubicBezTo>
                <a:close/>
                <a:moveTo>
                  <a:pt x="377" y="703"/>
                </a:moveTo>
                <a:cubicBezTo>
                  <a:pt x="367" y="725"/>
                  <a:pt x="377" y="760"/>
                  <a:pt x="401" y="776"/>
                </a:cubicBezTo>
                <a:cubicBezTo>
                  <a:pt x="383" y="754"/>
                  <a:pt x="375" y="730"/>
                  <a:pt x="377" y="703"/>
                </a:cubicBezTo>
                <a:close/>
                <a:moveTo>
                  <a:pt x="424" y="863"/>
                </a:moveTo>
                <a:cubicBezTo>
                  <a:pt x="424" y="864"/>
                  <a:pt x="424" y="864"/>
                  <a:pt x="425" y="865"/>
                </a:cubicBezTo>
                <a:cubicBezTo>
                  <a:pt x="428" y="864"/>
                  <a:pt x="432" y="862"/>
                  <a:pt x="435" y="861"/>
                </a:cubicBezTo>
                <a:cubicBezTo>
                  <a:pt x="436" y="861"/>
                  <a:pt x="435" y="858"/>
                  <a:pt x="435" y="855"/>
                </a:cubicBezTo>
                <a:cubicBezTo>
                  <a:pt x="430" y="858"/>
                  <a:pt x="427" y="861"/>
                  <a:pt x="424" y="8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8681195" y="2082800"/>
            <a:ext cx="1381742" cy="1987306"/>
          </a:xfrm>
          <a:prstGeom prst="roundRect">
            <a:avLst>
              <a:gd name="adj" fmla="val 44550"/>
            </a:avLst>
          </a:prstGeom>
          <a:solidFill>
            <a:srgbClr val="644E9F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8981905" y="2452785"/>
            <a:ext cx="780322" cy="1128498"/>
            <a:chOff x="7627075" y="1257859"/>
            <a:chExt cx="2291628" cy="3314142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7708903" y="3201988"/>
              <a:ext cx="2209800" cy="985838"/>
              <a:chOff x="5184" y="2497"/>
              <a:chExt cx="1392" cy="621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5796" y="2497"/>
                <a:ext cx="463" cy="492"/>
              </a:xfrm>
              <a:custGeom>
                <a:avLst/>
                <a:gdLst>
                  <a:gd name="T0" fmla="*/ 32 w 65"/>
                  <a:gd name="T1" fmla="*/ 0 h 69"/>
                  <a:gd name="T2" fmla="*/ 65 w 65"/>
                  <a:gd name="T3" fmla="*/ 23 h 69"/>
                  <a:gd name="T4" fmla="*/ 45 w 65"/>
                  <a:gd name="T5" fmla="*/ 69 h 69"/>
                  <a:gd name="T6" fmla="*/ 0 w 65"/>
                  <a:gd name="T7" fmla="*/ 41 h 69"/>
                  <a:gd name="T8" fmla="*/ 32 w 65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9">
                    <a:moveTo>
                      <a:pt x="32" y="0"/>
                    </a:moveTo>
                    <a:cubicBezTo>
                      <a:pt x="55" y="0"/>
                      <a:pt x="65" y="8"/>
                      <a:pt x="65" y="23"/>
                    </a:cubicBezTo>
                    <a:cubicBezTo>
                      <a:pt x="64" y="46"/>
                      <a:pt x="54" y="69"/>
                      <a:pt x="45" y="69"/>
                    </a:cubicBezTo>
                    <a:cubicBezTo>
                      <a:pt x="25" y="69"/>
                      <a:pt x="0" y="53"/>
                      <a:pt x="0" y="41"/>
                    </a:cubicBezTo>
                    <a:cubicBezTo>
                      <a:pt x="0" y="13"/>
                      <a:pt x="10" y="0"/>
                      <a:pt x="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6221" y="2734"/>
                <a:ext cx="355" cy="384"/>
              </a:xfrm>
              <a:custGeom>
                <a:avLst/>
                <a:gdLst>
                  <a:gd name="T0" fmla="*/ 57 w 57"/>
                  <a:gd name="T1" fmla="*/ 27 h 58"/>
                  <a:gd name="T2" fmla="*/ 27 w 57"/>
                  <a:gd name="T3" fmla="*/ 56 h 58"/>
                  <a:gd name="T4" fmla="*/ 3 w 57"/>
                  <a:gd name="T5" fmla="*/ 37 h 58"/>
                  <a:gd name="T6" fmla="*/ 28 w 57"/>
                  <a:gd name="T7" fmla="*/ 4 h 58"/>
                  <a:gd name="T8" fmla="*/ 57 w 57"/>
                  <a:gd name="T9" fmla="*/ 27 h 58"/>
                  <a:gd name="connsiteX0" fmla="*/ 9530 w 10007"/>
                  <a:gd name="connsiteY0" fmla="*/ 4048 h 9083"/>
                  <a:gd name="connsiteX1" fmla="*/ 4267 w 10007"/>
                  <a:gd name="connsiteY1" fmla="*/ 9048 h 9083"/>
                  <a:gd name="connsiteX2" fmla="*/ 56 w 10007"/>
                  <a:gd name="connsiteY2" fmla="*/ 5772 h 9083"/>
                  <a:gd name="connsiteX3" fmla="*/ 4442 w 10007"/>
                  <a:gd name="connsiteY3" fmla="*/ 83 h 9083"/>
                  <a:gd name="connsiteX4" fmla="*/ 9530 w 10007"/>
                  <a:gd name="connsiteY4" fmla="*/ 4048 h 9083"/>
                  <a:gd name="connsiteX0" fmla="*/ 9523 w 9629"/>
                  <a:gd name="connsiteY0" fmla="*/ 4457 h 10000"/>
                  <a:gd name="connsiteX1" fmla="*/ 4264 w 9629"/>
                  <a:gd name="connsiteY1" fmla="*/ 9961 h 10000"/>
                  <a:gd name="connsiteX2" fmla="*/ 56 w 9629"/>
                  <a:gd name="connsiteY2" fmla="*/ 6355 h 10000"/>
                  <a:gd name="connsiteX3" fmla="*/ 4439 w 9629"/>
                  <a:gd name="connsiteY3" fmla="*/ 91 h 10000"/>
                  <a:gd name="connsiteX4" fmla="*/ 9523 w 9629"/>
                  <a:gd name="connsiteY4" fmla="*/ 4457 h 10000"/>
                  <a:gd name="connsiteX0" fmla="*/ 9072 w 9204"/>
                  <a:gd name="connsiteY0" fmla="*/ 4244 h 10000"/>
                  <a:gd name="connsiteX1" fmla="*/ 4428 w 9204"/>
                  <a:gd name="connsiteY1" fmla="*/ 9961 h 10000"/>
                  <a:gd name="connsiteX2" fmla="*/ 58 w 9204"/>
                  <a:gd name="connsiteY2" fmla="*/ 6355 h 10000"/>
                  <a:gd name="connsiteX3" fmla="*/ 4610 w 9204"/>
                  <a:gd name="connsiteY3" fmla="*/ 91 h 10000"/>
                  <a:gd name="connsiteX4" fmla="*/ 9072 w 9204"/>
                  <a:gd name="connsiteY4" fmla="*/ 4244 h 10000"/>
                  <a:gd name="connsiteX0" fmla="*/ 9854 w 9855"/>
                  <a:gd name="connsiteY0" fmla="*/ 4558 h 10314"/>
                  <a:gd name="connsiteX1" fmla="*/ 4808 w 9855"/>
                  <a:gd name="connsiteY1" fmla="*/ 10275 h 10314"/>
                  <a:gd name="connsiteX2" fmla="*/ 60 w 9855"/>
                  <a:gd name="connsiteY2" fmla="*/ 6669 h 10314"/>
                  <a:gd name="connsiteX3" fmla="*/ 5228 w 9855"/>
                  <a:gd name="connsiteY3" fmla="*/ 85 h 10314"/>
                  <a:gd name="connsiteX4" fmla="*/ 9854 w 9855"/>
                  <a:gd name="connsiteY4" fmla="*/ 4558 h 10314"/>
                  <a:gd name="connsiteX0" fmla="*/ 10000 w 10001"/>
                  <a:gd name="connsiteY0" fmla="*/ 4337 h 9918"/>
                  <a:gd name="connsiteX1" fmla="*/ 4880 w 10001"/>
                  <a:gd name="connsiteY1" fmla="*/ 9880 h 9918"/>
                  <a:gd name="connsiteX2" fmla="*/ 62 w 10001"/>
                  <a:gd name="connsiteY2" fmla="*/ 6384 h 9918"/>
                  <a:gd name="connsiteX3" fmla="*/ 5306 w 10001"/>
                  <a:gd name="connsiteY3" fmla="*/ 0 h 9918"/>
                  <a:gd name="connsiteX4" fmla="*/ 10000 w 10001"/>
                  <a:gd name="connsiteY4" fmla="*/ 4337 h 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1" h="9918">
                    <a:moveTo>
                      <a:pt x="10000" y="4337"/>
                    </a:moveTo>
                    <a:cubicBezTo>
                      <a:pt x="9929" y="5984"/>
                      <a:pt x="6887" y="9329"/>
                      <a:pt x="4880" y="9880"/>
                    </a:cubicBezTo>
                    <a:cubicBezTo>
                      <a:pt x="3676" y="10249"/>
                      <a:pt x="465" y="7857"/>
                      <a:pt x="62" y="6384"/>
                    </a:cubicBezTo>
                    <a:cubicBezTo>
                      <a:pt x="-540" y="3624"/>
                      <a:pt x="3386" y="195"/>
                      <a:pt x="5306" y="0"/>
                    </a:cubicBezTo>
                    <a:cubicBezTo>
                      <a:pt x="7314" y="736"/>
                      <a:pt x="10071" y="2691"/>
                      <a:pt x="10000" y="43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5440" y="2540"/>
                <a:ext cx="356" cy="413"/>
              </a:xfrm>
              <a:custGeom>
                <a:avLst/>
                <a:gdLst>
                  <a:gd name="T0" fmla="*/ 47 w 50"/>
                  <a:gd name="T1" fmla="*/ 29 h 58"/>
                  <a:gd name="T2" fmla="*/ 18 w 50"/>
                  <a:gd name="T3" fmla="*/ 50 h 58"/>
                  <a:gd name="T4" fmla="*/ 4 w 50"/>
                  <a:gd name="T5" fmla="*/ 26 h 58"/>
                  <a:gd name="T6" fmla="*/ 30 w 50"/>
                  <a:gd name="T7" fmla="*/ 1 h 58"/>
                  <a:gd name="T8" fmla="*/ 47 w 50"/>
                  <a:gd name="T9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47" y="29"/>
                    </a:moveTo>
                    <a:cubicBezTo>
                      <a:pt x="50" y="58"/>
                      <a:pt x="28" y="49"/>
                      <a:pt x="18" y="50"/>
                    </a:cubicBezTo>
                    <a:cubicBezTo>
                      <a:pt x="0" y="53"/>
                      <a:pt x="5" y="35"/>
                      <a:pt x="4" y="26"/>
                    </a:cubicBezTo>
                    <a:cubicBezTo>
                      <a:pt x="2" y="11"/>
                      <a:pt x="15" y="0"/>
                      <a:pt x="30" y="1"/>
                    </a:cubicBezTo>
                    <a:cubicBezTo>
                      <a:pt x="49" y="3"/>
                      <a:pt x="45" y="20"/>
                      <a:pt x="47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5184" y="2782"/>
                <a:ext cx="299" cy="278"/>
              </a:xfrm>
              <a:custGeom>
                <a:avLst/>
                <a:gdLst>
                  <a:gd name="T0" fmla="*/ 13 w 42"/>
                  <a:gd name="T1" fmla="*/ 39 h 39"/>
                  <a:gd name="T2" fmla="*/ 13 w 42"/>
                  <a:gd name="T3" fmla="*/ 3 h 39"/>
                  <a:gd name="T4" fmla="*/ 33 w 42"/>
                  <a:gd name="T5" fmla="*/ 4 h 39"/>
                  <a:gd name="T6" fmla="*/ 31 w 42"/>
                  <a:gd name="T7" fmla="*/ 26 h 39"/>
                  <a:gd name="T8" fmla="*/ 13 w 42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9">
                    <a:moveTo>
                      <a:pt x="13" y="39"/>
                    </a:moveTo>
                    <a:cubicBezTo>
                      <a:pt x="0" y="23"/>
                      <a:pt x="0" y="11"/>
                      <a:pt x="13" y="3"/>
                    </a:cubicBezTo>
                    <a:cubicBezTo>
                      <a:pt x="18" y="0"/>
                      <a:pt x="29" y="0"/>
                      <a:pt x="33" y="4"/>
                    </a:cubicBezTo>
                    <a:cubicBezTo>
                      <a:pt x="40" y="10"/>
                      <a:pt x="42" y="19"/>
                      <a:pt x="31" y="26"/>
                    </a:cubicBezTo>
                    <a:cubicBezTo>
                      <a:pt x="25" y="30"/>
                      <a:pt x="19" y="35"/>
                      <a:pt x="13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627075" y="1257859"/>
              <a:ext cx="2106756" cy="1708362"/>
              <a:chOff x="7649029" y="1324444"/>
              <a:chExt cx="2062848" cy="167275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649029" y="1324444"/>
                <a:ext cx="2062848" cy="1672756"/>
                <a:chOff x="7546489" y="1048140"/>
                <a:chExt cx="2223478" cy="1803010"/>
              </a:xfrm>
            </p:grpSpPr>
            <p:sp>
              <p:nvSpPr>
                <p:cNvPr id="23" name="弦形 22"/>
                <p:cNvSpPr/>
                <p:nvPr/>
              </p:nvSpPr>
              <p:spPr>
                <a:xfrm>
                  <a:off x="7871427" y="1158971"/>
                  <a:ext cx="1618052" cy="1618052"/>
                </a:xfrm>
                <a:prstGeom prst="chord">
                  <a:avLst>
                    <a:gd name="adj1" fmla="val 18056"/>
                    <a:gd name="adj2" fmla="val 1078271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8477770" y="1887856"/>
                  <a:ext cx="360916" cy="360916"/>
                </a:xfrm>
                <a:prstGeom prst="ellipse">
                  <a:avLst/>
                </a:prstGeom>
                <a:solidFill>
                  <a:srgbClr val="6751A4"/>
                </a:solidFill>
                <a:ln w="76200">
                  <a:solidFill>
                    <a:srgbClr val="6751A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7546489" y="1048140"/>
                  <a:ext cx="2223478" cy="1803010"/>
                </a:xfrm>
                <a:custGeom>
                  <a:avLst/>
                  <a:gdLst>
                    <a:gd name="connsiteX0" fmla="*/ 659015 w 1303338"/>
                    <a:gd name="connsiteY0" fmla="*/ 132947 h 1056872"/>
                    <a:gd name="connsiteX1" fmla="*/ 263526 w 1303338"/>
                    <a:gd name="connsiteY1" fmla="*/ 528436 h 1056872"/>
                    <a:gd name="connsiteX2" fmla="*/ 659015 w 1303338"/>
                    <a:gd name="connsiteY2" fmla="*/ 923925 h 1056872"/>
                    <a:gd name="connsiteX3" fmla="*/ 1054504 w 1303338"/>
                    <a:gd name="connsiteY3" fmla="*/ 528436 h 1056872"/>
                    <a:gd name="connsiteX4" fmla="*/ 659015 w 1303338"/>
                    <a:gd name="connsiteY4" fmla="*/ 132947 h 1056872"/>
                    <a:gd name="connsiteX5" fmla="*/ 659015 w 1303338"/>
                    <a:gd name="connsiteY5" fmla="*/ 0 h 1056872"/>
                    <a:gd name="connsiteX6" fmla="*/ 1145924 w 1303338"/>
                    <a:gd name="connsiteY6" fmla="*/ 322745 h 1056872"/>
                    <a:gd name="connsiteX7" fmla="*/ 1146637 w 1303338"/>
                    <a:gd name="connsiteY7" fmla="*/ 325040 h 1056872"/>
                    <a:gd name="connsiteX8" fmla="*/ 1303338 w 1303338"/>
                    <a:gd name="connsiteY8" fmla="*/ 325040 h 1056872"/>
                    <a:gd name="connsiteX9" fmla="*/ 1303338 w 1303338"/>
                    <a:gd name="connsiteY9" fmla="*/ 726879 h 1056872"/>
                    <a:gd name="connsiteX10" fmla="*/ 1148174 w 1303338"/>
                    <a:gd name="connsiteY10" fmla="*/ 726879 h 1056872"/>
                    <a:gd name="connsiteX11" fmla="*/ 1145924 w 1303338"/>
                    <a:gd name="connsiteY11" fmla="*/ 734127 h 1056872"/>
                    <a:gd name="connsiteX12" fmla="*/ 659015 w 1303338"/>
                    <a:gd name="connsiteY12" fmla="*/ 1056872 h 1056872"/>
                    <a:gd name="connsiteX13" fmla="*/ 172106 w 1303338"/>
                    <a:gd name="connsiteY13" fmla="*/ 734127 h 1056872"/>
                    <a:gd name="connsiteX14" fmla="*/ 169856 w 1303338"/>
                    <a:gd name="connsiteY14" fmla="*/ 726879 h 1056872"/>
                    <a:gd name="connsiteX15" fmla="*/ 0 w 1303338"/>
                    <a:gd name="connsiteY15" fmla="*/ 726879 h 1056872"/>
                    <a:gd name="connsiteX16" fmla="*/ 0 w 1303338"/>
                    <a:gd name="connsiteY16" fmla="*/ 325040 h 1056872"/>
                    <a:gd name="connsiteX17" fmla="*/ 171394 w 1303338"/>
                    <a:gd name="connsiteY17" fmla="*/ 325040 h 1056872"/>
                    <a:gd name="connsiteX18" fmla="*/ 172106 w 1303338"/>
                    <a:gd name="connsiteY18" fmla="*/ 322745 h 1056872"/>
                    <a:gd name="connsiteX19" fmla="*/ 659015 w 1303338"/>
                    <a:gd name="connsiteY19" fmla="*/ 0 h 1056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03338" h="1056872">
                      <a:moveTo>
                        <a:pt x="659015" y="132947"/>
                      </a:moveTo>
                      <a:cubicBezTo>
                        <a:pt x="440592" y="132947"/>
                        <a:pt x="263526" y="310013"/>
                        <a:pt x="263526" y="528436"/>
                      </a:cubicBezTo>
                      <a:cubicBezTo>
                        <a:pt x="263526" y="746859"/>
                        <a:pt x="440592" y="923925"/>
                        <a:pt x="659015" y="923925"/>
                      </a:cubicBezTo>
                      <a:cubicBezTo>
                        <a:pt x="877438" y="923925"/>
                        <a:pt x="1054504" y="746859"/>
                        <a:pt x="1054504" y="528436"/>
                      </a:cubicBezTo>
                      <a:cubicBezTo>
                        <a:pt x="1054504" y="310013"/>
                        <a:pt x="877438" y="132947"/>
                        <a:pt x="659015" y="132947"/>
                      </a:cubicBezTo>
                      <a:close/>
                      <a:moveTo>
                        <a:pt x="659015" y="0"/>
                      </a:moveTo>
                      <a:cubicBezTo>
                        <a:pt x="877901" y="0"/>
                        <a:pt x="1065703" y="133081"/>
                        <a:pt x="1145924" y="322745"/>
                      </a:cubicBezTo>
                      <a:lnTo>
                        <a:pt x="1146637" y="325040"/>
                      </a:lnTo>
                      <a:lnTo>
                        <a:pt x="1303338" y="325040"/>
                      </a:lnTo>
                      <a:lnTo>
                        <a:pt x="1303338" y="726879"/>
                      </a:lnTo>
                      <a:lnTo>
                        <a:pt x="1148174" y="726879"/>
                      </a:lnTo>
                      <a:lnTo>
                        <a:pt x="1145924" y="734127"/>
                      </a:lnTo>
                      <a:cubicBezTo>
                        <a:pt x="1065703" y="923791"/>
                        <a:pt x="877901" y="1056872"/>
                        <a:pt x="659015" y="1056872"/>
                      </a:cubicBezTo>
                      <a:cubicBezTo>
                        <a:pt x="440130" y="1056872"/>
                        <a:pt x="252327" y="923791"/>
                        <a:pt x="172106" y="734127"/>
                      </a:cubicBezTo>
                      <a:lnTo>
                        <a:pt x="169856" y="726879"/>
                      </a:lnTo>
                      <a:lnTo>
                        <a:pt x="0" y="726879"/>
                      </a:lnTo>
                      <a:lnTo>
                        <a:pt x="0" y="325040"/>
                      </a:lnTo>
                      <a:lnTo>
                        <a:pt x="171394" y="325040"/>
                      </a:lnTo>
                      <a:lnTo>
                        <a:pt x="172106" y="322745"/>
                      </a:lnTo>
                      <a:cubicBezTo>
                        <a:pt x="252327" y="133081"/>
                        <a:pt x="440130" y="0"/>
                        <a:pt x="659015" y="0"/>
                      </a:cubicBezTo>
                      <a:close/>
                    </a:path>
                  </a:pathLst>
                </a:custGeom>
                <a:solidFill>
                  <a:srgbClr val="1A19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" name="椭圆 24"/>
              <p:cNvSpPr/>
              <p:nvPr/>
            </p:nvSpPr>
            <p:spPr>
              <a:xfrm>
                <a:off x="8537229" y="2144153"/>
                <a:ext cx="286448" cy="286444"/>
              </a:xfrm>
              <a:prstGeom prst="ellipse">
                <a:avLst/>
              </a:prstGeom>
              <a:solidFill>
                <a:srgbClr val="1A19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任意多边形 26"/>
            <p:cNvSpPr/>
            <p:nvPr/>
          </p:nvSpPr>
          <p:spPr>
            <a:xfrm>
              <a:off x="7824694" y="3741785"/>
              <a:ext cx="2027865" cy="830216"/>
            </a:xfrm>
            <a:custGeom>
              <a:avLst/>
              <a:gdLst>
                <a:gd name="connsiteX0" fmla="*/ 0 w 966787"/>
                <a:gd name="connsiteY0" fmla="*/ 159544 h 235744"/>
                <a:gd name="connsiteX1" fmla="*/ 321468 w 966787"/>
                <a:gd name="connsiteY1" fmla="*/ 0 h 235744"/>
                <a:gd name="connsiteX2" fmla="*/ 966787 w 966787"/>
                <a:gd name="connsiteY2" fmla="*/ 235744 h 235744"/>
                <a:gd name="connsiteX3" fmla="*/ 0 w 966787"/>
                <a:gd name="connsiteY3" fmla="*/ 159544 h 235744"/>
                <a:gd name="connsiteX0" fmla="*/ 0 w 970523"/>
                <a:gd name="connsiteY0" fmla="*/ 159544 h 242061"/>
                <a:gd name="connsiteX1" fmla="*/ 321468 w 970523"/>
                <a:gd name="connsiteY1" fmla="*/ 0 h 242061"/>
                <a:gd name="connsiteX2" fmla="*/ 966787 w 970523"/>
                <a:gd name="connsiteY2" fmla="*/ 235744 h 242061"/>
                <a:gd name="connsiteX3" fmla="*/ 0 w 970523"/>
                <a:gd name="connsiteY3" fmla="*/ 159544 h 242061"/>
                <a:gd name="connsiteX0" fmla="*/ 24766 w 995289"/>
                <a:gd name="connsiteY0" fmla="*/ 160395 h 242912"/>
                <a:gd name="connsiteX1" fmla="*/ 346234 w 995289"/>
                <a:gd name="connsiteY1" fmla="*/ 851 h 242912"/>
                <a:gd name="connsiteX2" fmla="*/ 991553 w 995289"/>
                <a:gd name="connsiteY2" fmla="*/ 236595 h 242912"/>
                <a:gd name="connsiteX3" fmla="*/ 24766 w 995289"/>
                <a:gd name="connsiteY3" fmla="*/ 160395 h 242912"/>
                <a:gd name="connsiteX0" fmla="*/ 24766 w 995289"/>
                <a:gd name="connsiteY0" fmla="*/ 160395 h 242912"/>
                <a:gd name="connsiteX1" fmla="*/ 346234 w 995289"/>
                <a:gd name="connsiteY1" fmla="*/ 851 h 242912"/>
                <a:gd name="connsiteX2" fmla="*/ 991553 w 995289"/>
                <a:gd name="connsiteY2" fmla="*/ 236595 h 242912"/>
                <a:gd name="connsiteX3" fmla="*/ 24766 w 995289"/>
                <a:gd name="connsiteY3" fmla="*/ 160395 h 242912"/>
                <a:gd name="connsiteX0" fmla="*/ 19444 w 991462"/>
                <a:gd name="connsiteY0" fmla="*/ 160395 h 242912"/>
                <a:gd name="connsiteX1" fmla="*/ 388537 w 991462"/>
                <a:gd name="connsiteY1" fmla="*/ 851 h 242912"/>
                <a:gd name="connsiteX2" fmla="*/ 986231 w 991462"/>
                <a:gd name="connsiteY2" fmla="*/ 236595 h 242912"/>
                <a:gd name="connsiteX3" fmla="*/ 19444 w 991462"/>
                <a:gd name="connsiteY3" fmla="*/ 160395 h 242912"/>
                <a:gd name="connsiteX0" fmla="*/ 25256 w 998377"/>
                <a:gd name="connsiteY0" fmla="*/ 160640 h 243157"/>
                <a:gd name="connsiteX1" fmla="*/ 394349 w 998377"/>
                <a:gd name="connsiteY1" fmla="*/ 1096 h 243157"/>
                <a:gd name="connsiteX2" fmla="*/ 992043 w 998377"/>
                <a:gd name="connsiteY2" fmla="*/ 236840 h 243157"/>
                <a:gd name="connsiteX3" fmla="*/ 25256 w 998377"/>
                <a:gd name="connsiteY3" fmla="*/ 160640 h 243157"/>
                <a:gd name="connsiteX0" fmla="*/ 25256 w 1012586"/>
                <a:gd name="connsiteY0" fmla="*/ 160640 h 259141"/>
                <a:gd name="connsiteX1" fmla="*/ 394349 w 1012586"/>
                <a:gd name="connsiteY1" fmla="*/ 1096 h 259141"/>
                <a:gd name="connsiteX2" fmla="*/ 992043 w 1012586"/>
                <a:gd name="connsiteY2" fmla="*/ 236840 h 259141"/>
                <a:gd name="connsiteX3" fmla="*/ 25256 w 1012586"/>
                <a:gd name="connsiteY3" fmla="*/ 160640 h 259141"/>
                <a:gd name="connsiteX0" fmla="*/ 15524 w 1002854"/>
                <a:gd name="connsiteY0" fmla="*/ 160873 h 263126"/>
                <a:gd name="connsiteX1" fmla="*/ 384617 w 1002854"/>
                <a:gd name="connsiteY1" fmla="*/ 1329 h 263126"/>
                <a:gd name="connsiteX2" fmla="*/ 982311 w 1002854"/>
                <a:gd name="connsiteY2" fmla="*/ 237073 h 263126"/>
                <a:gd name="connsiteX3" fmla="*/ 15524 w 1002854"/>
                <a:gd name="connsiteY3" fmla="*/ 160873 h 26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854" h="263126">
                  <a:moveTo>
                    <a:pt x="15524" y="160873"/>
                  </a:moveTo>
                  <a:cubicBezTo>
                    <a:pt x="-55517" y="95366"/>
                    <a:pt x="125855" y="-13244"/>
                    <a:pt x="384617" y="1329"/>
                  </a:cubicBezTo>
                  <a:cubicBezTo>
                    <a:pt x="643379" y="15902"/>
                    <a:pt x="1105740" y="169285"/>
                    <a:pt x="982311" y="237073"/>
                  </a:cubicBezTo>
                  <a:cubicBezTo>
                    <a:pt x="858882" y="304861"/>
                    <a:pt x="86565" y="226380"/>
                    <a:pt x="15524" y="160873"/>
                  </a:cubicBezTo>
                  <a:close/>
                </a:path>
              </a:pathLst>
            </a:custGeom>
            <a:solidFill>
              <a:srgbClr val="675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51747" y="131878"/>
            <a:ext cx="200255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D200"/>
                </a:solidFill>
                <a:latin typeface="Gotham Rounded Book" pitchFamily="50" charset="0"/>
              </a:rPr>
              <a:t>LOUISWITHOUTE</a:t>
            </a:r>
            <a:endParaRPr lang="zh-CN" altLang="en-US" sz="1600" dirty="0">
              <a:solidFill>
                <a:srgbClr val="FFD200"/>
              </a:solidFill>
              <a:latin typeface="Gotham Rounded Book" pitchFamily="50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998931" y="4410506"/>
            <a:ext cx="1674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MINIONS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453711" y="4410506"/>
            <a:ext cx="1922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MINIZOMBIES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1663700" y="4810616"/>
            <a:ext cx="24003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8166100" y="4810616"/>
            <a:ext cx="24003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127995" y="1700213"/>
            <a:ext cx="1381742" cy="2369893"/>
            <a:chOff x="2127995" y="1700213"/>
            <a:chExt cx="1381742" cy="2369893"/>
          </a:xfrm>
        </p:grpSpPr>
        <p:sp>
          <p:nvSpPr>
            <p:cNvPr id="44" name="圆角矩形 43"/>
            <p:cNvSpPr/>
            <p:nvPr/>
          </p:nvSpPr>
          <p:spPr>
            <a:xfrm>
              <a:off x="2127995" y="2082800"/>
              <a:ext cx="1381742" cy="1987306"/>
            </a:xfrm>
            <a:prstGeom prst="roundRect">
              <a:avLst>
                <a:gd name="adj" fmla="val 4455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154303" y="2506408"/>
              <a:ext cx="1329126" cy="707602"/>
              <a:chOff x="-3313113" y="11112"/>
              <a:chExt cx="1446213" cy="769938"/>
            </a:xfrm>
          </p:grpSpPr>
          <p:sp>
            <p:nvSpPr>
              <p:cNvPr id="6" name="Freeform 6"/>
              <p:cNvSpPr>
                <a:spLocks noEditPoints="1"/>
              </p:cNvSpPr>
              <p:nvPr/>
            </p:nvSpPr>
            <p:spPr bwMode="auto">
              <a:xfrm>
                <a:off x="-3313113" y="11112"/>
                <a:ext cx="1446213" cy="769938"/>
              </a:xfrm>
              <a:custGeom>
                <a:avLst/>
                <a:gdLst>
                  <a:gd name="T0" fmla="*/ 183 w 364"/>
                  <a:gd name="T1" fmla="*/ 62 h 194"/>
                  <a:gd name="T2" fmla="*/ 194 w 364"/>
                  <a:gd name="T3" fmla="*/ 47 h 194"/>
                  <a:gd name="T4" fmla="*/ 329 w 364"/>
                  <a:gd name="T5" fmla="*/ 51 h 194"/>
                  <a:gd name="T6" fmla="*/ 348 w 364"/>
                  <a:gd name="T7" fmla="*/ 64 h 194"/>
                  <a:gd name="T8" fmla="*/ 364 w 364"/>
                  <a:gd name="T9" fmla="*/ 81 h 194"/>
                  <a:gd name="T10" fmla="*/ 364 w 364"/>
                  <a:gd name="T11" fmla="*/ 108 h 194"/>
                  <a:gd name="T12" fmla="*/ 345 w 364"/>
                  <a:gd name="T13" fmla="*/ 132 h 194"/>
                  <a:gd name="T14" fmla="*/ 330 w 364"/>
                  <a:gd name="T15" fmla="*/ 145 h 194"/>
                  <a:gd name="T16" fmla="*/ 223 w 364"/>
                  <a:gd name="T17" fmla="*/ 172 h 194"/>
                  <a:gd name="T18" fmla="*/ 182 w 364"/>
                  <a:gd name="T19" fmla="*/ 135 h 194"/>
                  <a:gd name="T20" fmla="*/ 169 w 364"/>
                  <a:gd name="T21" fmla="*/ 151 h 194"/>
                  <a:gd name="T22" fmla="*/ 35 w 364"/>
                  <a:gd name="T23" fmla="*/ 145 h 194"/>
                  <a:gd name="T24" fmla="*/ 13 w 364"/>
                  <a:gd name="T25" fmla="*/ 131 h 194"/>
                  <a:gd name="T26" fmla="*/ 2 w 364"/>
                  <a:gd name="T27" fmla="*/ 118 h 194"/>
                  <a:gd name="T28" fmla="*/ 1 w 364"/>
                  <a:gd name="T29" fmla="*/ 87 h 194"/>
                  <a:gd name="T30" fmla="*/ 20 w 364"/>
                  <a:gd name="T31" fmla="*/ 64 h 194"/>
                  <a:gd name="T32" fmla="*/ 32 w 364"/>
                  <a:gd name="T33" fmla="*/ 55 h 194"/>
                  <a:gd name="T34" fmla="*/ 176 w 364"/>
                  <a:gd name="T35" fmla="*/ 56 h 194"/>
                  <a:gd name="T36" fmla="*/ 183 w 364"/>
                  <a:gd name="T37" fmla="*/ 62 h 194"/>
                  <a:gd name="T38" fmla="*/ 173 w 364"/>
                  <a:gd name="T39" fmla="*/ 99 h 194"/>
                  <a:gd name="T40" fmla="*/ 104 w 364"/>
                  <a:gd name="T41" fmla="*/ 30 h 194"/>
                  <a:gd name="T42" fmla="*/ 36 w 364"/>
                  <a:gd name="T43" fmla="*/ 97 h 194"/>
                  <a:gd name="T44" fmla="*/ 103 w 364"/>
                  <a:gd name="T45" fmla="*/ 167 h 194"/>
                  <a:gd name="T46" fmla="*/ 173 w 364"/>
                  <a:gd name="T47" fmla="*/ 99 h 194"/>
                  <a:gd name="T48" fmla="*/ 260 w 364"/>
                  <a:gd name="T49" fmla="*/ 167 h 194"/>
                  <a:gd name="T50" fmla="*/ 329 w 364"/>
                  <a:gd name="T51" fmla="*/ 97 h 194"/>
                  <a:gd name="T52" fmla="*/ 261 w 364"/>
                  <a:gd name="T53" fmla="*/ 30 h 194"/>
                  <a:gd name="T54" fmla="*/ 192 w 364"/>
                  <a:gd name="T55" fmla="*/ 98 h 194"/>
                  <a:gd name="T56" fmla="*/ 260 w 364"/>
                  <a:gd name="T57" fmla="*/ 16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4" h="194">
                    <a:moveTo>
                      <a:pt x="183" y="62"/>
                    </a:moveTo>
                    <a:cubicBezTo>
                      <a:pt x="187" y="57"/>
                      <a:pt x="191" y="52"/>
                      <a:pt x="194" y="47"/>
                    </a:cubicBezTo>
                    <a:cubicBezTo>
                      <a:pt x="231" y="2"/>
                      <a:pt x="294" y="4"/>
                      <a:pt x="329" y="51"/>
                    </a:cubicBezTo>
                    <a:cubicBezTo>
                      <a:pt x="334" y="57"/>
                      <a:pt x="341" y="63"/>
                      <a:pt x="348" y="64"/>
                    </a:cubicBezTo>
                    <a:cubicBezTo>
                      <a:pt x="360" y="65"/>
                      <a:pt x="364" y="70"/>
                      <a:pt x="364" y="81"/>
                    </a:cubicBezTo>
                    <a:cubicBezTo>
                      <a:pt x="363" y="90"/>
                      <a:pt x="363" y="99"/>
                      <a:pt x="364" y="108"/>
                    </a:cubicBezTo>
                    <a:cubicBezTo>
                      <a:pt x="364" y="122"/>
                      <a:pt x="363" y="132"/>
                      <a:pt x="345" y="132"/>
                    </a:cubicBezTo>
                    <a:cubicBezTo>
                      <a:pt x="340" y="132"/>
                      <a:pt x="334" y="139"/>
                      <a:pt x="330" y="145"/>
                    </a:cubicBezTo>
                    <a:cubicBezTo>
                      <a:pt x="303" y="180"/>
                      <a:pt x="260" y="193"/>
                      <a:pt x="223" y="172"/>
                    </a:cubicBezTo>
                    <a:cubicBezTo>
                      <a:pt x="208" y="164"/>
                      <a:pt x="197" y="149"/>
                      <a:pt x="182" y="135"/>
                    </a:cubicBezTo>
                    <a:cubicBezTo>
                      <a:pt x="177" y="141"/>
                      <a:pt x="173" y="146"/>
                      <a:pt x="169" y="151"/>
                    </a:cubicBezTo>
                    <a:cubicBezTo>
                      <a:pt x="131" y="194"/>
                      <a:pt x="70" y="192"/>
                      <a:pt x="35" y="145"/>
                    </a:cubicBezTo>
                    <a:cubicBezTo>
                      <a:pt x="30" y="139"/>
                      <a:pt x="20" y="136"/>
                      <a:pt x="13" y="131"/>
                    </a:cubicBezTo>
                    <a:cubicBezTo>
                      <a:pt x="8" y="127"/>
                      <a:pt x="2" y="123"/>
                      <a:pt x="2" y="118"/>
                    </a:cubicBezTo>
                    <a:cubicBezTo>
                      <a:pt x="0" y="108"/>
                      <a:pt x="1" y="97"/>
                      <a:pt x="1" y="87"/>
                    </a:cubicBezTo>
                    <a:cubicBezTo>
                      <a:pt x="0" y="73"/>
                      <a:pt x="1" y="63"/>
                      <a:pt x="20" y="64"/>
                    </a:cubicBezTo>
                    <a:cubicBezTo>
                      <a:pt x="24" y="64"/>
                      <a:pt x="30" y="59"/>
                      <a:pt x="32" y="55"/>
                    </a:cubicBezTo>
                    <a:cubicBezTo>
                      <a:pt x="66" y="0"/>
                      <a:pt x="146" y="3"/>
                      <a:pt x="176" y="56"/>
                    </a:cubicBezTo>
                    <a:cubicBezTo>
                      <a:pt x="177" y="58"/>
                      <a:pt x="180" y="59"/>
                      <a:pt x="183" y="62"/>
                    </a:cubicBezTo>
                    <a:close/>
                    <a:moveTo>
                      <a:pt x="173" y="99"/>
                    </a:moveTo>
                    <a:cubicBezTo>
                      <a:pt x="173" y="63"/>
                      <a:pt x="140" y="30"/>
                      <a:pt x="104" y="30"/>
                    </a:cubicBezTo>
                    <a:cubicBezTo>
                      <a:pt x="68" y="30"/>
                      <a:pt x="37" y="61"/>
                      <a:pt x="36" y="97"/>
                    </a:cubicBezTo>
                    <a:cubicBezTo>
                      <a:pt x="35" y="133"/>
                      <a:pt x="67" y="166"/>
                      <a:pt x="103" y="167"/>
                    </a:cubicBezTo>
                    <a:cubicBezTo>
                      <a:pt x="140" y="167"/>
                      <a:pt x="173" y="135"/>
                      <a:pt x="173" y="99"/>
                    </a:cubicBezTo>
                    <a:close/>
                    <a:moveTo>
                      <a:pt x="260" y="167"/>
                    </a:moveTo>
                    <a:cubicBezTo>
                      <a:pt x="297" y="167"/>
                      <a:pt x="329" y="134"/>
                      <a:pt x="329" y="97"/>
                    </a:cubicBezTo>
                    <a:cubicBezTo>
                      <a:pt x="328" y="61"/>
                      <a:pt x="297" y="30"/>
                      <a:pt x="261" y="30"/>
                    </a:cubicBezTo>
                    <a:cubicBezTo>
                      <a:pt x="224" y="29"/>
                      <a:pt x="192" y="61"/>
                      <a:pt x="192" y="98"/>
                    </a:cubicBezTo>
                    <a:cubicBezTo>
                      <a:pt x="191" y="134"/>
                      <a:pt x="224" y="167"/>
                      <a:pt x="260" y="167"/>
                    </a:cubicBezTo>
                    <a:close/>
                  </a:path>
                </a:pathLst>
              </a:custGeom>
              <a:solidFill>
                <a:srgbClr val="7E81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"/>
              <p:cNvSpPr>
                <a:spLocks noEditPoints="1"/>
              </p:cNvSpPr>
              <p:nvPr/>
            </p:nvSpPr>
            <p:spPr bwMode="auto">
              <a:xfrm>
                <a:off x="-3173413" y="130175"/>
                <a:ext cx="547688" cy="544513"/>
              </a:xfrm>
              <a:custGeom>
                <a:avLst/>
                <a:gdLst>
                  <a:gd name="T0" fmla="*/ 138 w 138"/>
                  <a:gd name="T1" fmla="*/ 69 h 137"/>
                  <a:gd name="T2" fmla="*/ 68 w 138"/>
                  <a:gd name="T3" fmla="*/ 137 h 137"/>
                  <a:gd name="T4" fmla="*/ 1 w 138"/>
                  <a:gd name="T5" fmla="*/ 67 h 137"/>
                  <a:gd name="T6" fmla="*/ 69 w 138"/>
                  <a:gd name="T7" fmla="*/ 0 h 137"/>
                  <a:gd name="T8" fmla="*/ 138 w 138"/>
                  <a:gd name="T9" fmla="*/ 69 h 137"/>
                  <a:gd name="T10" fmla="*/ 92 w 138"/>
                  <a:gd name="T11" fmla="*/ 71 h 137"/>
                  <a:gd name="T12" fmla="*/ 69 w 138"/>
                  <a:gd name="T13" fmla="*/ 45 h 137"/>
                  <a:gd name="T14" fmla="*/ 46 w 138"/>
                  <a:gd name="T15" fmla="*/ 69 h 137"/>
                  <a:gd name="T16" fmla="*/ 70 w 138"/>
                  <a:gd name="T17" fmla="*/ 91 h 137"/>
                  <a:gd name="T18" fmla="*/ 92 w 138"/>
                  <a:gd name="T19" fmla="*/ 7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37">
                    <a:moveTo>
                      <a:pt x="138" y="69"/>
                    </a:moveTo>
                    <a:cubicBezTo>
                      <a:pt x="138" y="105"/>
                      <a:pt x="105" y="137"/>
                      <a:pt x="68" y="137"/>
                    </a:cubicBezTo>
                    <a:cubicBezTo>
                      <a:pt x="32" y="136"/>
                      <a:pt x="0" y="103"/>
                      <a:pt x="1" y="67"/>
                    </a:cubicBezTo>
                    <a:cubicBezTo>
                      <a:pt x="2" y="31"/>
                      <a:pt x="33" y="0"/>
                      <a:pt x="69" y="0"/>
                    </a:cubicBezTo>
                    <a:cubicBezTo>
                      <a:pt x="105" y="0"/>
                      <a:pt x="138" y="33"/>
                      <a:pt x="138" y="69"/>
                    </a:cubicBezTo>
                    <a:close/>
                    <a:moveTo>
                      <a:pt x="92" y="71"/>
                    </a:moveTo>
                    <a:cubicBezTo>
                      <a:pt x="92" y="56"/>
                      <a:pt x="81" y="45"/>
                      <a:pt x="69" y="45"/>
                    </a:cubicBezTo>
                    <a:cubicBezTo>
                      <a:pt x="57" y="46"/>
                      <a:pt x="45" y="58"/>
                      <a:pt x="46" y="69"/>
                    </a:cubicBezTo>
                    <a:cubicBezTo>
                      <a:pt x="47" y="83"/>
                      <a:pt x="55" y="91"/>
                      <a:pt x="70" y="91"/>
                    </a:cubicBezTo>
                    <a:cubicBezTo>
                      <a:pt x="84" y="91"/>
                      <a:pt x="91" y="82"/>
                      <a:pt x="92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8"/>
              <p:cNvSpPr>
                <a:spLocks noEditPoints="1"/>
              </p:cNvSpPr>
              <p:nvPr/>
            </p:nvSpPr>
            <p:spPr bwMode="auto">
              <a:xfrm>
                <a:off x="-2554288" y="125412"/>
                <a:ext cx="549275" cy="549275"/>
              </a:xfrm>
              <a:custGeom>
                <a:avLst/>
                <a:gdLst>
                  <a:gd name="T0" fmla="*/ 69 w 138"/>
                  <a:gd name="T1" fmla="*/ 138 h 138"/>
                  <a:gd name="T2" fmla="*/ 1 w 138"/>
                  <a:gd name="T3" fmla="*/ 69 h 138"/>
                  <a:gd name="T4" fmla="*/ 70 w 138"/>
                  <a:gd name="T5" fmla="*/ 1 h 138"/>
                  <a:gd name="T6" fmla="*/ 138 w 138"/>
                  <a:gd name="T7" fmla="*/ 68 h 138"/>
                  <a:gd name="T8" fmla="*/ 69 w 138"/>
                  <a:gd name="T9" fmla="*/ 138 h 138"/>
                  <a:gd name="T10" fmla="*/ 93 w 138"/>
                  <a:gd name="T11" fmla="*/ 71 h 138"/>
                  <a:gd name="T12" fmla="*/ 72 w 138"/>
                  <a:gd name="T13" fmla="*/ 47 h 138"/>
                  <a:gd name="T14" fmla="*/ 47 w 138"/>
                  <a:gd name="T15" fmla="*/ 67 h 138"/>
                  <a:gd name="T16" fmla="*/ 65 w 138"/>
                  <a:gd name="T17" fmla="*/ 92 h 138"/>
                  <a:gd name="T18" fmla="*/ 93 w 138"/>
                  <a:gd name="T19" fmla="*/ 7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38">
                    <a:moveTo>
                      <a:pt x="69" y="138"/>
                    </a:moveTo>
                    <a:cubicBezTo>
                      <a:pt x="33" y="138"/>
                      <a:pt x="0" y="105"/>
                      <a:pt x="1" y="69"/>
                    </a:cubicBezTo>
                    <a:cubicBezTo>
                      <a:pt x="1" y="32"/>
                      <a:pt x="33" y="0"/>
                      <a:pt x="70" y="1"/>
                    </a:cubicBezTo>
                    <a:cubicBezTo>
                      <a:pt x="106" y="1"/>
                      <a:pt x="137" y="32"/>
                      <a:pt x="138" y="68"/>
                    </a:cubicBezTo>
                    <a:cubicBezTo>
                      <a:pt x="138" y="105"/>
                      <a:pt x="106" y="138"/>
                      <a:pt x="69" y="138"/>
                    </a:cubicBezTo>
                    <a:close/>
                    <a:moveTo>
                      <a:pt x="93" y="71"/>
                    </a:moveTo>
                    <a:cubicBezTo>
                      <a:pt x="93" y="57"/>
                      <a:pt x="85" y="49"/>
                      <a:pt x="72" y="47"/>
                    </a:cubicBezTo>
                    <a:cubicBezTo>
                      <a:pt x="60" y="45"/>
                      <a:pt x="48" y="55"/>
                      <a:pt x="47" y="67"/>
                    </a:cubicBezTo>
                    <a:cubicBezTo>
                      <a:pt x="46" y="81"/>
                      <a:pt x="52" y="89"/>
                      <a:pt x="65" y="92"/>
                    </a:cubicBezTo>
                    <a:cubicBezTo>
                      <a:pt x="79" y="94"/>
                      <a:pt x="91" y="85"/>
                      <a:pt x="93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-3004852" y="297241"/>
                <a:ext cx="207392" cy="205619"/>
              </a:xfrm>
              <a:custGeom>
                <a:avLst/>
                <a:gdLst>
                  <a:gd name="T0" fmla="*/ 47 w 47"/>
                  <a:gd name="T1" fmla="*/ 26 h 46"/>
                  <a:gd name="T2" fmla="*/ 25 w 47"/>
                  <a:gd name="T3" fmla="*/ 46 h 46"/>
                  <a:gd name="T4" fmla="*/ 1 w 47"/>
                  <a:gd name="T5" fmla="*/ 24 h 46"/>
                  <a:gd name="T6" fmla="*/ 24 w 47"/>
                  <a:gd name="T7" fmla="*/ 0 h 46"/>
                  <a:gd name="T8" fmla="*/ 47 w 47"/>
                  <a:gd name="T9" fmla="*/ 2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6">
                    <a:moveTo>
                      <a:pt x="47" y="26"/>
                    </a:moveTo>
                    <a:cubicBezTo>
                      <a:pt x="46" y="37"/>
                      <a:pt x="39" y="46"/>
                      <a:pt x="25" y="46"/>
                    </a:cubicBezTo>
                    <a:cubicBezTo>
                      <a:pt x="10" y="46"/>
                      <a:pt x="2" y="38"/>
                      <a:pt x="1" y="24"/>
                    </a:cubicBezTo>
                    <a:cubicBezTo>
                      <a:pt x="0" y="13"/>
                      <a:pt x="12" y="1"/>
                      <a:pt x="24" y="0"/>
                    </a:cubicBezTo>
                    <a:cubicBezTo>
                      <a:pt x="36" y="0"/>
                      <a:pt x="47" y="11"/>
                      <a:pt x="47" y="26"/>
                    </a:cubicBezTo>
                    <a:close/>
                  </a:path>
                </a:pathLst>
              </a:custGeom>
              <a:solidFill>
                <a:srgbClr val="4A4A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-2382645" y="293417"/>
                <a:ext cx="209166" cy="218029"/>
              </a:xfrm>
              <a:custGeom>
                <a:avLst/>
                <a:gdLst>
                  <a:gd name="T0" fmla="*/ 47 w 47"/>
                  <a:gd name="T1" fmla="*/ 26 h 49"/>
                  <a:gd name="T2" fmla="*/ 19 w 47"/>
                  <a:gd name="T3" fmla="*/ 47 h 49"/>
                  <a:gd name="T4" fmla="*/ 1 w 47"/>
                  <a:gd name="T5" fmla="*/ 22 h 49"/>
                  <a:gd name="T6" fmla="*/ 26 w 47"/>
                  <a:gd name="T7" fmla="*/ 2 h 49"/>
                  <a:gd name="T8" fmla="*/ 47 w 47"/>
                  <a:gd name="T9" fmla="*/ 2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9">
                    <a:moveTo>
                      <a:pt x="47" y="26"/>
                    </a:moveTo>
                    <a:cubicBezTo>
                      <a:pt x="45" y="40"/>
                      <a:pt x="33" y="49"/>
                      <a:pt x="19" y="47"/>
                    </a:cubicBezTo>
                    <a:cubicBezTo>
                      <a:pt x="6" y="44"/>
                      <a:pt x="0" y="36"/>
                      <a:pt x="1" y="22"/>
                    </a:cubicBezTo>
                    <a:cubicBezTo>
                      <a:pt x="2" y="10"/>
                      <a:pt x="14" y="0"/>
                      <a:pt x="26" y="2"/>
                    </a:cubicBezTo>
                    <a:cubicBezTo>
                      <a:pt x="39" y="4"/>
                      <a:pt x="47" y="12"/>
                      <a:pt x="47" y="26"/>
                    </a:cubicBezTo>
                    <a:close/>
                  </a:path>
                </a:pathLst>
              </a:custGeom>
              <a:solidFill>
                <a:srgbClr val="4A4A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8" name="弧形 57"/>
            <p:cNvSpPr/>
            <p:nvPr/>
          </p:nvSpPr>
          <p:spPr>
            <a:xfrm>
              <a:off x="2289834" y="1786915"/>
              <a:ext cx="361950" cy="462853"/>
            </a:xfrm>
            <a:prstGeom prst="arc">
              <a:avLst>
                <a:gd name="adj1" fmla="val 17480997"/>
                <a:gd name="adj2" fmla="val 105553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弧形 58"/>
            <p:cNvSpPr/>
            <p:nvPr/>
          </p:nvSpPr>
          <p:spPr>
            <a:xfrm rot="851403">
              <a:off x="2468431" y="1700213"/>
              <a:ext cx="361950" cy="549555"/>
            </a:xfrm>
            <a:prstGeom prst="arc">
              <a:avLst>
                <a:gd name="adj1" fmla="val 16729488"/>
                <a:gd name="adj2" fmla="val 105553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弧形 60"/>
            <p:cNvSpPr/>
            <p:nvPr/>
          </p:nvSpPr>
          <p:spPr>
            <a:xfrm rot="851403">
              <a:off x="2585191" y="1700213"/>
              <a:ext cx="361950" cy="549555"/>
            </a:xfrm>
            <a:prstGeom prst="arc">
              <a:avLst>
                <a:gd name="adj1" fmla="val 17994836"/>
                <a:gd name="adj2" fmla="val 105553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1212436" y="4920183"/>
            <a:ext cx="3359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</a:t>
            </a:r>
            <a:endParaRPr lang="en-US" altLang="zh-CN" sz="12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735024" y="4920183"/>
            <a:ext cx="3359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</a:t>
            </a:r>
            <a:endParaRPr lang="en-US" altLang="zh-CN" sz="12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48881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1" y="0"/>
            <a:ext cx="10909687" cy="6862650"/>
          </a:xfrm>
          <a:custGeom>
            <a:avLst/>
            <a:gdLst>
              <a:gd name="connsiteX0" fmla="*/ 0 w 10909687"/>
              <a:gd name="connsiteY0" fmla="*/ 0 h 6862650"/>
              <a:gd name="connsiteX1" fmla="*/ 10909687 w 10909687"/>
              <a:gd name="connsiteY1" fmla="*/ 0 h 6862650"/>
              <a:gd name="connsiteX2" fmla="*/ 9194025 w 10909687"/>
              <a:gd name="connsiteY2" fmla="*/ 6862650 h 6862650"/>
              <a:gd name="connsiteX3" fmla="*/ 0 w 10909687"/>
              <a:gd name="connsiteY3" fmla="*/ 6862650 h 686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09687" h="6862650">
                <a:moveTo>
                  <a:pt x="0" y="0"/>
                </a:moveTo>
                <a:lnTo>
                  <a:pt x="10909687" y="0"/>
                </a:lnTo>
                <a:lnTo>
                  <a:pt x="9194025" y="6862650"/>
                </a:lnTo>
                <a:lnTo>
                  <a:pt x="0" y="6862650"/>
                </a:lnTo>
                <a:close/>
              </a:path>
            </a:pathLst>
          </a:custGeom>
          <a:gradFill>
            <a:gsLst>
              <a:gs pos="41000">
                <a:srgbClr val="AF1509"/>
              </a:gs>
              <a:gs pos="0">
                <a:srgbClr val="F01C0E"/>
              </a:gs>
              <a:gs pos="84000">
                <a:srgbClr val="AF150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5"/>
          <p:cNvSpPr>
            <a:spLocks/>
          </p:cNvSpPr>
          <p:nvPr/>
        </p:nvSpPr>
        <p:spPr bwMode="auto">
          <a:xfrm rot="6245382">
            <a:off x="3744235" y="2773687"/>
            <a:ext cx="9575194" cy="1255763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51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0" y="0"/>
            <a:ext cx="8784037" cy="6862650"/>
          </a:xfrm>
          <a:custGeom>
            <a:avLst/>
            <a:gdLst>
              <a:gd name="connsiteX0" fmla="*/ 6571965 w 8784037"/>
              <a:gd name="connsiteY0" fmla="*/ 0 h 6862650"/>
              <a:gd name="connsiteX1" fmla="*/ 8784037 w 8784037"/>
              <a:gd name="connsiteY1" fmla="*/ 0 h 6862650"/>
              <a:gd name="connsiteX2" fmla="*/ 7068375 w 8784037"/>
              <a:gd name="connsiteY2" fmla="*/ 6862650 h 6862650"/>
              <a:gd name="connsiteX3" fmla="*/ 0 w 8784037"/>
              <a:gd name="connsiteY3" fmla="*/ 6862650 h 6862650"/>
              <a:gd name="connsiteX4" fmla="*/ 0 w 8784037"/>
              <a:gd name="connsiteY4" fmla="*/ 3378488 h 686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4037" h="6862650">
                <a:moveTo>
                  <a:pt x="6571965" y="0"/>
                </a:moveTo>
                <a:lnTo>
                  <a:pt x="8784037" y="0"/>
                </a:lnTo>
                <a:lnTo>
                  <a:pt x="7068375" y="6862650"/>
                </a:lnTo>
                <a:lnTo>
                  <a:pt x="0" y="6862650"/>
                </a:lnTo>
                <a:lnTo>
                  <a:pt x="0" y="3378488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ffectLst>
            <a:outerShdw blurRad="660400" dist="508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704" b="38333"/>
          <a:stretch/>
        </p:blipFill>
        <p:spPr>
          <a:xfrm>
            <a:off x="10001251" y="3232357"/>
            <a:ext cx="2190750" cy="15784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4444"/>
          <a:stretch/>
        </p:blipFill>
        <p:spPr>
          <a:xfrm>
            <a:off x="10482249" y="1067008"/>
            <a:ext cx="1709751" cy="1752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1296"/>
          <a:stretch/>
        </p:blipFill>
        <p:spPr>
          <a:xfrm>
            <a:off x="9848850" y="5352408"/>
            <a:ext cx="2343149" cy="175789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 rot="10800000" flipV="1">
            <a:off x="2592900" y="305804"/>
            <a:ext cx="483092" cy="483092"/>
            <a:chOff x="-1173753" y="2985226"/>
            <a:chExt cx="3606358" cy="3606358"/>
          </a:xfrm>
          <a:effectLst>
            <a:outerShdw blurRad="114300" sx="102000" sy="102000" algn="ctr" rotWithShape="0">
              <a:prstClr val="black">
                <a:alpha val="17000"/>
              </a:prstClr>
            </a:outerShdw>
          </a:effectLst>
        </p:grpSpPr>
        <p:sp>
          <p:nvSpPr>
            <p:cNvPr id="25" name="椭圆 24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19908624">
            <a:off x="34970" y="794839"/>
            <a:ext cx="2522958" cy="781541"/>
            <a:chOff x="874179" y="625313"/>
            <a:chExt cx="2747596" cy="851128"/>
          </a:xfrm>
        </p:grpSpPr>
        <p:sp>
          <p:nvSpPr>
            <p:cNvPr id="31" name="文本框 30"/>
            <p:cNvSpPr txBox="1"/>
            <p:nvPr/>
          </p:nvSpPr>
          <p:spPr>
            <a:xfrm>
              <a:off x="974272" y="706092"/>
              <a:ext cx="2547411" cy="703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FFD200"/>
                  </a:solidFill>
                  <a:latin typeface="Bauhaus LT Heavy" panose="02000903020000020004" pitchFamily="2" charset="0"/>
                </a:rPr>
                <a:t>PART 02</a:t>
              </a:r>
              <a:endParaRPr lang="zh-CN" altLang="en-US" sz="3600" dirty="0">
                <a:solidFill>
                  <a:srgbClr val="FFD200"/>
                </a:solidFill>
                <a:latin typeface="Bauhaus LT Heavy" panose="02000903020000020004" pitchFamily="2" charset="0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874179" y="625313"/>
              <a:ext cx="2747596" cy="851128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FFD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FFD200"/>
                </a:solidFill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 rot="19932989">
            <a:off x="-286273" y="1205348"/>
            <a:ext cx="53504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192433" y="2257019"/>
            <a:ext cx="56857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rgbClr val="F01C0E"/>
                </a:solidFill>
                <a:latin typeface="Gotham Rounded Book" pitchFamily="50" charset="0"/>
              </a:rPr>
              <a:t>Minions Stuart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 Kevin And Bob Are Recruited By Scarlett Overkill, A Super-villain Who, Alongside Her Inventor Husband Herb, Hatches A Plot To Take Over The World.</a:t>
            </a:r>
            <a:r>
              <a:rPr lang="en-US" altLang="zh-CN" sz="1400" dirty="0">
                <a:solidFill>
                  <a:srgbClr val="F01C0E"/>
                </a:solidFill>
                <a:latin typeface="Gotham Rounded Book" pitchFamily="50" charset="0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World.</a:t>
            </a:r>
          </a:p>
          <a:p>
            <a:pPr algn="r"/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408942" y="895322"/>
            <a:ext cx="2766761" cy="1102162"/>
            <a:chOff x="5586450" y="984362"/>
            <a:chExt cx="2766761" cy="1102162"/>
          </a:xfrm>
        </p:grpSpPr>
        <p:grpSp>
          <p:nvGrpSpPr>
            <p:cNvPr id="51" name="组合 50"/>
            <p:cNvGrpSpPr/>
            <p:nvPr/>
          </p:nvGrpSpPr>
          <p:grpSpPr>
            <a:xfrm>
              <a:off x="5586450" y="1235396"/>
              <a:ext cx="2766761" cy="851128"/>
              <a:chOff x="855014" y="625313"/>
              <a:chExt cx="2766761" cy="851128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974272" y="701973"/>
                <a:ext cx="254741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Bauhaus LT Heavy" panose="02000903020000020004" pitchFamily="2" charset="0"/>
                  </a:rPr>
                  <a:t>PART 02</a:t>
                </a:r>
                <a:endParaRPr lang="zh-CN" altLang="en-US" sz="4000" dirty="0">
                  <a:solidFill>
                    <a:schemeClr val="bg1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53" name="圆角矩形 52"/>
              <p:cNvSpPr/>
              <p:nvPr/>
            </p:nvSpPr>
            <p:spPr>
              <a:xfrm>
                <a:off x="855014" y="625313"/>
                <a:ext cx="2766761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253218">
              <a:off x="7488233" y="984362"/>
              <a:ext cx="546810" cy="253763"/>
              <a:chOff x="3534105" y="735319"/>
              <a:chExt cx="1256247" cy="582998"/>
            </a:xfrm>
          </p:grpSpPr>
          <p:sp>
            <p:nvSpPr>
              <p:cNvPr id="55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11" t="9900" r="11029" b="12648"/>
          <a:stretch/>
        </p:blipFill>
        <p:spPr>
          <a:xfrm>
            <a:off x="258762" y="3523438"/>
            <a:ext cx="6713538" cy="3448005"/>
          </a:xfrm>
          <a:prstGeom prst="rect">
            <a:avLst/>
          </a:prstGeom>
          <a:effectLst>
            <a:outerShdw dir="13500000" sy="23000" kx="1200000" algn="br" rotWithShape="0">
              <a:prstClr val="black">
                <a:alpha val="1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448023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3419</TotalTime>
  <Words>1044</Words>
  <Application>Microsoft Office PowerPoint</Application>
  <PresentationFormat>自定义</PresentationFormat>
  <Paragraphs>102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程泽源</dc:creator>
  <cp:lastModifiedBy>angel</cp:lastModifiedBy>
  <cp:revision>116</cp:revision>
  <dcterms:created xsi:type="dcterms:W3CDTF">2015-08-15T04:34:41Z</dcterms:created>
  <dcterms:modified xsi:type="dcterms:W3CDTF">2016-01-23T02:39:29Z</dcterms:modified>
</cp:coreProperties>
</file>