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embeddedFontLst>
    <p:embeddedFont>
      <p:font typeface="方正隶二繁体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Calibri" pitchFamily="34" charset="0"/>
      <p:regular r:id="rId11"/>
      <p:bold r:id="rId1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956" y="-426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1BAA-B0F1-4976-94AB-92CEEFC41024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7191F-12A6-4911-9257-8538B90BD2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B781-847E-445A-AA29-3D8C7F3FC95D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7D63A-B5C1-4E72-803A-5C72C8691B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8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8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2545-8F46-4C76-9930-8C1652349D95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CEA2-E43E-4496-9D03-67EC3A41B7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D086E-3E4E-4CEF-84E4-42EAD26C83F2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0395F-DE1F-45A6-BFB7-02FD1BDBE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BB8D7-FF8B-4763-A4E0-0EBDEE93FFDD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1DCFB-B6BA-47AC-872B-113BDF4F6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C6120-6C02-4D6E-B545-6A7423B5A37F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DA2C8-9D56-4088-A11E-CCC932B704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DDE2-BFDB-454E-889B-5D7641F3759A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03EEE-23A5-493B-9721-D87F115B7E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7127C-FAE5-4CED-8B79-7BF2A47A3D06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CBAD-B5A5-41C6-AAFC-923433EB3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403A3D-D557-483E-B2F4-2318985D7729}" type="datetimeFigureOut">
              <a:rPr lang="zh-CN" altLang="en-US"/>
              <a:pPr>
                <a:defRPr/>
              </a:pPr>
              <a:t>2016/3/27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68B0E0-BF3E-4903-9E79-C3BFA2DDA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advClick="0" advTm="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3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6.png"/><Relationship Id="rId21" Type="http://schemas.openxmlformats.org/officeDocument/2006/relationships/image" Target="../media/image23.png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2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24" Type="http://schemas.openxmlformats.org/officeDocument/2006/relationships/image" Target="../media/image26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23" Type="http://schemas.openxmlformats.org/officeDocument/2006/relationships/image" Target="../media/image25.png"/><Relationship Id="rId10" Type="http://schemas.openxmlformats.org/officeDocument/2006/relationships/image" Target="../media/image5.pn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4.png"/><Relationship Id="rId14" Type="http://schemas.openxmlformats.org/officeDocument/2006/relationships/image" Target="../media/image14.png"/><Relationship Id="rId2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image" Target="../media/image2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1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7813" y="-1160463"/>
            <a:ext cx="12239626" cy="917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5"/>
          <p:cNvGrpSpPr>
            <a:grpSpLocks/>
          </p:cNvGrpSpPr>
          <p:nvPr/>
        </p:nvGrpSpPr>
        <p:grpSpPr bwMode="auto">
          <a:xfrm>
            <a:off x="2768600" y="666750"/>
            <a:ext cx="2854325" cy="3732213"/>
            <a:chOff x="2767914" y="667265"/>
            <a:chExt cx="2854410" cy="3731740"/>
          </a:xfrm>
        </p:grpSpPr>
        <p:pic>
          <p:nvPicPr>
            <p:cNvPr id="5139" name="图片 44" descr="3-2.png"/>
            <p:cNvPicPr>
              <a:picLocks noChangeAspect="1"/>
            </p:cNvPicPr>
            <p:nvPr/>
          </p:nvPicPr>
          <p:blipFill>
            <a:blip r:embed="rId3"/>
            <a:srcRect l="30270" t="39279" r="38515" b="35857"/>
            <a:stretch>
              <a:fillRect/>
            </a:stretch>
          </p:blipFill>
          <p:spPr bwMode="auto">
            <a:xfrm>
              <a:off x="2767914" y="2693773"/>
              <a:ext cx="2854410" cy="1705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0" name="图片 43" descr="3-1.png"/>
            <p:cNvPicPr>
              <a:picLocks noChangeAspect="1"/>
            </p:cNvPicPr>
            <p:nvPr/>
          </p:nvPicPr>
          <p:blipFill>
            <a:blip r:embed="rId4"/>
            <a:srcRect l="31487" t="9731" r="39323" b="50632"/>
            <a:stretch>
              <a:fillRect/>
            </a:stretch>
          </p:blipFill>
          <p:spPr bwMode="auto">
            <a:xfrm>
              <a:off x="2879124" y="667265"/>
              <a:ext cx="2669060" cy="2718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" name="图片 45" descr="3-3.png"/>
          <p:cNvPicPr>
            <a:picLocks noChangeAspect="1"/>
          </p:cNvPicPr>
          <p:nvPr/>
        </p:nvPicPr>
        <p:blipFill>
          <a:blip r:embed="rId5"/>
          <a:srcRect l="54324" t="48108" r="33919" b="39639"/>
          <a:stretch>
            <a:fillRect/>
          </a:stretch>
        </p:blipFill>
        <p:spPr bwMode="auto">
          <a:xfrm>
            <a:off x="4967288" y="3298825"/>
            <a:ext cx="107473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3-4.png"/>
          <p:cNvPicPr>
            <a:picLocks noChangeAspect="1"/>
          </p:cNvPicPr>
          <p:nvPr/>
        </p:nvPicPr>
        <p:blipFill>
          <a:blip r:embed="rId6"/>
          <a:srcRect l="13513" t="48650" r="67838" b="18198"/>
          <a:stretch>
            <a:fillRect/>
          </a:stretch>
        </p:blipFill>
        <p:spPr bwMode="auto">
          <a:xfrm>
            <a:off x="1235075" y="3336925"/>
            <a:ext cx="1706563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3-5.png"/>
          <p:cNvPicPr>
            <a:picLocks noChangeAspect="1"/>
          </p:cNvPicPr>
          <p:nvPr/>
        </p:nvPicPr>
        <p:blipFill>
          <a:blip r:embed="rId7"/>
          <a:srcRect l="3648" t="61983" r="51756" b="10811"/>
          <a:stretch>
            <a:fillRect/>
          </a:stretch>
        </p:blipFill>
        <p:spPr bwMode="auto">
          <a:xfrm>
            <a:off x="333375" y="4251325"/>
            <a:ext cx="4078288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3-6.png"/>
          <p:cNvPicPr>
            <a:picLocks noChangeAspect="1"/>
          </p:cNvPicPr>
          <p:nvPr/>
        </p:nvPicPr>
        <p:blipFill>
          <a:blip r:embed="rId8"/>
          <a:srcRect l="52058" t="60590" r="4263" b="12939"/>
          <a:stretch>
            <a:fillRect/>
          </a:stretch>
        </p:blipFill>
        <p:spPr bwMode="auto">
          <a:xfrm>
            <a:off x="4760913" y="4154488"/>
            <a:ext cx="39925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3-7.png"/>
          <p:cNvPicPr>
            <a:picLocks noChangeAspect="1"/>
          </p:cNvPicPr>
          <p:nvPr/>
        </p:nvPicPr>
        <p:blipFill>
          <a:blip r:embed="rId9"/>
          <a:srcRect l="44189" t="58739" r="19865" b="10271"/>
          <a:stretch>
            <a:fillRect/>
          </a:stretch>
        </p:blipFill>
        <p:spPr bwMode="auto">
          <a:xfrm>
            <a:off x="4040188" y="4029075"/>
            <a:ext cx="32877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3-8.png"/>
          <p:cNvPicPr>
            <a:picLocks noChangeAspect="1"/>
          </p:cNvPicPr>
          <p:nvPr/>
        </p:nvPicPr>
        <p:blipFill>
          <a:blip r:embed="rId10"/>
          <a:srcRect l="33784" t="72252" r="14323"/>
          <a:stretch>
            <a:fillRect/>
          </a:stretch>
        </p:blipFill>
        <p:spPr bwMode="auto">
          <a:xfrm>
            <a:off x="3089275" y="4954588"/>
            <a:ext cx="4745038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3-13.png"/>
          <p:cNvPicPr>
            <a:picLocks noChangeAspect="1"/>
          </p:cNvPicPr>
          <p:nvPr/>
        </p:nvPicPr>
        <p:blipFill>
          <a:blip r:embed="rId11"/>
          <a:srcRect l="71486" t="21442" r="22838" b="49730"/>
          <a:stretch>
            <a:fillRect/>
          </a:stretch>
        </p:blipFill>
        <p:spPr bwMode="auto">
          <a:xfrm>
            <a:off x="6537325" y="1470025"/>
            <a:ext cx="5191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3-9.png"/>
          <p:cNvPicPr>
            <a:picLocks noChangeAspect="1"/>
          </p:cNvPicPr>
          <p:nvPr/>
        </p:nvPicPr>
        <p:blipFill>
          <a:blip r:embed="rId12"/>
          <a:srcRect l="67973" t="5225" r="15541" b="79460"/>
          <a:stretch>
            <a:fillRect/>
          </a:stretch>
        </p:blipFill>
        <p:spPr bwMode="auto">
          <a:xfrm>
            <a:off x="6215063" y="358775"/>
            <a:ext cx="150812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3-10.png"/>
          <p:cNvPicPr>
            <a:picLocks noChangeAspect="1"/>
          </p:cNvPicPr>
          <p:nvPr/>
        </p:nvPicPr>
        <p:blipFill>
          <a:blip r:embed="rId13"/>
          <a:srcRect l="75946" t="19460" r="14595" b="71172"/>
          <a:stretch>
            <a:fillRect/>
          </a:stretch>
        </p:blipFill>
        <p:spPr bwMode="auto">
          <a:xfrm>
            <a:off x="6943725" y="1335088"/>
            <a:ext cx="865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3-11.png"/>
          <p:cNvPicPr>
            <a:picLocks noChangeAspect="1"/>
          </p:cNvPicPr>
          <p:nvPr/>
        </p:nvPicPr>
        <p:blipFill>
          <a:blip r:embed="rId14"/>
          <a:srcRect l="76756" t="28468" r="15945" b="64145"/>
          <a:stretch>
            <a:fillRect/>
          </a:stretch>
        </p:blipFill>
        <p:spPr bwMode="auto">
          <a:xfrm>
            <a:off x="7018338" y="1952625"/>
            <a:ext cx="668337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3-12.png"/>
          <p:cNvPicPr>
            <a:picLocks noChangeAspect="1"/>
          </p:cNvPicPr>
          <p:nvPr/>
        </p:nvPicPr>
        <p:blipFill>
          <a:blip r:embed="rId15"/>
          <a:srcRect l="77568" t="34235" r="16486" b="59279"/>
          <a:stretch>
            <a:fillRect/>
          </a:stretch>
        </p:blipFill>
        <p:spPr bwMode="auto">
          <a:xfrm>
            <a:off x="7092950" y="2347913"/>
            <a:ext cx="5429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6-1.png"/>
          <p:cNvPicPr preferRelativeResize="0">
            <a:picLocks/>
          </p:cNvPicPr>
          <p:nvPr/>
        </p:nvPicPr>
        <p:blipFill>
          <a:blip r:embed="rId16"/>
          <a:srcRect r="4999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 descr="6-1.png"/>
          <p:cNvPicPr>
            <a:picLocks noChangeAspect="1"/>
          </p:cNvPicPr>
          <p:nvPr/>
        </p:nvPicPr>
        <p:blipFill>
          <a:blip r:embed="rId16"/>
          <a:srcRect l="49995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1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903663" y="2844800"/>
            <a:ext cx="15462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588000" y="2940050"/>
            <a:ext cx="3054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---</a:t>
            </a:r>
            <a:r>
              <a:rPr lang="zh-CN" altLang="en-US" sz="2800">
                <a:solidFill>
                  <a:schemeClr val="bg1"/>
                </a:solidFill>
                <a:latin typeface="方正隶二繁体" pitchFamily="65" charset="-122"/>
                <a:ea typeface="方正隶二繁体" pitchFamily="65" charset="-122"/>
              </a:rPr>
              <a:t>锐普春节模板</a:t>
            </a:r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1125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80808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1424 0.00023 " pathEditMode="relative" ptsTypes="AA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8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5.20231E-7 L 2.22222E-6 -0.01688 L 2.22222E-6 -5.20231E-7 Z " pathEditMode="relative" ptsTypes="AAA">
                                      <p:cBhvr>
                                        <p:cTn id="76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2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-1.11111E-6 L 2.77778E-7 -0.01111 L 2.77778E-7 -1.11111E-6 Z " pathEditMode="relative" rAng="0" ptsTypes="AAA">
                                      <p:cBhvr>
                                        <p:cTn id="81" dur="1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6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61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2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7813" y="-1160463"/>
            <a:ext cx="12239626" cy="917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>
            <a:grpSpLocks/>
          </p:cNvGrpSpPr>
          <p:nvPr/>
        </p:nvGrpSpPr>
        <p:grpSpPr bwMode="auto">
          <a:xfrm>
            <a:off x="333375" y="3336925"/>
            <a:ext cx="4078288" cy="2779713"/>
            <a:chOff x="333632" y="3336324"/>
            <a:chExt cx="4077730" cy="2780271"/>
          </a:xfrm>
        </p:grpSpPr>
        <p:pic>
          <p:nvPicPr>
            <p:cNvPr id="6173" name="图片 46" descr="3-4.png"/>
            <p:cNvPicPr>
              <a:picLocks noChangeAspect="1"/>
            </p:cNvPicPr>
            <p:nvPr/>
          </p:nvPicPr>
          <p:blipFill>
            <a:blip r:embed="rId3"/>
            <a:srcRect l="13513" t="48650" r="67838" b="18198"/>
            <a:stretch>
              <a:fillRect/>
            </a:stretch>
          </p:blipFill>
          <p:spPr bwMode="auto">
            <a:xfrm>
              <a:off x="1235676" y="3336324"/>
              <a:ext cx="1705232" cy="2273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4" name="图片 47" descr="3-5.png"/>
            <p:cNvPicPr>
              <a:picLocks noChangeAspect="1"/>
            </p:cNvPicPr>
            <p:nvPr/>
          </p:nvPicPr>
          <p:blipFill>
            <a:blip r:embed="rId4"/>
            <a:srcRect l="3648" t="61983" r="51756" b="10811"/>
            <a:stretch>
              <a:fillRect/>
            </a:stretch>
          </p:blipFill>
          <p:spPr bwMode="auto">
            <a:xfrm>
              <a:off x="333632" y="4250724"/>
              <a:ext cx="4077730" cy="1865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3089275" y="4029075"/>
            <a:ext cx="5664200" cy="2828925"/>
            <a:chOff x="3089189" y="4028303"/>
            <a:chExt cx="5664846" cy="2829697"/>
          </a:xfrm>
        </p:grpSpPr>
        <p:pic>
          <p:nvPicPr>
            <p:cNvPr id="6170" name="图片 48" descr="3-6.png"/>
            <p:cNvPicPr>
              <a:picLocks noChangeAspect="1"/>
            </p:cNvPicPr>
            <p:nvPr/>
          </p:nvPicPr>
          <p:blipFill>
            <a:blip r:embed="rId5"/>
            <a:srcRect l="52058" t="60590" r="4263" b="12939"/>
            <a:stretch>
              <a:fillRect/>
            </a:stretch>
          </p:blipFill>
          <p:spPr bwMode="auto">
            <a:xfrm>
              <a:off x="4760259" y="4155141"/>
              <a:ext cx="3993776" cy="1815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1" name="图片 49" descr="3-7.png"/>
            <p:cNvPicPr>
              <a:picLocks noChangeAspect="1"/>
            </p:cNvPicPr>
            <p:nvPr/>
          </p:nvPicPr>
          <p:blipFill>
            <a:blip r:embed="rId6"/>
            <a:srcRect l="44189" t="58739" r="19865" b="10271"/>
            <a:stretch>
              <a:fillRect/>
            </a:stretch>
          </p:blipFill>
          <p:spPr bwMode="auto">
            <a:xfrm>
              <a:off x="4040659" y="4028303"/>
              <a:ext cx="3286898" cy="2125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2" name="图片 50" descr="3-8.png"/>
            <p:cNvPicPr>
              <a:picLocks noChangeAspect="1"/>
            </p:cNvPicPr>
            <p:nvPr/>
          </p:nvPicPr>
          <p:blipFill>
            <a:blip r:embed="rId7"/>
            <a:srcRect l="33784" t="72252" r="14323"/>
            <a:stretch>
              <a:fillRect/>
            </a:stretch>
          </p:blipFill>
          <p:spPr bwMode="auto">
            <a:xfrm>
              <a:off x="3089189" y="4955059"/>
              <a:ext cx="4744995" cy="1902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2768600" y="666750"/>
            <a:ext cx="2854325" cy="3732213"/>
            <a:chOff x="2767914" y="667265"/>
            <a:chExt cx="2854410" cy="3731740"/>
          </a:xfrm>
        </p:grpSpPr>
        <p:pic>
          <p:nvPicPr>
            <p:cNvPr id="6168" name="图片 44" descr="3-2.png"/>
            <p:cNvPicPr>
              <a:picLocks noChangeAspect="1"/>
            </p:cNvPicPr>
            <p:nvPr/>
          </p:nvPicPr>
          <p:blipFill>
            <a:blip r:embed="rId8"/>
            <a:srcRect l="30270" t="39279" r="38515" b="35857"/>
            <a:stretch>
              <a:fillRect/>
            </a:stretch>
          </p:blipFill>
          <p:spPr bwMode="auto">
            <a:xfrm>
              <a:off x="2767914" y="2693773"/>
              <a:ext cx="2854410" cy="1705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9" name="图片 43" descr="3-1.png"/>
            <p:cNvPicPr>
              <a:picLocks noChangeAspect="1"/>
            </p:cNvPicPr>
            <p:nvPr/>
          </p:nvPicPr>
          <p:blipFill>
            <a:blip r:embed="rId9"/>
            <a:srcRect l="31487" t="9731" r="39323" b="50632"/>
            <a:stretch>
              <a:fillRect/>
            </a:stretch>
          </p:blipFill>
          <p:spPr bwMode="auto">
            <a:xfrm>
              <a:off x="2879124" y="667265"/>
              <a:ext cx="2669060" cy="2718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" name="图片 45" descr="3-3.png"/>
          <p:cNvPicPr>
            <a:picLocks noChangeAspect="1"/>
          </p:cNvPicPr>
          <p:nvPr/>
        </p:nvPicPr>
        <p:blipFill>
          <a:blip r:embed="rId10"/>
          <a:srcRect l="54324" t="48108" r="33919" b="39639"/>
          <a:stretch>
            <a:fillRect/>
          </a:stretch>
        </p:blipFill>
        <p:spPr bwMode="auto">
          <a:xfrm>
            <a:off x="4967288" y="3298825"/>
            <a:ext cx="107473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3-13.png"/>
          <p:cNvPicPr>
            <a:picLocks noChangeAspect="1"/>
          </p:cNvPicPr>
          <p:nvPr/>
        </p:nvPicPr>
        <p:blipFill>
          <a:blip r:embed="rId11"/>
          <a:srcRect l="71486" t="21442" r="22838" b="49730"/>
          <a:stretch>
            <a:fillRect/>
          </a:stretch>
        </p:blipFill>
        <p:spPr bwMode="auto">
          <a:xfrm>
            <a:off x="6537325" y="1470025"/>
            <a:ext cx="5191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3-9.png"/>
          <p:cNvPicPr>
            <a:picLocks noChangeAspect="1"/>
          </p:cNvPicPr>
          <p:nvPr/>
        </p:nvPicPr>
        <p:blipFill>
          <a:blip r:embed="rId12"/>
          <a:srcRect l="67973" t="5225" r="15541" b="79460"/>
          <a:stretch>
            <a:fillRect/>
          </a:stretch>
        </p:blipFill>
        <p:spPr bwMode="auto">
          <a:xfrm>
            <a:off x="6215063" y="358775"/>
            <a:ext cx="150812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3-10.png"/>
          <p:cNvPicPr>
            <a:picLocks noChangeAspect="1"/>
          </p:cNvPicPr>
          <p:nvPr/>
        </p:nvPicPr>
        <p:blipFill>
          <a:blip r:embed="rId13"/>
          <a:srcRect l="75946" t="19460" r="14595" b="71172"/>
          <a:stretch>
            <a:fillRect/>
          </a:stretch>
        </p:blipFill>
        <p:spPr bwMode="auto">
          <a:xfrm>
            <a:off x="6943725" y="1335088"/>
            <a:ext cx="865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3-11.png"/>
          <p:cNvPicPr>
            <a:picLocks noChangeAspect="1"/>
          </p:cNvPicPr>
          <p:nvPr/>
        </p:nvPicPr>
        <p:blipFill>
          <a:blip r:embed="rId14"/>
          <a:srcRect l="76756" t="28468" r="15945" b="64145"/>
          <a:stretch>
            <a:fillRect/>
          </a:stretch>
        </p:blipFill>
        <p:spPr bwMode="auto">
          <a:xfrm>
            <a:off x="7018338" y="1952625"/>
            <a:ext cx="668337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3-12.png"/>
          <p:cNvPicPr>
            <a:picLocks noChangeAspect="1"/>
          </p:cNvPicPr>
          <p:nvPr/>
        </p:nvPicPr>
        <p:blipFill>
          <a:blip r:embed="rId15"/>
          <a:srcRect l="77568" t="34235" r="16486" b="59279"/>
          <a:stretch>
            <a:fillRect/>
          </a:stretch>
        </p:blipFill>
        <p:spPr bwMode="auto">
          <a:xfrm>
            <a:off x="7092950" y="2347913"/>
            <a:ext cx="54292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4-1.png"/>
          <p:cNvPicPr>
            <a:picLocks noChangeAspect="1"/>
          </p:cNvPicPr>
          <p:nvPr/>
        </p:nvPicPr>
        <p:blipFill>
          <a:blip r:embed="rId16"/>
          <a:srcRect t="23244" r="53648" b="41982"/>
          <a:stretch>
            <a:fillRect/>
          </a:stretch>
        </p:blipFill>
        <p:spPr bwMode="auto">
          <a:xfrm>
            <a:off x="0" y="1593850"/>
            <a:ext cx="4238625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4-2.png"/>
          <p:cNvPicPr>
            <a:picLocks noChangeAspect="1"/>
          </p:cNvPicPr>
          <p:nvPr/>
        </p:nvPicPr>
        <p:blipFill>
          <a:blip r:embed="rId17"/>
          <a:srcRect l="9189" t="10811" r="61485" b="48650"/>
          <a:stretch>
            <a:fillRect/>
          </a:stretch>
        </p:blipFill>
        <p:spPr bwMode="auto">
          <a:xfrm>
            <a:off x="839788" y="741363"/>
            <a:ext cx="2681287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4-3.png"/>
          <p:cNvPicPr>
            <a:picLocks noChangeAspect="1"/>
          </p:cNvPicPr>
          <p:nvPr/>
        </p:nvPicPr>
        <p:blipFill>
          <a:blip r:embed="rId18"/>
          <a:srcRect l="45811" t="44685" r="3108" b="22342"/>
          <a:stretch>
            <a:fillRect/>
          </a:stretch>
        </p:blipFill>
        <p:spPr bwMode="auto">
          <a:xfrm>
            <a:off x="4189413" y="3063875"/>
            <a:ext cx="467042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4-4.png"/>
          <p:cNvPicPr>
            <a:picLocks noChangeAspect="1"/>
          </p:cNvPicPr>
          <p:nvPr/>
        </p:nvPicPr>
        <p:blipFill>
          <a:blip r:embed="rId19"/>
          <a:srcRect l="57433" t="32793" r="20676" b="26846"/>
          <a:stretch>
            <a:fillRect/>
          </a:stretch>
        </p:blipFill>
        <p:spPr bwMode="auto">
          <a:xfrm>
            <a:off x="5251450" y="2249488"/>
            <a:ext cx="2001838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4-5.png"/>
          <p:cNvPicPr>
            <a:picLocks noChangeAspect="1"/>
          </p:cNvPicPr>
          <p:nvPr/>
        </p:nvPicPr>
        <p:blipFill>
          <a:blip r:embed="rId20"/>
          <a:srcRect l="25676" t="77477" r="35271" b="9550"/>
          <a:stretch>
            <a:fillRect/>
          </a:stretch>
        </p:blipFill>
        <p:spPr bwMode="auto">
          <a:xfrm>
            <a:off x="2347913" y="5313363"/>
            <a:ext cx="357028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4-6.png"/>
          <p:cNvPicPr>
            <a:picLocks noChangeAspect="1"/>
          </p:cNvPicPr>
          <p:nvPr/>
        </p:nvPicPr>
        <p:blipFill>
          <a:blip r:embed="rId21"/>
          <a:srcRect l="28378" t="23964" r="34055" b="16035"/>
          <a:stretch>
            <a:fillRect/>
          </a:stretch>
        </p:blipFill>
        <p:spPr bwMode="auto">
          <a:xfrm>
            <a:off x="2595563" y="1643063"/>
            <a:ext cx="34337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4-7.png"/>
          <p:cNvPicPr>
            <a:picLocks noChangeAspect="1"/>
          </p:cNvPicPr>
          <p:nvPr/>
        </p:nvPicPr>
        <p:blipFill>
          <a:blip r:embed="rId22"/>
          <a:srcRect l="76216" t="20180" r="16216" b="34235"/>
          <a:stretch>
            <a:fillRect/>
          </a:stretch>
        </p:blipFill>
        <p:spPr bwMode="auto">
          <a:xfrm>
            <a:off x="6969125" y="1384300"/>
            <a:ext cx="69215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4-8.png"/>
          <p:cNvPicPr>
            <a:picLocks noChangeAspect="1"/>
          </p:cNvPicPr>
          <p:nvPr/>
        </p:nvPicPr>
        <p:blipFill>
          <a:blip r:embed="rId23"/>
          <a:srcRect l="84055" t="34055" r="10271" b="59099"/>
          <a:stretch>
            <a:fillRect/>
          </a:stretch>
        </p:blipFill>
        <p:spPr bwMode="auto">
          <a:xfrm>
            <a:off x="7686675" y="2335213"/>
            <a:ext cx="51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4-9.png"/>
          <p:cNvPicPr>
            <a:picLocks noChangeAspect="1"/>
          </p:cNvPicPr>
          <p:nvPr/>
        </p:nvPicPr>
        <p:blipFill>
          <a:blip r:embed="rId24"/>
          <a:srcRect l="83379" t="27928" r="9731" b="64323"/>
          <a:stretch>
            <a:fillRect/>
          </a:stretch>
        </p:blipFill>
        <p:spPr bwMode="auto">
          <a:xfrm>
            <a:off x="7624763" y="1914525"/>
            <a:ext cx="6302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4-10.png"/>
          <p:cNvPicPr>
            <a:picLocks noChangeAspect="1"/>
          </p:cNvPicPr>
          <p:nvPr/>
        </p:nvPicPr>
        <p:blipFill>
          <a:blip r:embed="rId25"/>
          <a:srcRect l="82162" t="18198" r="7568" b="70992"/>
          <a:stretch>
            <a:fillRect/>
          </a:stretch>
        </p:blipFill>
        <p:spPr bwMode="auto">
          <a:xfrm>
            <a:off x="7513638" y="1247775"/>
            <a:ext cx="938212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4-11.png"/>
          <p:cNvPicPr>
            <a:picLocks noChangeAspect="1"/>
          </p:cNvPicPr>
          <p:nvPr/>
        </p:nvPicPr>
        <p:blipFill>
          <a:blip r:embed="rId26"/>
          <a:srcRect l="74054" t="5225" r="10001" b="77478"/>
          <a:stretch>
            <a:fillRect/>
          </a:stretch>
        </p:blipFill>
        <p:spPr bwMode="auto">
          <a:xfrm>
            <a:off x="6772275" y="358775"/>
            <a:ext cx="14573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55556E-7 -2.36994E-6 L 0.01597 -0.366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5E-6 -3.69942E-6 L -0.07622 -0.4365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21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5" dur="3500" fill="hold"/>
                                        <p:tgtEl>
                                          <p:spTgt spid="4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2813 -0.92916 C -0.2434 -0.86458 -0.03403 -0.46875 2.22222E-6 -3.33333E-6 " pathEditMode="relative" rAng="0" ptsTypes="ff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46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6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1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0" y="741363"/>
            <a:ext cx="4238625" cy="3236912"/>
            <a:chOff x="0" y="741405"/>
            <a:chExt cx="4238368" cy="3237471"/>
          </a:xfrm>
        </p:grpSpPr>
        <p:pic>
          <p:nvPicPr>
            <p:cNvPr id="7197" name="图片 13" descr="4-1.png"/>
            <p:cNvPicPr>
              <a:picLocks noChangeAspect="1"/>
            </p:cNvPicPr>
            <p:nvPr/>
          </p:nvPicPr>
          <p:blipFill>
            <a:blip r:embed="rId3"/>
            <a:srcRect t="23244" r="53648" b="41982"/>
            <a:stretch>
              <a:fillRect/>
            </a:stretch>
          </p:blipFill>
          <p:spPr bwMode="auto">
            <a:xfrm>
              <a:off x="0" y="1594022"/>
              <a:ext cx="4238368" cy="2384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8" name="图片 3" descr="4-2.png"/>
            <p:cNvPicPr>
              <a:picLocks noChangeAspect="1"/>
            </p:cNvPicPr>
            <p:nvPr/>
          </p:nvPicPr>
          <p:blipFill>
            <a:blip r:embed="rId4"/>
            <a:srcRect l="9189" t="10811" r="61485" b="48650"/>
            <a:stretch>
              <a:fillRect/>
            </a:stretch>
          </p:blipFill>
          <p:spPr bwMode="auto">
            <a:xfrm>
              <a:off x="840259" y="741405"/>
              <a:ext cx="2681417" cy="2780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189413" y="2249488"/>
            <a:ext cx="4670425" cy="3076575"/>
            <a:chOff x="4188941" y="2248930"/>
            <a:chExt cx="4670854" cy="3076832"/>
          </a:xfrm>
        </p:grpSpPr>
        <p:pic>
          <p:nvPicPr>
            <p:cNvPr id="7195" name="图片 4" descr="4-3.png"/>
            <p:cNvPicPr>
              <a:picLocks noChangeAspect="1"/>
            </p:cNvPicPr>
            <p:nvPr/>
          </p:nvPicPr>
          <p:blipFill>
            <a:blip r:embed="rId5"/>
            <a:srcRect l="45811" t="44685" r="3108" b="22342"/>
            <a:stretch>
              <a:fillRect/>
            </a:stretch>
          </p:blipFill>
          <p:spPr bwMode="auto">
            <a:xfrm>
              <a:off x="4188941" y="3064476"/>
              <a:ext cx="4670854" cy="2261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6" name="图片 5" descr="4-4.png"/>
            <p:cNvPicPr>
              <a:picLocks noChangeAspect="1"/>
            </p:cNvPicPr>
            <p:nvPr/>
          </p:nvPicPr>
          <p:blipFill>
            <a:blip r:embed="rId6"/>
            <a:srcRect l="57433" t="32793" r="20676" b="26846"/>
            <a:stretch>
              <a:fillRect/>
            </a:stretch>
          </p:blipFill>
          <p:spPr bwMode="auto">
            <a:xfrm>
              <a:off x="5251622" y="2248930"/>
              <a:ext cx="2001794" cy="276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图片 6" descr="4-5.png"/>
          <p:cNvPicPr>
            <a:picLocks noChangeAspect="1"/>
          </p:cNvPicPr>
          <p:nvPr/>
        </p:nvPicPr>
        <p:blipFill>
          <a:blip r:embed="rId7"/>
          <a:srcRect l="25676" t="77477" r="35271" b="9550"/>
          <a:stretch>
            <a:fillRect/>
          </a:stretch>
        </p:blipFill>
        <p:spPr bwMode="auto">
          <a:xfrm>
            <a:off x="2347913" y="5313363"/>
            <a:ext cx="357028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4-6.png"/>
          <p:cNvPicPr>
            <a:picLocks noChangeAspect="1"/>
          </p:cNvPicPr>
          <p:nvPr/>
        </p:nvPicPr>
        <p:blipFill>
          <a:blip r:embed="rId8"/>
          <a:srcRect l="28378" t="23964" r="34055" b="16035"/>
          <a:stretch>
            <a:fillRect/>
          </a:stretch>
        </p:blipFill>
        <p:spPr bwMode="auto">
          <a:xfrm>
            <a:off x="2595563" y="1643063"/>
            <a:ext cx="34337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4-7.png"/>
          <p:cNvPicPr>
            <a:picLocks noChangeAspect="1"/>
          </p:cNvPicPr>
          <p:nvPr/>
        </p:nvPicPr>
        <p:blipFill>
          <a:blip r:embed="rId9"/>
          <a:srcRect l="76216" t="20180" r="16216" b="34235"/>
          <a:stretch>
            <a:fillRect/>
          </a:stretch>
        </p:blipFill>
        <p:spPr bwMode="auto">
          <a:xfrm>
            <a:off x="6969125" y="1384300"/>
            <a:ext cx="69215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7"/>
          <p:cNvGrpSpPr>
            <a:grpSpLocks/>
          </p:cNvGrpSpPr>
          <p:nvPr/>
        </p:nvGrpSpPr>
        <p:grpSpPr bwMode="auto">
          <a:xfrm>
            <a:off x="6772275" y="358775"/>
            <a:ext cx="1679575" cy="2446338"/>
            <a:chOff x="6771503" y="358346"/>
            <a:chExt cx="1680519" cy="2446638"/>
          </a:xfrm>
        </p:grpSpPr>
        <p:pic>
          <p:nvPicPr>
            <p:cNvPr id="7191" name="图片 9" descr="4-8.png"/>
            <p:cNvPicPr>
              <a:picLocks noChangeAspect="1"/>
            </p:cNvPicPr>
            <p:nvPr/>
          </p:nvPicPr>
          <p:blipFill>
            <a:blip r:embed="rId10"/>
            <a:srcRect l="84055" t="34055" r="10271" b="59099"/>
            <a:stretch>
              <a:fillRect/>
            </a:stretch>
          </p:blipFill>
          <p:spPr bwMode="auto">
            <a:xfrm>
              <a:off x="7685903" y="2335427"/>
              <a:ext cx="518983" cy="469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图片 10" descr="4-9.png"/>
            <p:cNvPicPr>
              <a:picLocks noChangeAspect="1"/>
            </p:cNvPicPr>
            <p:nvPr/>
          </p:nvPicPr>
          <p:blipFill>
            <a:blip r:embed="rId11"/>
            <a:srcRect l="83379" t="27928" r="9731" b="64323"/>
            <a:stretch>
              <a:fillRect/>
            </a:stretch>
          </p:blipFill>
          <p:spPr bwMode="auto">
            <a:xfrm>
              <a:off x="7624119" y="1915297"/>
              <a:ext cx="630195" cy="531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3" name="图片 11" descr="4-10.png"/>
            <p:cNvPicPr>
              <a:picLocks noChangeAspect="1"/>
            </p:cNvPicPr>
            <p:nvPr/>
          </p:nvPicPr>
          <p:blipFill>
            <a:blip r:embed="rId12"/>
            <a:srcRect l="82162" t="18198" r="7568" b="70992"/>
            <a:stretch>
              <a:fillRect/>
            </a:stretch>
          </p:blipFill>
          <p:spPr bwMode="auto">
            <a:xfrm>
              <a:off x="7512908" y="1248032"/>
              <a:ext cx="939114" cy="74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4" name="图片 12" descr="4-11.png"/>
            <p:cNvPicPr>
              <a:picLocks noChangeAspect="1"/>
            </p:cNvPicPr>
            <p:nvPr/>
          </p:nvPicPr>
          <p:blipFill>
            <a:blip r:embed="rId13"/>
            <a:srcRect l="74054" t="5225" r="10001" b="77478"/>
            <a:stretch>
              <a:fillRect/>
            </a:stretch>
          </p:blipFill>
          <p:spPr bwMode="auto">
            <a:xfrm>
              <a:off x="6771503" y="358346"/>
              <a:ext cx="1458097" cy="118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图片 19" descr="5-1.png"/>
          <p:cNvPicPr>
            <a:picLocks noChangeAspect="1"/>
          </p:cNvPicPr>
          <p:nvPr/>
        </p:nvPicPr>
        <p:blipFill>
          <a:blip r:embed="rId14"/>
          <a:srcRect l="48108" t="59099" r="15811" b="18919"/>
          <a:stretch>
            <a:fillRect/>
          </a:stretch>
        </p:blipFill>
        <p:spPr bwMode="auto">
          <a:xfrm>
            <a:off x="4398963" y="4052888"/>
            <a:ext cx="32988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5-2.png"/>
          <p:cNvPicPr>
            <a:picLocks noChangeAspect="1"/>
          </p:cNvPicPr>
          <p:nvPr/>
        </p:nvPicPr>
        <p:blipFill>
          <a:blip r:embed="rId15"/>
          <a:srcRect l="74324" t="63243" r="2162" b="22884"/>
          <a:stretch>
            <a:fillRect/>
          </a:stretch>
        </p:blipFill>
        <p:spPr bwMode="auto">
          <a:xfrm>
            <a:off x="6796088" y="4337050"/>
            <a:ext cx="214947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5-3.png"/>
          <p:cNvPicPr>
            <a:picLocks noChangeAspect="1"/>
          </p:cNvPicPr>
          <p:nvPr/>
        </p:nvPicPr>
        <p:blipFill>
          <a:blip r:embed="rId16"/>
          <a:srcRect l="55000" t="49190" r="29324" b="20360"/>
          <a:stretch>
            <a:fillRect/>
          </a:stretch>
        </p:blipFill>
        <p:spPr bwMode="auto">
          <a:xfrm>
            <a:off x="5029200" y="3373438"/>
            <a:ext cx="14335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5-4.png"/>
          <p:cNvPicPr>
            <a:picLocks noChangeAspect="1"/>
          </p:cNvPicPr>
          <p:nvPr/>
        </p:nvPicPr>
        <p:blipFill>
          <a:blip r:embed="rId17"/>
          <a:srcRect l="75810" t="58919" r="12569" b="21982"/>
          <a:stretch>
            <a:fillRect/>
          </a:stretch>
        </p:blipFill>
        <p:spPr bwMode="auto">
          <a:xfrm>
            <a:off x="6932613" y="4040188"/>
            <a:ext cx="106203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5-5.png"/>
          <p:cNvPicPr>
            <a:picLocks noChangeAspect="1"/>
          </p:cNvPicPr>
          <p:nvPr/>
        </p:nvPicPr>
        <p:blipFill>
          <a:blip r:embed="rId18"/>
          <a:srcRect l="18513" t="49010" r="42162" b="17117"/>
          <a:stretch>
            <a:fillRect/>
          </a:stretch>
        </p:blipFill>
        <p:spPr bwMode="auto">
          <a:xfrm>
            <a:off x="1692275" y="3360738"/>
            <a:ext cx="359568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5-6.png"/>
          <p:cNvPicPr>
            <a:picLocks noChangeAspect="1"/>
          </p:cNvPicPr>
          <p:nvPr/>
        </p:nvPicPr>
        <p:blipFill>
          <a:blip r:embed="rId19"/>
          <a:srcRect l="7297" t="66667" r="16351" b="7207"/>
          <a:stretch>
            <a:fillRect/>
          </a:stretch>
        </p:blipFill>
        <p:spPr bwMode="auto">
          <a:xfrm>
            <a:off x="666750" y="4572000"/>
            <a:ext cx="69818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5-7.png"/>
          <p:cNvPicPr>
            <a:picLocks noChangeAspect="1"/>
          </p:cNvPicPr>
          <p:nvPr/>
        </p:nvPicPr>
        <p:blipFill>
          <a:blip r:embed="rId20"/>
          <a:srcRect l="27432" t="57117" r="20000" b="18378"/>
          <a:stretch>
            <a:fillRect/>
          </a:stretch>
        </p:blipFill>
        <p:spPr bwMode="auto">
          <a:xfrm>
            <a:off x="2508250" y="3916363"/>
            <a:ext cx="4806950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5-8.png"/>
          <p:cNvPicPr>
            <a:picLocks noChangeAspect="1"/>
          </p:cNvPicPr>
          <p:nvPr/>
        </p:nvPicPr>
        <p:blipFill>
          <a:blip r:embed="rId21"/>
          <a:srcRect l="16486" t="12613" r="57568" b="45406"/>
          <a:stretch>
            <a:fillRect/>
          </a:stretch>
        </p:blipFill>
        <p:spPr bwMode="auto">
          <a:xfrm>
            <a:off x="1508125" y="865188"/>
            <a:ext cx="2371725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5-9.png"/>
          <p:cNvPicPr>
            <a:picLocks noChangeAspect="1"/>
          </p:cNvPicPr>
          <p:nvPr/>
        </p:nvPicPr>
        <p:blipFill>
          <a:blip r:embed="rId22"/>
          <a:srcRect l="72162" t="29008" r="19865" b="36037"/>
          <a:stretch>
            <a:fillRect/>
          </a:stretch>
        </p:blipFill>
        <p:spPr bwMode="auto">
          <a:xfrm>
            <a:off x="6599238" y="1989138"/>
            <a:ext cx="728662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5-10.png"/>
          <p:cNvPicPr>
            <a:picLocks noChangeAspect="1"/>
          </p:cNvPicPr>
          <p:nvPr/>
        </p:nvPicPr>
        <p:blipFill>
          <a:blip r:embed="rId23"/>
          <a:srcRect l="61623" t="26846" r="26080" b="62703"/>
          <a:stretch>
            <a:fillRect/>
          </a:stretch>
        </p:blipFill>
        <p:spPr bwMode="auto">
          <a:xfrm>
            <a:off x="5634038" y="1841500"/>
            <a:ext cx="1125537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5-11.png"/>
          <p:cNvPicPr>
            <a:picLocks noChangeAspect="1"/>
          </p:cNvPicPr>
          <p:nvPr/>
        </p:nvPicPr>
        <p:blipFill>
          <a:blip r:embed="rId24"/>
          <a:srcRect l="68379" t="15315" r="17297" b="69550"/>
          <a:stretch>
            <a:fillRect/>
          </a:stretch>
        </p:blipFill>
        <p:spPr bwMode="auto">
          <a:xfrm>
            <a:off x="6253163" y="1050925"/>
            <a:ext cx="130968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5-12.png"/>
          <p:cNvPicPr>
            <a:picLocks noChangeAspect="1"/>
          </p:cNvPicPr>
          <p:nvPr/>
        </p:nvPicPr>
        <p:blipFill>
          <a:blip r:embed="rId25"/>
          <a:srcRect l="75676" t="11171" r="17973" b="82523"/>
          <a:stretch>
            <a:fillRect/>
          </a:stretch>
        </p:blipFill>
        <p:spPr bwMode="auto">
          <a:xfrm>
            <a:off x="6919913" y="766763"/>
            <a:ext cx="581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5-13.png"/>
          <p:cNvPicPr>
            <a:picLocks noChangeAspect="1"/>
          </p:cNvPicPr>
          <p:nvPr/>
        </p:nvPicPr>
        <p:blipFill>
          <a:blip r:embed="rId26"/>
          <a:srcRect l="76080" t="4684" r="17432" b="88287"/>
          <a:stretch>
            <a:fillRect/>
          </a:stretch>
        </p:blipFill>
        <p:spPr bwMode="auto">
          <a:xfrm>
            <a:off x="6956425" y="320675"/>
            <a:ext cx="5937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.07292 3.7037E-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7" presetClass="exit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C 0.22413 -0.26504 0.74913 -0.34537 0.95052 -0.21805 " pathEditMode="relative" rAng="0" ptsTypes="ff">
                                      <p:cBhvr>
                                        <p:cTn id="30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" y="-17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1.48148E-6 L 0.37934 0.3011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15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-4.81481E-6 L 0.06649 0.1754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200"/>
                            </p:stCondLst>
                            <p:childTnLst>
                              <p:par>
                                <p:cTn id="82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753 0.58174 L 1.94444E-6 -1.32948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" y="-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4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8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4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9" descr="5-1.png"/>
          <p:cNvPicPr>
            <a:picLocks noChangeAspect="1"/>
          </p:cNvPicPr>
          <p:nvPr/>
        </p:nvPicPr>
        <p:blipFill>
          <a:blip r:embed="rId3"/>
          <a:srcRect l="48108" t="59099" r="15811" b="18919"/>
          <a:stretch>
            <a:fillRect/>
          </a:stretch>
        </p:blipFill>
        <p:spPr bwMode="auto">
          <a:xfrm>
            <a:off x="4398963" y="4052888"/>
            <a:ext cx="32988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20" descr="5-2.png"/>
          <p:cNvPicPr>
            <a:picLocks noChangeAspect="1"/>
          </p:cNvPicPr>
          <p:nvPr/>
        </p:nvPicPr>
        <p:blipFill>
          <a:blip r:embed="rId4"/>
          <a:srcRect l="74324" t="63243" r="2162" b="22884"/>
          <a:stretch>
            <a:fillRect/>
          </a:stretch>
        </p:blipFill>
        <p:spPr bwMode="auto">
          <a:xfrm>
            <a:off x="6796088" y="4337050"/>
            <a:ext cx="214947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21" descr="5-3.png"/>
          <p:cNvPicPr>
            <a:picLocks noChangeAspect="1"/>
          </p:cNvPicPr>
          <p:nvPr/>
        </p:nvPicPr>
        <p:blipFill>
          <a:blip r:embed="rId5"/>
          <a:srcRect l="55000" t="49190" r="29324" b="20360"/>
          <a:stretch>
            <a:fillRect/>
          </a:stretch>
        </p:blipFill>
        <p:spPr bwMode="auto">
          <a:xfrm>
            <a:off x="5029200" y="3373438"/>
            <a:ext cx="14335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图片 22" descr="5-4.png"/>
          <p:cNvPicPr>
            <a:picLocks noChangeAspect="1"/>
          </p:cNvPicPr>
          <p:nvPr/>
        </p:nvPicPr>
        <p:blipFill>
          <a:blip r:embed="rId6"/>
          <a:srcRect l="75810" t="58919" r="12569" b="21982"/>
          <a:stretch>
            <a:fillRect/>
          </a:stretch>
        </p:blipFill>
        <p:spPr bwMode="auto">
          <a:xfrm>
            <a:off x="6932613" y="4040188"/>
            <a:ext cx="106203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23" descr="5-5.png"/>
          <p:cNvPicPr>
            <a:picLocks noChangeAspect="1"/>
          </p:cNvPicPr>
          <p:nvPr/>
        </p:nvPicPr>
        <p:blipFill>
          <a:blip r:embed="rId7"/>
          <a:srcRect l="18513" t="49010" r="42162" b="17117"/>
          <a:stretch>
            <a:fillRect/>
          </a:stretch>
        </p:blipFill>
        <p:spPr bwMode="auto">
          <a:xfrm>
            <a:off x="1692275" y="3360738"/>
            <a:ext cx="359568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24" descr="5-6.png"/>
          <p:cNvPicPr>
            <a:picLocks noChangeAspect="1"/>
          </p:cNvPicPr>
          <p:nvPr/>
        </p:nvPicPr>
        <p:blipFill>
          <a:blip r:embed="rId8"/>
          <a:srcRect l="7297" t="66667" r="16351" b="7207"/>
          <a:stretch>
            <a:fillRect/>
          </a:stretch>
        </p:blipFill>
        <p:spPr bwMode="auto">
          <a:xfrm>
            <a:off x="666750" y="4572000"/>
            <a:ext cx="69818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图片 25" descr="5-7.png"/>
          <p:cNvPicPr>
            <a:picLocks noChangeAspect="1"/>
          </p:cNvPicPr>
          <p:nvPr/>
        </p:nvPicPr>
        <p:blipFill>
          <a:blip r:embed="rId9"/>
          <a:srcRect l="27432" t="57117" r="20000" b="18378"/>
          <a:stretch>
            <a:fillRect/>
          </a:stretch>
        </p:blipFill>
        <p:spPr bwMode="auto">
          <a:xfrm>
            <a:off x="2508250" y="3916363"/>
            <a:ext cx="4806950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图片 26" descr="5-8.png"/>
          <p:cNvPicPr>
            <a:picLocks noChangeAspect="1"/>
          </p:cNvPicPr>
          <p:nvPr/>
        </p:nvPicPr>
        <p:blipFill>
          <a:blip r:embed="rId10"/>
          <a:srcRect l="16486" t="12613" r="57568" b="45406"/>
          <a:stretch>
            <a:fillRect/>
          </a:stretch>
        </p:blipFill>
        <p:spPr bwMode="auto">
          <a:xfrm>
            <a:off x="1508125" y="865188"/>
            <a:ext cx="2371725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图片 27" descr="5-9.png"/>
          <p:cNvPicPr>
            <a:picLocks noChangeAspect="1"/>
          </p:cNvPicPr>
          <p:nvPr/>
        </p:nvPicPr>
        <p:blipFill>
          <a:blip r:embed="rId11"/>
          <a:srcRect l="72162" t="29008" r="19865" b="36037"/>
          <a:stretch>
            <a:fillRect/>
          </a:stretch>
        </p:blipFill>
        <p:spPr bwMode="auto">
          <a:xfrm>
            <a:off x="6599238" y="1989138"/>
            <a:ext cx="728662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图片 28" descr="5-10.png"/>
          <p:cNvPicPr>
            <a:picLocks noChangeAspect="1"/>
          </p:cNvPicPr>
          <p:nvPr/>
        </p:nvPicPr>
        <p:blipFill>
          <a:blip r:embed="rId12"/>
          <a:srcRect l="61623" t="26846" r="26080" b="62703"/>
          <a:stretch>
            <a:fillRect/>
          </a:stretch>
        </p:blipFill>
        <p:spPr bwMode="auto">
          <a:xfrm>
            <a:off x="5634038" y="1841500"/>
            <a:ext cx="1125537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图片 29" descr="5-11.png"/>
          <p:cNvPicPr>
            <a:picLocks noChangeAspect="1"/>
          </p:cNvPicPr>
          <p:nvPr/>
        </p:nvPicPr>
        <p:blipFill>
          <a:blip r:embed="rId13"/>
          <a:srcRect l="68379" t="15315" r="17297" b="69550"/>
          <a:stretch>
            <a:fillRect/>
          </a:stretch>
        </p:blipFill>
        <p:spPr bwMode="auto">
          <a:xfrm>
            <a:off x="6253163" y="1050925"/>
            <a:ext cx="1309687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图片 30" descr="5-12.png"/>
          <p:cNvPicPr>
            <a:picLocks noChangeAspect="1"/>
          </p:cNvPicPr>
          <p:nvPr/>
        </p:nvPicPr>
        <p:blipFill>
          <a:blip r:embed="rId14"/>
          <a:srcRect l="75676" t="11171" r="17973" b="82523"/>
          <a:stretch>
            <a:fillRect/>
          </a:stretch>
        </p:blipFill>
        <p:spPr bwMode="auto">
          <a:xfrm>
            <a:off x="6919913" y="766763"/>
            <a:ext cx="581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图片 31" descr="5-13.png"/>
          <p:cNvPicPr>
            <a:picLocks noChangeAspect="1"/>
          </p:cNvPicPr>
          <p:nvPr/>
        </p:nvPicPr>
        <p:blipFill>
          <a:blip r:embed="rId15"/>
          <a:srcRect l="76080" t="4684" r="17432" b="88287"/>
          <a:stretch>
            <a:fillRect/>
          </a:stretch>
        </p:blipFill>
        <p:spPr bwMode="auto">
          <a:xfrm>
            <a:off x="6956425" y="320675"/>
            <a:ext cx="5937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6-1.png"/>
          <p:cNvPicPr preferRelativeResize="0">
            <a:picLocks/>
          </p:cNvPicPr>
          <p:nvPr/>
        </p:nvPicPr>
        <p:blipFill>
          <a:blip r:embed="rId16"/>
          <a:srcRect r="49995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6-1.png"/>
          <p:cNvPicPr>
            <a:picLocks noChangeAspect="1"/>
          </p:cNvPicPr>
          <p:nvPr/>
        </p:nvPicPr>
        <p:blipFill>
          <a:blip r:embed="rId16"/>
          <a:srcRect l="49995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4" descr="6-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6-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</a:blip>
          <a:srcRect l="43858" t="88909" r="29293"/>
          <a:stretch>
            <a:fillRect/>
          </a:stretch>
        </p:blipFill>
        <p:spPr>
          <a:xfrm>
            <a:off x="4010526" y="6096000"/>
            <a:ext cx="2454442" cy="760413"/>
          </a:xfrm>
          <a:prstGeom prst="rect">
            <a:avLst/>
          </a:prstGeom>
        </p:spPr>
      </p:pic>
      <p:pic>
        <p:nvPicPr>
          <p:cNvPr id="6" name="图片 5" descr="6-3.png"/>
          <p:cNvPicPr>
            <a:picLocks noChangeAspect="1"/>
          </p:cNvPicPr>
          <p:nvPr/>
        </p:nvPicPr>
        <p:blipFill>
          <a:blip r:embed="rId4"/>
          <a:srcRect l="32631" t="82573" r="53860" b="3159"/>
          <a:stretch>
            <a:fillRect/>
          </a:stretch>
        </p:blipFill>
        <p:spPr bwMode="auto">
          <a:xfrm>
            <a:off x="2984500" y="5662613"/>
            <a:ext cx="1235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6-5.png"/>
          <p:cNvPicPr>
            <a:picLocks noChangeAspect="1"/>
          </p:cNvPicPr>
          <p:nvPr/>
        </p:nvPicPr>
        <p:blipFill>
          <a:blip r:embed="rId5"/>
          <a:srcRect l="13684" t="10994" r="60876" b="55791"/>
          <a:stretch>
            <a:fillRect/>
          </a:stretch>
        </p:blipFill>
        <p:spPr bwMode="auto">
          <a:xfrm>
            <a:off x="5480050" y="754063"/>
            <a:ext cx="2325688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6-4.png"/>
          <p:cNvPicPr>
            <a:picLocks noChangeAspect="1"/>
          </p:cNvPicPr>
          <p:nvPr/>
        </p:nvPicPr>
        <p:blipFill>
          <a:blip r:embed="rId6"/>
          <a:srcRect l="17545" t="13802" r="65439" b="59766"/>
          <a:stretch>
            <a:fillRect/>
          </a:stretch>
        </p:blipFill>
        <p:spPr bwMode="auto">
          <a:xfrm>
            <a:off x="5834063" y="946150"/>
            <a:ext cx="15557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6-9.png"/>
          <p:cNvPicPr>
            <a:picLocks noChangeAspect="1"/>
          </p:cNvPicPr>
          <p:nvPr/>
        </p:nvPicPr>
        <p:blipFill>
          <a:blip r:embed="rId7"/>
          <a:srcRect l="59299" t="10760" r="14386" b="54620"/>
          <a:stretch>
            <a:fillRect/>
          </a:stretch>
        </p:blipFill>
        <p:spPr bwMode="auto">
          <a:xfrm>
            <a:off x="3308350" y="738188"/>
            <a:ext cx="2405063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6-8.png"/>
          <p:cNvPicPr>
            <a:picLocks noChangeAspect="1"/>
          </p:cNvPicPr>
          <p:nvPr/>
        </p:nvPicPr>
        <p:blipFill>
          <a:blip r:embed="rId8"/>
          <a:srcRect l="63684" t="14503" r="18069" b="57426"/>
          <a:stretch>
            <a:fillRect/>
          </a:stretch>
        </p:blipFill>
        <p:spPr bwMode="auto">
          <a:xfrm>
            <a:off x="3708400" y="995363"/>
            <a:ext cx="1668463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6-12.png"/>
          <p:cNvPicPr>
            <a:picLocks noChangeAspect="1"/>
          </p:cNvPicPr>
          <p:nvPr/>
        </p:nvPicPr>
        <p:blipFill>
          <a:blip r:embed="rId9"/>
          <a:srcRect l="64737" t="41405" r="20000" b="23041"/>
          <a:stretch>
            <a:fillRect/>
          </a:stretch>
        </p:blipFill>
        <p:spPr bwMode="auto">
          <a:xfrm>
            <a:off x="3805238" y="2840038"/>
            <a:ext cx="139541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6-10.png"/>
          <p:cNvPicPr>
            <a:picLocks noChangeAspect="1"/>
          </p:cNvPicPr>
          <p:nvPr/>
        </p:nvPicPr>
        <p:blipFill>
          <a:blip r:embed="rId10"/>
          <a:srcRect l="17719" t="41872" r="66316" b="20468"/>
          <a:stretch>
            <a:fillRect/>
          </a:stretch>
        </p:blipFill>
        <p:spPr bwMode="auto">
          <a:xfrm>
            <a:off x="5849938" y="2871788"/>
            <a:ext cx="1458912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6-7.png"/>
          <p:cNvPicPr>
            <a:picLocks noChangeAspect="1"/>
          </p:cNvPicPr>
          <p:nvPr/>
        </p:nvPicPr>
        <p:blipFill>
          <a:blip r:embed="rId11"/>
          <a:srcRect l="36665" t="10994" r="37018" b="54854"/>
          <a:stretch>
            <a:fillRect/>
          </a:stretch>
        </p:blipFill>
        <p:spPr bwMode="auto">
          <a:xfrm>
            <a:off x="1238250" y="754063"/>
            <a:ext cx="240665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6-6.png"/>
          <p:cNvPicPr>
            <a:picLocks noChangeAspect="1"/>
          </p:cNvPicPr>
          <p:nvPr/>
        </p:nvPicPr>
        <p:blipFill>
          <a:blip r:embed="rId12"/>
          <a:srcRect l="41403" t="14503" r="41052" b="59532"/>
          <a:stretch>
            <a:fillRect/>
          </a:stretch>
        </p:blipFill>
        <p:spPr bwMode="auto">
          <a:xfrm>
            <a:off x="1671638" y="995363"/>
            <a:ext cx="1603375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6-11.png"/>
          <p:cNvPicPr>
            <a:picLocks noChangeAspect="1"/>
          </p:cNvPicPr>
          <p:nvPr/>
        </p:nvPicPr>
        <p:blipFill>
          <a:blip r:embed="rId13"/>
          <a:srcRect l="41228" t="41405" r="42982" b="22339"/>
          <a:stretch>
            <a:fillRect/>
          </a:stretch>
        </p:blipFill>
        <p:spPr bwMode="auto">
          <a:xfrm>
            <a:off x="1655763" y="2840038"/>
            <a:ext cx="1443037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09750" y="1389063"/>
            <a:ext cx="45640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年，对于中国人民来说是悲喜交加的一年。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09750" y="1771650"/>
            <a:ext cx="47704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年，百姓都渴望平安祥和，多多有余的生活。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7613" y="2959100"/>
            <a:ext cx="4699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牛年福气满满；快乐连连；万事圆圆；微笑甜甜；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8500" y="1055688"/>
            <a:ext cx="14160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亲爱的朋友：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8500" y="2638425"/>
            <a:ext cx="8001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祝您：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7613" y="3243263"/>
            <a:ext cx="7283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一帆风顺、二龙腾飞、三羊开泰、四季平安、五福临门、六六大顺、七星高照、八方好运、九九同心、十全十美。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59488" y="4627563"/>
            <a:ext cx="2441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祝你过一个幸福的新年！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98</Words>
  <Application>Microsoft Office PowerPoint</Application>
  <PresentationFormat>全屏显示(4:3)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宋体</vt:lpstr>
      <vt:lpstr>方正隶二繁体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nana</cp:lastModifiedBy>
  <cp:revision>11</cp:revision>
  <dcterms:created xsi:type="dcterms:W3CDTF">2009-01-14T05:37:16Z</dcterms:created>
  <dcterms:modified xsi:type="dcterms:W3CDTF">2016-03-27T00:36:05Z</dcterms:modified>
</cp:coreProperties>
</file>