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2" r:id="rId6"/>
    <p:sldId id="261" r:id="rId7"/>
    <p:sldId id="266" r:id="rId8"/>
    <p:sldId id="263" r:id="rId9"/>
    <p:sldId id="267" r:id="rId10"/>
    <p:sldId id="270" r:id="rId11"/>
    <p:sldId id="268" r:id="rId12"/>
    <p:sldId id="264" r:id="rId13"/>
    <p:sldId id="269" r:id="rId14"/>
    <p:sldId id="265" r:id="rId15"/>
    <p:sldId id="271" r:id="rId16"/>
    <p:sldId id="257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4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45600-D0EF-4E3E-A23D-ECF24304596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5906EF-ED89-4FE0-8152-E61A4BBBF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60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634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771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062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530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713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616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83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57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90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09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309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461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955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03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2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5906EF-ED89-4FE0-8152-E61A4BBBFEE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59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3A5DAF8-5300-4229-BF5C-7601FD593C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651A792-4408-4AAA-B4EE-C58D28FDEC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162FEAF-6290-499E-9716-3C938E7002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91223" y="2222339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15DC058-F9BF-4946-B715-3EEEBF70F679}"/>
              </a:ext>
            </a:extLst>
          </p:cNvPr>
          <p:cNvSpPr txBox="1"/>
          <p:nvPr/>
        </p:nvSpPr>
        <p:spPr>
          <a:xfrm>
            <a:off x="2801071" y="1097391"/>
            <a:ext cx="6342927" cy="1015663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喵喵喵喵</a:t>
            </a:r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PPT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模板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28DC58-AECB-4E18-AB71-5076DAF261BE}"/>
              </a:ext>
            </a:extLst>
          </p:cNvPr>
          <p:cNvSpPr txBox="1"/>
          <p:nvPr/>
        </p:nvSpPr>
        <p:spPr>
          <a:xfrm rot="16200000">
            <a:off x="5264650" y="1060908"/>
            <a:ext cx="1797736" cy="65859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F0EE6D2-2F06-4369-9889-CD22CBEC81F8}"/>
              </a:ext>
            </a:extLst>
          </p:cNvPr>
          <p:cNvSpPr txBox="1"/>
          <p:nvPr/>
        </p:nvSpPr>
        <p:spPr>
          <a:xfrm>
            <a:off x="4606724" y="2276215"/>
            <a:ext cx="48266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艾索 - 晚安喵">
            <a:hlinkClick r:id="" action="ppaction://media"/>
            <a:extLst>
              <a:ext uri="{FF2B5EF4-FFF2-40B4-BE49-F238E27FC236}">
                <a16:creationId xmlns:a16="http://schemas.microsoft.com/office/drawing/2014/main" id="{5F3B9511-7C83-42BF-80D9-7B2CE58DAD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64305" y="11178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4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/>
      <p:bldP spid="7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A8B24DD-F090-4FB8-90D2-D7BD2E2DC6D4}"/>
              </a:ext>
            </a:extLst>
          </p:cNvPr>
          <p:cNvSpPr/>
          <p:nvPr/>
        </p:nvSpPr>
        <p:spPr>
          <a:xfrm>
            <a:off x="53392" y="1792331"/>
            <a:ext cx="10558747" cy="3571325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80">
            <a:extLst>
              <a:ext uri="{FF2B5EF4-FFF2-40B4-BE49-F238E27FC236}">
                <a16:creationId xmlns:a16="http://schemas.microsoft.com/office/drawing/2014/main" id="{977BB338-6432-452B-B4E7-45DCBD2A8E56}"/>
              </a:ext>
            </a:extLst>
          </p:cNvPr>
          <p:cNvSpPr/>
          <p:nvPr/>
        </p:nvSpPr>
        <p:spPr>
          <a:xfrm>
            <a:off x="350895" y="2713755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4" name="TextBox 84">
            <a:extLst>
              <a:ext uri="{FF2B5EF4-FFF2-40B4-BE49-F238E27FC236}">
                <a16:creationId xmlns:a16="http://schemas.microsoft.com/office/drawing/2014/main" id="{2B76F20F-6DB0-4EA2-B2BC-A6865FA0DE51}"/>
              </a:ext>
            </a:extLst>
          </p:cNvPr>
          <p:cNvSpPr txBox="1"/>
          <p:nvPr/>
        </p:nvSpPr>
        <p:spPr>
          <a:xfrm>
            <a:off x="237559" y="3304650"/>
            <a:ext cx="2882362" cy="1296922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5" name="Rectangle 80">
            <a:extLst>
              <a:ext uri="{FF2B5EF4-FFF2-40B4-BE49-F238E27FC236}">
                <a16:creationId xmlns:a16="http://schemas.microsoft.com/office/drawing/2014/main" id="{8586FBE3-40F4-4B64-AEEE-5C8597CE2095}"/>
              </a:ext>
            </a:extLst>
          </p:cNvPr>
          <p:cNvSpPr/>
          <p:nvPr/>
        </p:nvSpPr>
        <p:spPr>
          <a:xfrm>
            <a:off x="3968950" y="2669827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6" name="TextBox 84">
            <a:extLst>
              <a:ext uri="{FF2B5EF4-FFF2-40B4-BE49-F238E27FC236}">
                <a16:creationId xmlns:a16="http://schemas.microsoft.com/office/drawing/2014/main" id="{419E0A8C-D16E-46BF-AA52-BAAA1D3D9EE5}"/>
              </a:ext>
            </a:extLst>
          </p:cNvPr>
          <p:cNvSpPr txBox="1"/>
          <p:nvPr/>
        </p:nvSpPr>
        <p:spPr>
          <a:xfrm>
            <a:off x="3842579" y="3304650"/>
            <a:ext cx="2882362" cy="1296922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7" name="Rectangle 80">
            <a:extLst>
              <a:ext uri="{FF2B5EF4-FFF2-40B4-BE49-F238E27FC236}">
                <a16:creationId xmlns:a16="http://schemas.microsoft.com/office/drawing/2014/main" id="{686B3D7C-68C5-47BA-8494-E273FA7264CE}"/>
              </a:ext>
            </a:extLst>
          </p:cNvPr>
          <p:cNvSpPr/>
          <p:nvPr/>
        </p:nvSpPr>
        <p:spPr>
          <a:xfrm>
            <a:off x="7201678" y="2663531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8" name="TextBox 84">
            <a:extLst>
              <a:ext uri="{FF2B5EF4-FFF2-40B4-BE49-F238E27FC236}">
                <a16:creationId xmlns:a16="http://schemas.microsoft.com/office/drawing/2014/main" id="{CD6C2676-EABF-4203-ACAC-6BC36BCD99BC}"/>
              </a:ext>
            </a:extLst>
          </p:cNvPr>
          <p:cNvSpPr txBox="1"/>
          <p:nvPr/>
        </p:nvSpPr>
        <p:spPr>
          <a:xfrm>
            <a:off x="7075307" y="3365417"/>
            <a:ext cx="2882362" cy="1296922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69FD05D-3F0B-46E2-8388-A6C21FB39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606">
            <a:off x="503210" y="523763"/>
            <a:ext cx="1625397" cy="16253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0D33EE5-9BA7-4D60-826D-A779AE461A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573" y="523763"/>
            <a:ext cx="1625397" cy="16253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8E354A2-D611-4A91-A46E-81478D69CC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720" y="706288"/>
            <a:ext cx="1625397" cy="16253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BEEAF2B-C57B-4188-A13D-44E330C8F5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17" y="593135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3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>
            <a:extLst>
              <a:ext uri="{FF2B5EF4-FFF2-40B4-BE49-F238E27FC236}">
                <a16:creationId xmlns:a16="http://schemas.microsoft.com/office/drawing/2014/main" id="{32D5A6A9-CB23-43D0-AD91-4EA88304D0B0}"/>
              </a:ext>
            </a:extLst>
          </p:cNvPr>
          <p:cNvSpPr/>
          <p:nvPr/>
        </p:nvSpPr>
        <p:spPr>
          <a:xfrm>
            <a:off x="3703968" y="1490734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4" name="TextBox 84">
            <a:extLst>
              <a:ext uri="{FF2B5EF4-FFF2-40B4-BE49-F238E27FC236}">
                <a16:creationId xmlns:a16="http://schemas.microsoft.com/office/drawing/2014/main" id="{584FCB29-D5DE-49A3-BC64-E885FF47DD3B}"/>
              </a:ext>
            </a:extLst>
          </p:cNvPr>
          <p:cNvSpPr txBox="1"/>
          <p:nvPr/>
        </p:nvSpPr>
        <p:spPr>
          <a:xfrm>
            <a:off x="3703968" y="1947375"/>
            <a:ext cx="6230426" cy="75247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6" name="Rectangle 80">
            <a:extLst>
              <a:ext uri="{FF2B5EF4-FFF2-40B4-BE49-F238E27FC236}">
                <a16:creationId xmlns:a16="http://schemas.microsoft.com/office/drawing/2014/main" id="{235FBDD4-20B1-41A1-B6D3-8DF482B18E30}"/>
              </a:ext>
            </a:extLst>
          </p:cNvPr>
          <p:cNvSpPr/>
          <p:nvPr/>
        </p:nvSpPr>
        <p:spPr>
          <a:xfrm>
            <a:off x="3703968" y="3554551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7" name="TextBox 84">
            <a:extLst>
              <a:ext uri="{FF2B5EF4-FFF2-40B4-BE49-F238E27FC236}">
                <a16:creationId xmlns:a16="http://schemas.microsoft.com/office/drawing/2014/main" id="{02EA9519-BDE1-4EF5-9373-3C3C53D0D728}"/>
              </a:ext>
            </a:extLst>
          </p:cNvPr>
          <p:cNvSpPr txBox="1"/>
          <p:nvPr/>
        </p:nvSpPr>
        <p:spPr>
          <a:xfrm>
            <a:off x="3703968" y="4247668"/>
            <a:ext cx="6230426" cy="75247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BB38C03-F4FE-451A-8BB8-0AFF55F4F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79" y="590894"/>
            <a:ext cx="3476516" cy="502163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6C12DEE-CE9D-478A-8E0B-0183F0265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79648" y="2159769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37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2AC852-01C5-4033-8294-5D8EE7C43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621" y="0"/>
            <a:ext cx="6858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B07E9F4-B8B1-47E6-AF71-CEC1568C1E79}"/>
              </a:ext>
            </a:extLst>
          </p:cNvPr>
          <p:cNvSpPr txBox="1"/>
          <p:nvPr/>
        </p:nvSpPr>
        <p:spPr>
          <a:xfrm>
            <a:off x="1973977" y="2413337"/>
            <a:ext cx="1184570" cy="1015663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03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09D292-00D2-4FA3-A26E-548D4FDF1BE2}"/>
              </a:ext>
            </a:extLst>
          </p:cNvPr>
          <p:cNvSpPr txBox="1"/>
          <p:nvPr/>
        </p:nvSpPr>
        <p:spPr>
          <a:xfrm rot="16200000">
            <a:off x="2811161" y="2530782"/>
            <a:ext cx="1260025" cy="37856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055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5A6018-77F7-40DA-AFFB-D5D10962AC19}"/>
              </a:ext>
            </a:extLst>
          </p:cNvPr>
          <p:cNvSpPr txBox="1"/>
          <p:nvPr/>
        </p:nvSpPr>
        <p:spPr>
          <a:xfrm rot="16200000">
            <a:off x="9338857" y="1069559"/>
            <a:ext cx="553998" cy="28889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E5C511-9E85-49CB-84EF-4EEC6DB12530}"/>
              </a:ext>
            </a:extLst>
          </p:cNvPr>
          <p:cNvSpPr txBox="1"/>
          <p:nvPr/>
        </p:nvSpPr>
        <p:spPr>
          <a:xfrm rot="16200000">
            <a:off x="8898961" y="2460690"/>
            <a:ext cx="1433790" cy="37371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054B10-FAF5-43CA-9AFB-42FCCEBFD884}"/>
              </a:ext>
            </a:extLst>
          </p:cNvPr>
          <p:cNvSpPr txBox="1"/>
          <p:nvPr/>
        </p:nvSpPr>
        <p:spPr>
          <a:xfrm rot="16200000">
            <a:off x="1832855" y="1069560"/>
            <a:ext cx="553998" cy="28889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A990A3-75C4-4F0C-A9B0-F3FADE16201A}"/>
              </a:ext>
            </a:extLst>
          </p:cNvPr>
          <p:cNvSpPr txBox="1"/>
          <p:nvPr/>
        </p:nvSpPr>
        <p:spPr>
          <a:xfrm rot="16200000">
            <a:off x="1474819" y="2337627"/>
            <a:ext cx="1433790" cy="37371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8BEE597-5D9A-46B4-9B26-9401A740F4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43" y="1933230"/>
            <a:ext cx="1625397" cy="162539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25791CB-5FA6-4D42-8CDF-9200A068A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031" y="1978347"/>
            <a:ext cx="1625397" cy="162539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FAB241-5E01-4205-8D78-1AD39164AA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044" y="3449259"/>
            <a:ext cx="1625397" cy="16253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89523D9-B752-4172-84AF-A7B324C59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031" y="3385007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2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B07E9F4-B8B1-47E6-AF71-CEC1568C1E79}"/>
              </a:ext>
            </a:extLst>
          </p:cNvPr>
          <p:cNvSpPr txBox="1"/>
          <p:nvPr/>
        </p:nvSpPr>
        <p:spPr>
          <a:xfrm>
            <a:off x="7246992" y="2034484"/>
            <a:ext cx="1184570" cy="1015663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04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09D292-00D2-4FA3-A26E-548D4FDF1BE2}"/>
              </a:ext>
            </a:extLst>
          </p:cNvPr>
          <p:cNvSpPr txBox="1"/>
          <p:nvPr/>
        </p:nvSpPr>
        <p:spPr>
          <a:xfrm rot="16200000">
            <a:off x="7359262" y="2298251"/>
            <a:ext cx="1259127" cy="37856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. 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48725E-60FE-4C9A-BCC3-859DAD81EA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2338" y="321197"/>
            <a:ext cx="6215604" cy="621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3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0">
            <a:extLst>
              <a:ext uri="{FF2B5EF4-FFF2-40B4-BE49-F238E27FC236}">
                <a16:creationId xmlns:a16="http://schemas.microsoft.com/office/drawing/2014/main" id="{CCE54190-4C5F-4539-B490-C8B607FBB2F8}"/>
              </a:ext>
            </a:extLst>
          </p:cNvPr>
          <p:cNvSpPr/>
          <p:nvPr/>
        </p:nvSpPr>
        <p:spPr>
          <a:xfrm>
            <a:off x="6600340" y="1351988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5" name="TextBox 84">
            <a:extLst>
              <a:ext uri="{FF2B5EF4-FFF2-40B4-BE49-F238E27FC236}">
                <a16:creationId xmlns:a16="http://schemas.microsoft.com/office/drawing/2014/main" id="{0EE7352E-1565-4B11-8262-107C2D8C74C3}"/>
              </a:ext>
            </a:extLst>
          </p:cNvPr>
          <p:cNvSpPr txBox="1"/>
          <p:nvPr/>
        </p:nvSpPr>
        <p:spPr>
          <a:xfrm>
            <a:off x="6114747" y="2196341"/>
            <a:ext cx="6230426" cy="75247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6" name="Rectangle 80">
            <a:extLst>
              <a:ext uri="{FF2B5EF4-FFF2-40B4-BE49-F238E27FC236}">
                <a16:creationId xmlns:a16="http://schemas.microsoft.com/office/drawing/2014/main" id="{DF33F850-5C81-4C4D-B4D6-6613DE952F4F}"/>
              </a:ext>
            </a:extLst>
          </p:cNvPr>
          <p:cNvSpPr/>
          <p:nvPr/>
        </p:nvSpPr>
        <p:spPr>
          <a:xfrm>
            <a:off x="6600340" y="3199570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7" name="TextBox 84">
            <a:extLst>
              <a:ext uri="{FF2B5EF4-FFF2-40B4-BE49-F238E27FC236}">
                <a16:creationId xmlns:a16="http://schemas.microsoft.com/office/drawing/2014/main" id="{B8BB6F0E-DB80-415D-9623-8C7048681B8B}"/>
              </a:ext>
            </a:extLst>
          </p:cNvPr>
          <p:cNvSpPr txBox="1"/>
          <p:nvPr/>
        </p:nvSpPr>
        <p:spPr>
          <a:xfrm>
            <a:off x="6114747" y="4041219"/>
            <a:ext cx="6230426" cy="75247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B5F96714-FA8A-4F3A-84D2-D8EAAB3EE527}"/>
              </a:ext>
            </a:extLst>
          </p:cNvPr>
          <p:cNvCxnSpPr>
            <a:cxnSpLocks/>
          </p:cNvCxnSpPr>
          <p:nvPr/>
        </p:nvCxnSpPr>
        <p:spPr>
          <a:xfrm rot="16200000" flipH="1">
            <a:off x="-277794" y="976103"/>
            <a:ext cx="1898251" cy="1342664"/>
          </a:xfrm>
          <a:prstGeom prst="bentConnector3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82946FBB-F3EF-42DE-8655-19D602C0449F}"/>
              </a:ext>
            </a:extLst>
          </p:cNvPr>
          <p:cNvCxnSpPr/>
          <p:nvPr/>
        </p:nvCxnSpPr>
        <p:spPr>
          <a:xfrm rot="16200000" flipH="1">
            <a:off x="914402" y="2791276"/>
            <a:ext cx="2615879" cy="1759352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连接符: 肘形 13">
            <a:extLst>
              <a:ext uri="{FF2B5EF4-FFF2-40B4-BE49-F238E27FC236}">
                <a16:creationId xmlns:a16="http://schemas.microsoft.com/office/drawing/2014/main" id="{7358216B-4E63-4454-B9BD-0BD1645C1791}"/>
              </a:ext>
            </a:extLst>
          </p:cNvPr>
          <p:cNvCxnSpPr/>
          <p:nvPr/>
        </p:nvCxnSpPr>
        <p:spPr>
          <a:xfrm rot="16200000" flipH="1">
            <a:off x="3038356" y="4716337"/>
            <a:ext cx="2152891" cy="2025568"/>
          </a:xfrm>
          <a:prstGeom prst="bentConnector3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A79B550B-C2B7-4414-892E-C0F7623AA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406" y="2205325"/>
            <a:ext cx="1625397" cy="16253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7BE4120-42E4-4D89-9EFB-AEB79A0AE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777" y="4533203"/>
            <a:ext cx="1625397" cy="162539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29F1A48-6EF0-4F26-9763-65521AFC14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368" y="24142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3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15DC058-F9BF-4946-B715-3EEEBF70F679}"/>
              </a:ext>
            </a:extLst>
          </p:cNvPr>
          <p:cNvSpPr txBox="1"/>
          <p:nvPr/>
        </p:nvSpPr>
        <p:spPr>
          <a:xfrm>
            <a:off x="3203540" y="1771480"/>
            <a:ext cx="4204258" cy="1015663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谢谢观看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28DC58-AECB-4E18-AB71-5076DAF261BE}"/>
              </a:ext>
            </a:extLst>
          </p:cNvPr>
          <p:cNvSpPr txBox="1"/>
          <p:nvPr/>
        </p:nvSpPr>
        <p:spPr>
          <a:xfrm rot="16200000">
            <a:off x="5436947" y="944091"/>
            <a:ext cx="1797736" cy="60330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261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F7E9D9E-4C94-426F-8FC5-C8756E8521E9}"/>
              </a:ext>
            </a:extLst>
          </p:cNvPr>
          <p:cNvSpPr txBox="1"/>
          <p:nvPr/>
        </p:nvSpPr>
        <p:spPr>
          <a:xfrm>
            <a:off x="1607110" y="1192731"/>
            <a:ext cx="1264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401D4B-18BF-4518-B168-3EC24818AA8E}"/>
              </a:ext>
            </a:extLst>
          </p:cNvPr>
          <p:cNvSpPr txBox="1"/>
          <p:nvPr/>
        </p:nvSpPr>
        <p:spPr>
          <a:xfrm>
            <a:off x="4010851" y="1189823"/>
            <a:ext cx="14519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3E0F0F-4324-4A9E-92FA-BFDC3A178467}"/>
              </a:ext>
            </a:extLst>
          </p:cNvPr>
          <p:cNvSpPr txBox="1"/>
          <p:nvPr/>
        </p:nvSpPr>
        <p:spPr>
          <a:xfrm>
            <a:off x="6493850" y="1245100"/>
            <a:ext cx="13941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83EA91-1D19-4945-AE29-68B64067EC24}"/>
              </a:ext>
            </a:extLst>
          </p:cNvPr>
          <p:cNvSpPr txBox="1"/>
          <p:nvPr/>
        </p:nvSpPr>
        <p:spPr>
          <a:xfrm>
            <a:off x="9031406" y="1189823"/>
            <a:ext cx="13975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6B84DCC-2C3F-4035-B0A3-727441CD1CCB}"/>
              </a:ext>
            </a:extLst>
          </p:cNvPr>
          <p:cNvCxnSpPr/>
          <p:nvPr/>
        </p:nvCxnSpPr>
        <p:spPr>
          <a:xfrm>
            <a:off x="1846266" y="2144197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69D9E79-2C2E-4794-8460-9639EB927B57}"/>
              </a:ext>
            </a:extLst>
          </p:cNvPr>
          <p:cNvCxnSpPr/>
          <p:nvPr/>
        </p:nvCxnSpPr>
        <p:spPr>
          <a:xfrm>
            <a:off x="4300737" y="2144197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647752A-7D6B-4C59-8B55-7135FB25B3CA}"/>
              </a:ext>
            </a:extLst>
          </p:cNvPr>
          <p:cNvCxnSpPr/>
          <p:nvPr/>
        </p:nvCxnSpPr>
        <p:spPr>
          <a:xfrm>
            <a:off x="6664663" y="2156657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ECC7F9C-FE4B-4E2F-98E8-4AAE9CEDECF7}"/>
              </a:ext>
            </a:extLst>
          </p:cNvPr>
          <p:cNvCxnSpPr/>
          <p:nvPr/>
        </p:nvCxnSpPr>
        <p:spPr>
          <a:xfrm>
            <a:off x="9294090" y="2205486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4DFE9901-86A7-4904-B62F-FB8D05074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413" y="2383489"/>
            <a:ext cx="266487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ADD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全字库正楷体" panose="02010604000101010101" pitchFamily="2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8230B7-CCFE-4FB3-8381-5D0AF464BF19}"/>
              </a:ext>
            </a:extLst>
          </p:cNvPr>
          <p:cNvSpPr txBox="1"/>
          <p:nvPr/>
        </p:nvSpPr>
        <p:spPr>
          <a:xfrm>
            <a:off x="1003158" y="2912779"/>
            <a:ext cx="235538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07A6DB-5928-4F42-8E4D-C69158F5E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982" y="546400"/>
            <a:ext cx="266487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目   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10E7770B-1645-4C81-93E7-429ED6CEE332}"/>
              </a:ext>
            </a:extLst>
          </p:cNvPr>
          <p:cNvSpPr txBox="1"/>
          <p:nvPr/>
        </p:nvSpPr>
        <p:spPr>
          <a:xfrm>
            <a:off x="3661020" y="2957763"/>
            <a:ext cx="235538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CD2377-DEA9-47C7-832D-C174DAE29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2531" y="2410204"/>
            <a:ext cx="266487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ADD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全字库正楷体" panose="02010604000101010101" pitchFamily="2" charset="-122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E295E89D-0F31-431E-993A-5224FE7D47B6}"/>
              </a:ext>
            </a:extLst>
          </p:cNvPr>
          <p:cNvSpPr txBox="1"/>
          <p:nvPr/>
        </p:nvSpPr>
        <p:spPr>
          <a:xfrm>
            <a:off x="6096000" y="2988975"/>
            <a:ext cx="235538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067E533-8787-4717-9D09-035336C48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1384" y="2501164"/>
            <a:ext cx="266487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ADD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全字库正楷体" panose="02010604000101010101" pitchFamily="2" charset="-122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90195F65-9030-4F48-A277-7970AAF05213}"/>
              </a:ext>
            </a:extLst>
          </p:cNvPr>
          <p:cNvSpPr txBox="1"/>
          <p:nvPr/>
        </p:nvSpPr>
        <p:spPr>
          <a:xfrm>
            <a:off x="8753862" y="2988975"/>
            <a:ext cx="235538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2542B81-4DA0-45A5-ABD7-59ED4DFDB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147" y="2459032"/>
            <a:ext cx="2664873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ADD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TITTLE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  <a:sym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全字库正楷体" panose="02010604000101010101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282360C-C044-46D6-879E-BEF94680C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676" y="3966559"/>
            <a:ext cx="1625397" cy="162539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E68C953C-4A0A-4CDF-9ED3-708BA1BBCA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855" y="3960870"/>
            <a:ext cx="1625397" cy="162539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EC466A64-C3F0-42AC-956D-7EA2323B56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45" y="3987503"/>
            <a:ext cx="1625397" cy="162539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80C49ED5-0924-44C3-8AFD-025DE740F3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89" y="3869023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0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B07E9F4-B8B1-47E6-AF71-CEC1568C1E79}"/>
              </a:ext>
            </a:extLst>
          </p:cNvPr>
          <p:cNvSpPr txBox="1"/>
          <p:nvPr/>
        </p:nvSpPr>
        <p:spPr>
          <a:xfrm>
            <a:off x="1073495" y="1886707"/>
            <a:ext cx="1184570" cy="1015663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01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09D292-00D2-4FA3-A26E-548D4FDF1BE2}"/>
              </a:ext>
            </a:extLst>
          </p:cNvPr>
          <p:cNvSpPr txBox="1"/>
          <p:nvPr/>
        </p:nvSpPr>
        <p:spPr>
          <a:xfrm rot="16200000">
            <a:off x="2336308" y="1756093"/>
            <a:ext cx="1260025" cy="37856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E5A8830-63B5-49A8-A0DE-D75E23902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410" y="219919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8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7EC20E-E697-4051-BF5F-874CBBA38206}"/>
              </a:ext>
            </a:extLst>
          </p:cNvPr>
          <p:cNvSpPr txBox="1"/>
          <p:nvPr/>
        </p:nvSpPr>
        <p:spPr>
          <a:xfrm rot="16200000">
            <a:off x="9298982" y="3527400"/>
            <a:ext cx="553998" cy="25947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latin typeface="+mn-ea"/>
                <a:cs typeface="全字库正楷体" panose="02010604000101010101" pitchFamily="2" charset="-122"/>
              </a:rPr>
              <a:t>TITTLE</a:t>
            </a:r>
            <a:r>
              <a:rPr lang="en-US" altLang="zh-CN" sz="2400" b="1" dirty="0">
                <a:latin typeface="+mn-ea"/>
                <a:cs typeface="Aparajita" panose="020B0604020202020204" pitchFamily="34" charset="0"/>
              </a:rPr>
              <a:t> </a:t>
            </a:r>
            <a:r>
              <a:rPr lang="en-US" altLang="zh-CN" dirty="0">
                <a:latin typeface="+mn-ea"/>
                <a:cs typeface="全字库正楷体" panose="02010604000101010101" pitchFamily="2" charset="-122"/>
              </a:rPr>
              <a:t>HERE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974CA5-BA88-418D-9026-BF121F161B42}"/>
              </a:ext>
            </a:extLst>
          </p:cNvPr>
          <p:cNvSpPr txBox="1"/>
          <p:nvPr/>
        </p:nvSpPr>
        <p:spPr>
          <a:xfrm rot="16200000">
            <a:off x="9154103" y="3757942"/>
            <a:ext cx="1433790" cy="4121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+mn-ea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041A01-89C4-4EA1-AC80-EBF3D11040A2}"/>
              </a:ext>
            </a:extLst>
          </p:cNvPr>
          <p:cNvSpPr txBox="1"/>
          <p:nvPr/>
        </p:nvSpPr>
        <p:spPr>
          <a:xfrm rot="16200000">
            <a:off x="4735940" y="2179175"/>
            <a:ext cx="553998" cy="25947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latin typeface="+mn-ea"/>
                <a:cs typeface="全字库正楷体" panose="02010604000101010101" pitchFamily="2" charset="-122"/>
              </a:rPr>
              <a:t>TITTLE</a:t>
            </a:r>
            <a:r>
              <a:rPr lang="en-US" altLang="zh-CN" sz="2400" b="1" dirty="0">
                <a:latin typeface="+mn-ea"/>
                <a:cs typeface="Aparajita" panose="020B0604020202020204" pitchFamily="34" charset="0"/>
              </a:rPr>
              <a:t> </a:t>
            </a:r>
            <a:r>
              <a:rPr lang="en-US" altLang="zh-CN" dirty="0">
                <a:latin typeface="+mn-ea"/>
                <a:cs typeface="全字库正楷体" panose="02010604000101010101" pitchFamily="2" charset="-122"/>
              </a:rPr>
              <a:t>HERE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39987D-BCF8-4C6F-8F0D-89E3C97751CE}"/>
              </a:ext>
            </a:extLst>
          </p:cNvPr>
          <p:cNvSpPr txBox="1"/>
          <p:nvPr/>
        </p:nvSpPr>
        <p:spPr>
          <a:xfrm rot="16200000">
            <a:off x="5032677" y="2510088"/>
            <a:ext cx="1433790" cy="4121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+mn-ea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8BC092-537A-44FF-BCFF-8BFCF4CE99A4}"/>
              </a:ext>
            </a:extLst>
          </p:cNvPr>
          <p:cNvSpPr txBox="1"/>
          <p:nvPr/>
        </p:nvSpPr>
        <p:spPr>
          <a:xfrm rot="16200000">
            <a:off x="1779896" y="-7451"/>
            <a:ext cx="553998" cy="25947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latin typeface="+mn-ea"/>
                <a:cs typeface="全字库正楷体" panose="02010604000101010101" pitchFamily="2" charset="-122"/>
              </a:rPr>
              <a:t>TITTLE</a:t>
            </a:r>
            <a:r>
              <a:rPr lang="en-US" altLang="zh-CN" sz="2400" b="1" dirty="0">
                <a:latin typeface="+mn-ea"/>
                <a:cs typeface="Aparajita" panose="020B0604020202020204" pitchFamily="34" charset="0"/>
              </a:rPr>
              <a:t> </a:t>
            </a:r>
            <a:r>
              <a:rPr lang="en-US" altLang="zh-CN" dirty="0">
                <a:latin typeface="+mn-ea"/>
                <a:cs typeface="全字库正楷体" panose="02010604000101010101" pitchFamily="2" charset="-122"/>
              </a:rPr>
              <a:t>HERE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A2A434-1062-4A37-A62C-8A85160E679B}"/>
              </a:ext>
            </a:extLst>
          </p:cNvPr>
          <p:cNvSpPr txBox="1"/>
          <p:nvPr/>
        </p:nvSpPr>
        <p:spPr>
          <a:xfrm rot="16200000">
            <a:off x="1808329" y="523570"/>
            <a:ext cx="1433790" cy="4121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+mn-ea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4ACEF50-1580-4EF5-ACF3-4FEFB05C7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2" y="3004434"/>
            <a:ext cx="2814221" cy="281422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E3B3DA9-AC5B-4ED8-95ED-FCCDE66F5C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715" y="1144701"/>
            <a:ext cx="2503280" cy="250328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A2DA4EF-C040-4B42-B707-3976BC5A03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879" y="2025586"/>
            <a:ext cx="2594722" cy="25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8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09921612-D140-45EC-A92C-D59C0D46F2BF}"/>
              </a:ext>
            </a:extLst>
          </p:cNvPr>
          <p:cNvSpPr/>
          <p:nvPr/>
        </p:nvSpPr>
        <p:spPr>
          <a:xfrm>
            <a:off x="795130" y="1948888"/>
            <a:ext cx="6574017" cy="148011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80">
            <a:extLst>
              <a:ext uri="{FF2B5EF4-FFF2-40B4-BE49-F238E27FC236}">
                <a16:creationId xmlns:a16="http://schemas.microsoft.com/office/drawing/2014/main" id="{1DAFFAA7-3BA7-450E-95DA-80F4AF01639E}"/>
              </a:ext>
            </a:extLst>
          </p:cNvPr>
          <p:cNvSpPr/>
          <p:nvPr/>
        </p:nvSpPr>
        <p:spPr>
          <a:xfrm>
            <a:off x="899389" y="2117717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4" name="TextBox 84">
            <a:extLst>
              <a:ext uri="{FF2B5EF4-FFF2-40B4-BE49-F238E27FC236}">
                <a16:creationId xmlns:a16="http://schemas.microsoft.com/office/drawing/2014/main" id="{F2339754-015F-4C5B-8F31-D6CB67542855}"/>
              </a:ext>
            </a:extLst>
          </p:cNvPr>
          <p:cNvSpPr txBox="1"/>
          <p:nvPr/>
        </p:nvSpPr>
        <p:spPr>
          <a:xfrm>
            <a:off x="899389" y="2574358"/>
            <a:ext cx="6230426" cy="75247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5" name="Rectangle 80">
            <a:extLst>
              <a:ext uri="{FF2B5EF4-FFF2-40B4-BE49-F238E27FC236}">
                <a16:creationId xmlns:a16="http://schemas.microsoft.com/office/drawing/2014/main" id="{2B4FF617-E74C-4F2A-9C76-1C32B9B845E3}"/>
              </a:ext>
            </a:extLst>
          </p:cNvPr>
          <p:cNvSpPr/>
          <p:nvPr/>
        </p:nvSpPr>
        <p:spPr>
          <a:xfrm>
            <a:off x="899389" y="3656857"/>
            <a:ext cx="2386028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6" name="TextBox 84">
            <a:extLst>
              <a:ext uri="{FF2B5EF4-FFF2-40B4-BE49-F238E27FC236}">
                <a16:creationId xmlns:a16="http://schemas.microsoft.com/office/drawing/2014/main" id="{954E474F-DFE6-4913-B804-11919609D7F5}"/>
              </a:ext>
            </a:extLst>
          </p:cNvPr>
          <p:cNvSpPr txBox="1"/>
          <p:nvPr/>
        </p:nvSpPr>
        <p:spPr>
          <a:xfrm>
            <a:off x="899389" y="4188724"/>
            <a:ext cx="6230426" cy="752477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88B9986-B7A6-4037-A59B-8729849CF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406" y="333375"/>
            <a:ext cx="428625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3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0">
            <a:extLst>
              <a:ext uri="{FF2B5EF4-FFF2-40B4-BE49-F238E27FC236}">
                <a16:creationId xmlns:a16="http://schemas.microsoft.com/office/drawing/2014/main" id="{EC9D1FFE-6133-45D7-852B-F35018A037E8}"/>
              </a:ext>
            </a:extLst>
          </p:cNvPr>
          <p:cNvSpPr/>
          <p:nvPr/>
        </p:nvSpPr>
        <p:spPr>
          <a:xfrm>
            <a:off x="87167" y="3733800"/>
            <a:ext cx="3264348" cy="590895"/>
          </a:xfrm>
          <a:prstGeom prst="rect">
            <a:avLst/>
          </a:prstGeom>
        </p:spPr>
        <p:txBody>
          <a:bodyPr wrap="square" lIns="219419" tIns="109710" rIns="219419" bIns="109710">
            <a:spAutoFit/>
          </a:bodyPr>
          <a:lstStyle/>
          <a:p>
            <a:pPr algn="ctr"/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4" name="TextBox 84">
            <a:extLst>
              <a:ext uri="{FF2B5EF4-FFF2-40B4-BE49-F238E27FC236}">
                <a16:creationId xmlns:a16="http://schemas.microsoft.com/office/drawing/2014/main" id="{C609D5F8-2343-4A0D-8430-DC7FED8D3A8F}"/>
              </a:ext>
            </a:extLst>
          </p:cNvPr>
          <p:cNvSpPr txBox="1"/>
          <p:nvPr/>
        </p:nvSpPr>
        <p:spPr>
          <a:xfrm>
            <a:off x="0" y="4190441"/>
            <a:ext cx="3480762" cy="1019923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5" name="Rectangle 80">
            <a:extLst>
              <a:ext uri="{FF2B5EF4-FFF2-40B4-BE49-F238E27FC236}">
                <a16:creationId xmlns:a16="http://schemas.microsoft.com/office/drawing/2014/main" id="{2DDCA7EF-9D8F-4E04-BCB1-CE00E53AB3A8}"/>
              </a:ext>
            </a:extLst>
          </p:cNvPr>
          <p:cNvSpPr/>
          <p:nvPr/>
        </p:nvSpPr>
        <p:spPr>
          <a:xfrm>
            <a:off x="2366541" y="1636691"/>
            <a:ext cx="3264348" cy="590895"/>
          </a:xfrm>
          <a:prstGeom prst="rect">
            <a:avLst/>
          </a:prstGeom>
        </p:spPr>
        <p:txBody>
          <a:bodyPr wrap="square" lIns="219419" tIns="109710" rIns="219419" bIns="109710">
            <a:spAutoFit/>
          </a:bodyPr>
          <a:lstStyle/>
          <a:p>
            <a:pPr algn="ctr"/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6" name="TextBox 84">
            <a:extLst>
              <a:ext uri="{FF2B5EF4-FFF2-40B4-BE49-F238E27FC236}">
                <a16:creationId xmlns:a16="http://schemas.microsoft.com/office/drawing/2014/main" id="{8AA91053-8523-43B9-BA4B-A30B92499AD5}"/>
              </a:ext>
            </a:extLst>
          </p:cNvPr>
          <p:cNvSpPr txBox="1"/>
          <p:nvPr/>
        </p:nvSpPr>
        <p:spPr>
          <a:xfrm>
            <a:off x="2279374" y="2093332"/>
            <a:ext cx="3480762" cy="1019923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7" name="Rectangle 80">
            <a:extLst>
              <a:ext uri="{FF2B5EF4-FFF2-40B4-BE49-F238E27FC236}">
                <a16:creationId xmlns:a16="http://schemas.microsoft.com/office/drawing/2014/main" id="{1F21DBAA-A40C-4208-805C-D0DAD81991D3}"/>
              </a:ext>
            </a:extLst>
          </p:cNvPr>
          <p:cNvSpPr/>
          <p:nvPr/>
        </p:nvSpPr>
        <p:spPr>
          <a:xfrm>
            <a:off x="7382490" y="1623504"/>
            <a:ext cx="3264348" cy="590895"/>
          </a:xfrm>
          <a:prstGeom prst="rect">
            <a:avLst/>
          </a:prstGeom>
        </p:spPr>
        <p:txBody>
          <a:bodyPr wrap="square" lIns="219419" tIns="109710" rIns="219419" bIns="109710">
            <a:spAutoFit/>
          </a:bodyPr>
          <a:lstStyle/>
          <a:p>
            <a:pPr algn="ctr"/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8" name="TextBox 84">
            <a:extLst>
              <a:ext uri="{FF2B5EF4-FFF2-40B4-BE49-F238E27FC236}">
                <a16:creationId xmlns:a16="http://schemas.microsoft.com/office/drawing/2014/main" id="{C1088C01-D1EB-47DC-B86F-B6FB9FF4497E}"/>
              </a:ext>
            </a:extLst>
          </p:cNvPr>
          <p:cNvSpPr txBox="1"/>
          <p:nvPr/>
        </p:nvSpPr>
        <p:spPr>
          <a:xfrm>
            <a:off x="7295323" y="2080145"/>
            <a:ext cx="3480762" cy="1019923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9" name="Rectangle 80">
            <a:extLst>
              <a:ext uri="{FF2B5EF4-FFF2-40B4-BE49-F238E27FC236}">
                <a16:creationId xmlns:a16="http://schemas.microsoft.com/office/drawing/2014/main" id="{50730C6E-65CC-4762-8FF6-45FD96B24187}"/>
              </a:ext>
            </a:extLst>
          </p:cNvPr>
          <p:cNvSpPr/>
          <p:nvPr/>
        </p:nvSpPr>
        <p:spPr>
          <a:xfrm>
            <a:off x="8577251" y="3698530"/>
            <a:ext cx="3264348" cy="590895"/>
          </a:xfrm>
          <a:prstGeom prst="rect">
            <a:avLst/>
          </a:prstGeom>
        </p:spPr>
        <p:txBody>
          <a:bodyPr wrap="square" lIns="219419" tIns="109710" rIns="219419" bIns="109710">
            <a:spAutoFit/>
          </a:bodyPr>
          <a:lstStyle/>
          <a:p>
            <a:pPr algn="ctr"/>
            <a:r>
              <a:rPr 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10" name="TextBox 84">
            <a:extLst>
              <a:ext uri="{FF2B5EF4-FFF2-40B4-BE49-F238E27FC236}">
                <a16:creationId xmlns:a16="http://schemas.microsoft.com/office/drawing/2014/main" id="{252DC1BE-9D7B-40D0-81B8-8947F8351858}"/>
              </a:ext>
            </a:extLst>
          </p:cNvPr>
          <p:cNvSpPr txBox="1"/>
          <p:nvPr/>
        </p:nvSpPr>
        <p:spPr>
          <a:xfrm>
            <a:off x="8490084" y="4155171"/>
            <a:ext cx="3480762" cy="1019923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4BAC6F8-F268-45C8-8300-9B4732CFB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755" y="3091747"/>
            <a:ext cx="4369796" cy="26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8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1C77EF1-A616-4CFA-90AD-E98C1E6FA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7015" y="227133"/>
            <a:ext cx="6858000" cy="6858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4175AE-3660-4FF3-912D-70D10515DECA}"/>
              </a:ext>
            </a:extLst>
          </p:cNvPr>
          <p:cNvSpPr/>
          <p:nvPr/>
        </p:nvSpPr>
        <p:spPr>
          <a:xfrm>
            <a:off x="2283998" y="446114"/>
            <a:ext cx="3362816" cy="5780578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9B3DF4-5404-4EB8-94A4-43C6CED262D6}"/>
              </a:ext>
            </a:extLst>
          </p:cNvPr>
          <p:cNvSpPr txBox="1"/>
          <p:nvPr/>
        </p:nvSpPr>
        <p:spPr>
          <a:xfrm>
            <a:off x="4287130" y="1717414"/>
            <a:ext cx="553998" cy="25947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BA813B-A65C-44F2-96E8-5D8E73EC3879}"/>
              </a:ext>
            </a:extLst>
          </p:cNvPr>
          <p:cNvSpPr txBox="1"/>
          <p:nvPr/>
        </p:nvSpPr>
        <p:spPr>
          <a:xfrm>
            <a:off x="2488078" y="1466212"/>
            <a:ext cx="1477328" cy="4121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D62FDB-D840-47F0-B063-CDACFC078B9F}"/>
              </a:ext>
            </a:extLst>
          </p:cNvPr>
          <p:cNvSpPr txBox="1"/>
          <p:nvPr/>
        </p:nvSpPr>
        <p:spPr>
          <a:xfrm>
            <a:off x="8027326" y="1466212"/>
            <a:ext cx="553998" cy="25947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223BA1-6B3C-4B3D-9011-26FB8E10A506}"/>
              </a:ext>
            </a:extLst>
          </p:cNvPr>
          <p:cNvSpPr txBox="1"/>
          <p:nvPr/>
        </p:nvSpPr>
        <p:spPr>
          <a:xfrm>
            <a:off x="6711651" y="1141154"/>
            <a:ext cx="1477328" cy="4121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DA45828-C1CB-47E0-8CD7-51306F11C5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413" y="4461901"/>
            <a:ext cx="2438507" cy="2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3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B07E9F4-B8B1-47E6-AF71-CEC1568C1E79}"/>
              </a:ext>
            </a:extLst>
          </p:cNvPr>
          <p:cNvSpPr txBox="1"/>
          <p:nvPr/>
        </p:nvSpPr>
        <p:spPr>
          <a:xfrm>
            <a:off x="5551989" y="1962959"/>
            <a:ext cx="1184570" cy="1015663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【团子】请叫我天然萌 微博@团团团团团团团儿" panose="02010601040101010101" pitchFamily="2" charset="2"/>
              </a:rPr>
              <a:t>02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09D292-00D2-4FA3-A26E-548D4FDF1BE2}"/>
              </a:ext>
            </a:extLst>
          </p:cNvPr>
          <p:cNvSpPr txBox="1"/>
          <p:nvPr/>
        </p:nvSpPr>
        <p:spPr>
          <a:xfrm rot="16200000">
            <a:off x="7134670" y="1724278"/>
            <a:ext cx="1260025" cy="4425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379603-629A-4080-8E18-463BEA3A0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0651"/>
            <a:ext cx="4806837" cy="480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6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23CA2AB-8F72-4FF6-81CE-B691D73A984B}"/>
              </a:ext>
            </a:extLst>
          </p:cNvPr>
          <p:cNvSpPr txBox="1"/>
          <p:nvPr/>
        </p:nvSpPr>
        <p:spPr>
          <a:xfrm rot="16200000">
            <a:off x="9602706" y="540417"/>
            <a:ext cx="553998" cy="28889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5B4628-579C-4D0F-8FC4-E52D024FD5EF}"/>
              </a:ext>
            </a:extLst>
          </p:cNvPr>
          <p:cNvSpPr txBox="1"/>
          <p:nvPr/>
        </p:nvSpPr>
        <p:spPr>
          <a:xfrm rot="16200000">
            <a:off x="9025919" y="2659698"/>
            <a:ext cx="1433790" cy="4588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2C329B-B71D-4533-A5AF-A16B35457C43}"/>
              </a:ext>
            </a:extLst>
          </p:cNvPr>
          <p:cNvSpPr txBox="1"/>
          <p:nvPr/>
        </p:nvSpPr>
        <p:spPr>
          <a:xfrm rot="16200000">
            <a:off x="1669701" y="540417"/>
            <a:ext cx="553998" cy="28889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parajita" panose="020B0604020202020204" pitchFamily="34" charset="0"/>
              </a:rPr>
              <a:t>TITTLE HERE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08B51F-6DC0-4390-9829-B1918737A126}"/>
              </a:ext>
            </a:extLst>
          </p:cNvPr>
          <p:cNvSpPr txBox="1"/>
          <p:nvPr/>
        </p:nvSpPr>
        <p:spPr>
          <a:xfrm rot="16200000">
            <a:off x="1732293" y="2659699"/>
            <a:ext cx="1433790" cy="45888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at once. I can do Just for today I will try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11FB716-22AE-436A-9281-812ED2A40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310" y="1707905"/>
            <a:ext cx="4369796" cy="26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1079</Words>
  <Application>Microsoft Office PowerPoint</Application>
  <PresentationFormat>宽屏</PresentationFormat>
  <Paragraphs>86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黑体</vt:lpstr>
      <vt:lpstr>全字库正楷体</vt:lpstr>
      <vt:lpstr>微软雅黑</vt:lpstr>
      <vt:lpstr>Arial</vt:lpstr>
      <vt:lpstr>Consolas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</cp:revision>
  <dcterms:created xsi:type="dcterms:W3CDTF">2018-05-07T07:34:14Z</dcterms:created>
  <dcterms:modified xsi:type="dcterms:W3CDTF">2019-03-27T12:34:01Z</dcterms:modified>
</cp:coreProperties>
</file>