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tags/tag1.xml" ContentType="application/vnd.openxmlformats-officedocument.presentationml.tags+xml"/>
  <Override PartName="/ppt/notesSlides/notesSlide7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tags/tag2.xml" ContentType="application/vnd.openxmlformats-officedocument.presentationml.tags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30"/>
  </p:notesMasterIdLst>
  <p:sldIdLst>
    <p:sldId id="258" r:id="rId2"/>
    <p:sldId id="287" r:id="rId3"/>
    <p:sldId id="288" r:id="rId4"/>
    <p:sldId id="262" r:id="rId5"/>
    <p:sldId id="263" r:id="rId6"/>
    <p:sldId id="264" r:id="rId7"/>
    <p:sldId id="265" r:id="rId8"/>
    <p:sldId id="266" r:id="rId9"/>
    <p:sldId id="267" r:id="rId10"/>
    <p:sldId id="289" r:id="rId11"/>
    <p:sldId id="269" r:id="rId12"/>
    <p:sldId id="270" r:id="rId13"/>
    <p:sldId id="271" r:id="rId14"/>
    <p:sldId id="272" r:id="rId15"/>
    <p:sldId id="273" r:id="rId16"/>
    <p:sldId id="274" r:id="rId17"/>
    <p:sldId id="290" r:id="rId18"/>
    <p:sldId id="276" r:id="rId19"/>
    <p:sldId id="277" r:id="rId20"/>
    <p:sldId id="278" r:id="rId21"/>
    <p:sldId id="279" r:id="rId22"/>
    <p:sldId id="291" r:id="rId23"/>
    <p:sldId id="281" r:id="rId24"/>
    <p:sldId id="282" r:id="rId25"/>
    <p:sldId id="283" r:id="rId26"/>
    <p:sldId id="284" r:id="rId27"/>
    <p:sldId id="285" r:id="rId28"/>
    <p:sldId id="292" r:id="rId29"/>
  </p:sldIdLst>
  <p:sldSz cx="12192000" cy="6858000"/>
  <p:notesSz cx="6858000" cy="9144000"/>
  <p:embeddedFontLst>
    <p:embeddedFont>
      <p:font typeface="方正清刻本悦宋简体" panose="02010600030101010101" charset="-122"/>
      <p:regular r:id="rId31"/>
    </p:embeddedFont>
    <p:embeddedFont>
      <p:font typeface="微软雅黑 Light" panose="02010600030101010101" charset="-122"/>
      <p:regular r:id="rId32"/>
    </p:embeddedFont>
    <p:embeddedFont>
      <p:font typeface="Calibri" panose="020F0502020204030204" pitchFamily="34" charset="0"/>
      <p:regular r:id="rId33"/>
      <p:bold r:id="rId34"/>
      <p:italic r:id="rId35"/>
      <p:boldItalic r:id="rId36"/>
    </p:embeddedFont>
    <p:embeddedFont>
      <p:font typeface="Century Gothic" panose="020B0502020202020204" pitchFamily="34" charset="0"/>
      <p:regular r:id="rId37"/>
      <p:bold r:id="rId38"/>
      <p:italic r:id="rId39"/>
      <p:boldItalic r:id="rId40"/>
    </p:embeddedFont>
    <p:embeddedFont>
      <p:font typeface="Impact" panose="020B0806030902050204" pitchFamily="34" charset="0"/>
      <p:regular r:id="rId41"/>
    </p:embeddedFont>
    <p:embeddedFont>
      <p:font typeface="等线" panose="02010600030101010101" pitchFamily="2" charset="-122"/>
      <p:regular r:id="rId42"/>
      <p:bold r:id="rId43"/>
    </p:embeddedFont>
    <p:embeddedFont>
      <p:font typeface="等线 Light" panose="02010600030101010101" pitchFamily="2" charset="-122"/>
      <p:regular r:id="rId44"/>
    </p:embeddedFont>
    <p:embeddedFont>
      <p:font typeface="微软雅黑" panose="020B0503020204020204" pitchFamily="34" charset="-122"/>
      <p:regular r:id="rId45"/>
      <p:bold r:id="rId46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69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114" y="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9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font" Target="fonts/font4.fntdata"/><Relationship Id="rId42" Type="http://schemas.openxmlformats.org/officeDocument/2006/relationships/font" Target="fonts/font12.fntdata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3.fntdata"/><Relationship Id="rId38" Type="http://schemas.openxmlformats.org/officeDocument/2006/relationships/font" Target="fonts/font8.fntdata"/><Relationship Id="rId46" Type="http://schemas.openxmlformats.org/officeDocument/2006/relationships/font" Target="fonts/font16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font" Target="fonts/font1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2.fntdata"/><Relationship Id="rId37" Type="http://schemas.openxmlformats.org/officeDocument/2006/relationships/font" Target="fonts/font7.fntdata"/><Relationship Id="rId40" Type="http://schemas.openxmlformats.org/officeDocument/2006/relationships/font" Target="fonts/font10.fntdata"/><Relationship Id="rId45" Type="http://schemas.openxmlformats.org/officeDocument/2006/relationships/font" Target="fonts/font15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6.fntdata"/><Relationship Id="rId49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1.fntdata"/><Relationship Id="rId44" Type="http://schemas.openxmlformats.org/officeDocument/2006/relationships/font" Target="fonts/font14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font" Target="fonts/font5.fntdata"/><Relationship Id="rId43" Type="http://schemas.openxmlformats.org/officeDocument/2006/relationships/font" Target="fonts/font13.fntdata"/><Relationship Id="rId48" Type="http://schemas.openxmlformats.org/officeDocument/2006/relationships/viewProps" Target="viewProps.xml"/><Relationship Id="rId8" Type="http://schemas.openxmlformats.org/officeDocument/2006/relationships/slide" Target="slides/slide7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radarChart>
        <c:radarStyle val="marker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85725" cap="rnd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5400000" scaled="1"/>
              </a:gradFill>
              <a:round/>
            </a:ln>
            <a:effectLst>
              <a:outerShdw blurRad="50800" dist="76200" dir="2700000" algn="tl" rotWithShape="0">
                <a:prstClr val="black">
                  <a:alpha val="20000"/>
                </a:prstClr>
              </a:outerShdw>
            </a:effectLst>
          </c:spPr>
          <c:marker>
            <c:symbol val="circle"/>
            <c:size val="15"/>
            <c:spPr>
              <a:solidFill>
                <a:schemeClr val="bg1"/>
              </a:solidFill>
              <a:ln w="50800">
                <a:solidFill>
                  <a:schemeClr val="accent1"/>
                </a:solidFill>
              </a:ln>
              <a:effectLst>
                <a:outerShdw blurRad="50800" dist="76200" dir="2700000" algn="tl" rotWithShape="0">
                  <a:prstClr val="black">
                    <a:alpha val="20000"/>
                  </a:prstClr>
                </a:outerShdw>
              </a:effectLst>
            </c:spPr>
          </c:marker>
          <c:cat>
            <c:numRef>
              <c:f>Sheet1!$A$2:$A$6</c:f>
              <c:numCache>
                <c:formatCode>m/d/yyyy</c:formatCode>
                <c:ptCount val="5"/>
                <c:pt idx="0">
                  <c:v>37261</c:v>
                </c:pt>
                <c:pt idx="1">
                  <c:v>37262</c:v>
                </c:pt>
                <c:pt idx="2">
                  <c:v>37263</c:v>
                </c:pt>
                <c:pt idx="3">
                  <c:v>37264</c:v>
                </c:pt>
                <c:pt idx="4">
                  <c:v>37265</c:v>
                </c:pt>
              </c:numCache>
            </c:numRef>
          </c:cat>
          <c:val>
            <c:numRef>
              <c:f>Sheet1!$B$2:$B$6</c:f>
              <c:numCache>
                <c:formatCode>General</c:formatCode>
                <c:ptCount val="5"/>
                <c:pt idx="0">
                  <c:v>32</c:v>
                </c:pt>
                <c:pt idx="1">
                  <c:v>32</c:v>
                </c:pt>
                <c:pt idx="2">
                  <c:v>28</c:v>
                </c:pt>
                <c:pt idx="3">
                  <c:v>12</c:v>
                </c:pt>
                <c:pt idx="4">
                  <c:v>15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2E5-44CA-A2E2-615F801BE1C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987920336"/>
        <c:axId val="987920896"/>
      </c:radarChart>
      <c:catAx>
        <c:axId val="987920336"/>
        <c:scaling>
          <c:orientation val="minMax"/>
        </c:scaling>
        <c:delete val="1"/>
        <c:axPos val="b"/>
        <c:numFmt formatCode="m/d/yyyy" sourceLinked="1"/>
        <c:majorTickMark val="none"/>
        <c:minorTickMark val="none"/>
        <c:tickLblPos val="nextTo"/>
        <c:crossAx val="987920896"/>
        <c:crosses val="autoZero"/>
        <c:auto val="1"/>
        <c:lblAlgn val="ctr"/>
        <c:lblOffset val="100"/>
        <c:noMultiLvlLbl val="0"/>
      </c:catAx>
      <c:valAx>
        <c:axId val="98792089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bg1">
                  <a:lumMod val="7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987920336"/>
        <c:crosses val="autoZero"/>
        <c:crossBetween val="between"/>
        <c:majorUnit val="10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ofPieChart>
        <c:ofPieType val="bar"/>
        <c:varyColors val="1"/>
        <c:ser>
          <c:idx val="0"/>
          <c:order val="0"/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0C69-4D7B-919C-0A15A94D3135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0C69-4D7B-919C-0A15A94D3135}"/>
              </c:ext>
            </c:extLst>
          </c:dPt>
          <c:dPt>
            <c:idx val="2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0C69-4D7B-919C-0A15A94D3135}"/>
              </c:ext>
            </c:extLst>
          </c:dPt>
          <c:dPt>
            <c:idx val="3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0C69-4D7B-919C-0A15A94D3135}"/>
              </c:ext>
            </c:extLst>
          </c:dPt>
          <c:dPt>
            <c:idx val="4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0C69-4D7B-919C-0A15A94D3135}"/>
              </c:ext>
            </c:extLst>
          </c:dP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Sales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Sheet1!$A$2:$A$5</c15:sqref>
                        </c15:formulaRef>
                      </c:ext>
                    </c:extLst>
                    <c:strCache>
                      <c:ptCount val="4"/>
                      <c:pt idx="0">
                        <c:v>1st Qtr</c:v>
                      </c:pt>
                      <c:pt idx="1">
                        <c:v>2nd Qtr</c:v>
                      </c:pt>
                      <c:pt idx="2">
                        <c:v>3rd Qtr</c:v>
                      </c:pt>
                      <c:pt idx="3">
                        <c:v>4th Qtr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A-0C69-4D7B-919C-0A15A94D313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gapWidth val="100"/>
        <c:secondPieSize val="75"/>
        <c:serLines>
          <c:spPr>
            <a:ln w="9525" cap="flat" cmpd="sng" algn="ctr">
              <a:solidFill>
                <a:schemeClr val="tx1">
                  <a:lumMod val="35000"/>
                  <a:lumOff val="65000"/>
                </a:schemeClr>
              </a:solidFill>
              <a:round/>
            </a:ln>
            <a:effectLst/>
          </c:spPr>
        </c:serLines>
      </c:of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+mn-lt"/>
          <a:ea typeface="+mn-ea"/>
          <a:cs typeface="+mn-ea"/>
          <a:sym typeface="+mn-lt"/>
        </a:defRPr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38100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9"/>
            <c:spPr>
              <a:solidFill>
                <a:schemeClr val="bg1"/>
              </a:solidFill>
              <a:ln w="38100">
                <a:solidFill>
                  <a:schemeClr val="accent1"/>
                </a:solidFill>
              </a:ln>
              <a:effectLst/>
            </c:spPr>
          </c:marker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0%</c:formatCode>
                <c:ptCount val="4"/>
                <c:pt idx="0">
                  <c:v>0.25</c:v>
                </c:pt>
                <c:pt idx="1">
                  <c:v>0.4</c:v>
                </c:pt>
                <c:pt idx="2">
                  <c:v>0.7</c:v>
                </c:pt>
                <c:pt idx="3">
                  <c:v>0.9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0-DDAD-445E-AEDF-084DAF709F9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573197816"/>
        <c:axId val="438223400"/>
      </c:lineChart>
      <c:catAx>
        <c:axId val="573197816"/>
        <c:scaling>
          <c:orientation val="minMax"/>
        </c:scaling>
        <c:delete val="0"/>
        <c:axPos val="b"/>
        <c:minorGridlines>
          <c:spPr>
            <a:ln w="3175" cap="flat" cmpd="sng" algn="ctr">
              <a:solidFill>
                <a:schemeClr val="bg1">
                  <a:lumMod val="75000"/>
                </a:schemeClr>
              </a:solidFill>
              <a:round/>
            </a:ln>
            <a:effectLst/>
          </c:spPr>
        </c:minorGridlines>
        <c:numFmt formatCode="General" sourceLinked="1"/>
        <c:majorTickMark val="none"/>
        <c:minorTickMark val="none"/>
        <c:tickLblPos val="nextTo"/>
        <c:spPr>
          <a:noFill/>
          <a:ln w="317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  <a:cs typeface="+mn-cs"/>
              </a:defRPr>
            </a:pPr>
            <a:endParaRPr lang="zh-CN"/>
          </a:p>
        </c:txPr>
        <c:crossAx val="438223400"/>
        <c:crosses val="autoZero"/>
        <c:auto val="1"/>
        <c:lblAlgn val="ctr"/>
        <c:lblOffset val="100"/>
        <c:noMultiLvlLbl val="0"/>
      </c:catAx>
      <c:valAx>
        <c:axId val="438223400"/>
        <c:scaling>
          <c:orientation val="minMax"/>
        </c:scaling>
        <c:delete val="0"/>
        <c:axPos val="l"/>
        <c:majorGridlines>
          <c:spPr>
            <a:ln w="3175" cap="flat" cmpd="sng" algn="ctr">
              <a:solidFill>
                <a:schemeClr val="bg1">
                  <a:lumMod val="7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573197816"/>
        <c:crosses val="autoZero"/>
        <c:crossBetween val="between"/>
        <c:majorUnit val="0.2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31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333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50000"/>
            <a:lumOff val="50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19050">
        <a:solidFill>
          <a:schemeClr val="lt1"/>
        </a:solidFill>
      </a:ln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1905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915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2B4BF30-E7F9-4BE5-8B9C-FC7F6A3BCCCF}" type="datetimeFigureOut">
              <a:rPr lang="zh-CN" altLang="en-US" smtClean="0"/>
              <a:t>2019/3/27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03A3F6-6B7C-4EDA-9915-ECA92A7B8D1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767537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B91450-39E5-406C-9F68-C2971F62FD18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376284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39C9A1-17AB-4961-91FD-5CCCE29CF57F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439682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A218CD-A302-41E6-8815-3A645DD4C496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949254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A218CD-A302-41E6-8815-3A645DD4C496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370264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A218CD-A302-41E6-8815-3A645DD4C496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418945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A218CD-A302-41E6-8815-3A645DD4C496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052317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A218CD-A302-41E6-8815-3A645DD4C496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512380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A218CD-A302-41E6-8815-3A645DD4C496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027181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39C9A1-17AB-4961-91FD-5CCCE29CF57F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734684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A218CD-A302-41E6-8815-3A645DD4C496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704088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A218CD-A302-41E6-8815-3A645DD4C496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794199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39C9A1-17AB-4961-91FD-5CCCE29CF57F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381011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A218CD-A302-41E6-8815-3A645DD4C496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295947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A218CD-A302-41E6-8815-3A645DD4C496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336879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39C9A1-17AB-4961-91FD-5CCCE29CF57F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701879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A218CD-A302-41E6-8815-3A645DD4C496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7494167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A218CD-A302-41E6-8815-3A645DD4C496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8617457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A218CD-A302-41E6-8815-3A645DD4C496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4355459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A218CD-A302-41E6-8815-3A645DD4C496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4180056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A218CD-A302-41E6-8815-3A645DD4C496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4408636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B91450-39E5-406C-9F68-C2971F62FD18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604706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39C9A1-17AB-4961-91FD-5CCCE29CF57F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022335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A218CD-A302-41E6-8815-3A645DD4C496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637405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A218CD-A302-41E6-8815-3A645DD4C496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659890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A218CD-A302-41E6-8815-3A645DD4C496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159783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A218CD-A302-41E6-8815-3A645DD4C496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379963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A218CD-A302-41E6-8815-3A645DD4C496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426730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A218CD-A302-41E6-8815-3A645DD4C496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93522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microsoft.com/office/2007/relationships/hdphoto" Target="../media/hdphoto2.wdp"/><Relationship Id="rId4" Type="http://schemas.openxmlformats.org/officeDocument/2006/relationships/image" Target="../media/image2.png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11286F-0D4D-41E8-B7E7-0EB8074428AB}" type="datetimeFigureOut">
              <a:rPr lang="zh-CN" altLang="en-US" smtClean="0"/>
              <a:t>2019/3/27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0387DD-125C-48A2-9625-147E42EA83D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35883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11286F-0D4D-41E8-B7E7-0EB8074428AB}" type="datetimeFigureOut">
              <a:rPr lang="zh-CN" altLang="en-US" smtClean="0"/>
              <a:t>2019/3/27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0387DD-125C-48A2-9625-147E42EA83D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71602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11286F-0D4D-41E8-B7E7-0EB8074428AB}" type="datetimeFigureOut">
              <a:rPr lang="zh-CN" altLang="en-US" smtClean="0"/>
              <a:t>2019/3/27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0387DD-125C-48A2-9625-147E42EA83D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33761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07040239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572">
          <p15:clr>
            <a:srgbClr val="FBAE40"/>
          </p15:clr>
        </p15:guide>
        <p15:guide id="2" pos="393">
          <p15:clr>
            <a:srgbClr val="FBAE40"/>
          </p15:clr>
        </p15:guide>
        <p15:guide id="3" pos="7287">
          <p15:clr>
            <a:srgbClr val="FBAE40"/>
          </p15:clr>
        </p15:guide>
        <p15:guide id="4" orient="horz" pos="3748">
          <p15:clr>
            <a:srgbClr val="FBAE40"/>
          </p15:clr>
        </p15:guide>
        <p15:guide id="5" pos="7015">
          <p15:clr>
            <a:srgbClr val="FBAE40"/>
          </p15:clr>
        </p15:guide>
        <p15:guide id="6" pos="665">
          <p15:clr>
            <a:srgbClr val="FBAE40"/>
          </p15:clr>
        </p15:guide>
        <p15:guide id="7" orient="horz" pos="709">
          <p15:clr>
            <a:srgbClr val="FBAE40"/>
          </p15:clr>
        </p15:guide>
        <p15:guide id="8" pos="3840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0800000">
            <a:off x="7999598" y="5048250"/>
            <a:ext cx="4287651" cy="18097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r="-3495"/>
          <a:stretch/>
        </p:blipFill>
        <p:spPr>
          <a:xfrm>
            <a:off x="0" y="0"/>
            <a:ext cx="2119184" cy="160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286895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326696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11286F-0D4D-41E8-B7E7-0EB8074428AB}" type="datetimeFigureOut">
              <a:rPr lang="zh-CN" altLang="en-US" smtClean="0"/>
              <a:t>2019/3/27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0387DD-125C-48A2-9625-147E42EA83D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49400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11286F-0D4D-41E8-B7E7-0EB8074428AB}" type="datetimeFigureOut">
              <a:rPr lang="zh-CN" altLang="en-US" smtClean="0"/>
              <a:t>2019/3/27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0387DD-125C-48A2-9625-147E42EA83D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92931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11286F-0D4D-41E8-B7E7-0EB8074428AB}" type="datetimeFigureOut">
              <a:rPr lang="zh-CN" altLang="en-US" smtClean="0"/>
              <a:t>2019/3/27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0387DD-125C-48A2-9625-147E42EA83D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27479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11286F-0D4D-41E8-B7E7-0EB8074428AB}" type="datetimeFigureOut">
              <a:rPr lang="zh-CN" altLang="en-US" smtClean="0"/>
              <a:t>2019/3/27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0387DD-125C-48A2-9625-147E42EA83D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38955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11286F-0D4D-41E8-B7E7-0EB8074428AB}" type="datetimeFigureOut">
              <a:rPr lang="zh-CN" altLang="en-US" smtClean="0"/>
              <a:t>2019/3/27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0387DD-125C-48A2-9625-147E42EA83D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14027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11286F-0D4D-41E8-B7E7-0EB8074428AB}" type="datetimeFigureOut">
              <a:rPr lang="zh-CN" altLang="en-US" smtClean="0"/>
              <a:t>2019/3/27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0387DD-125C-48A2-9625-147E42EA83D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55062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11286F-0D4D-41E8-B7E7-0EB8074428AB}" type="datetimeFigureOut">
              <a:rPr lang="zh-CN" altLang="en-US" smtClean="0"/>
              <a:t>2019/3/27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0387DD-125C-48A2-9625-147E42EA83D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85269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11286F-0D4D-41E8-B7E7-0EB8074428AB}" type="datetimeFigureOut">
              <a:rPr lang="zh-CN" altLang="en-US" smtClean="0"/>
              <a:t>2019/3/27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0387DD-125C-48A2-9625-147E42EA83D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1616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11286F-0D4D-41E8-B7E7-0EB8074428AB}" type="datetimeFigureOut">
              <a:rPr lang="zh-CN" altLang="en-US" smtClean="0"/>
              <a:t>2019/3/27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0387DD-125C-48A2-9625-147E42EA83D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05514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2.xml"/><Relationship Id="rId1" Type="http://schemas.openxmlformats.org/officeDocument/2006/relationships/themeOverride" Target="../theme/themeOverr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2.xml"/><Relationship Id="rId4" Type="http://schemas.openxmlformats.org/officeDocument/2006/relationships/image" Target="../media/image1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3.xml"/><Relationship Id="rId4" Type="http://schemas.microsoft.com/office/2007/relationships/hdphoto" Target="../media/hdphoto4.wdp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tags" Target="../tags/tag5.xml"/><Relationship Id="rId7" Type="http://schemas.openxmlformats.org/officeDocument/2006/relationships/image" Target="../media/image17.png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6" Type="http://schemas.openxmlformats.org/officeDocument/2006/relationships/notesSlide" Target="../notesSlides/notesSlide21.xml"/><Relationship Id="rId5" Type="http://schemas.openxmlformats.org/officeDocument/2006/relationships/slideLayout" Target="../slideLayouts/slideLayout13.xml"/><Relationship Id="rId4" Type="http://schemas.openxmlformats.org/officeDocument/2006/relationships/tags" Target="../tags/tag6.xml"/><Relationship Id="rId9" Type="http://schemas.openxmlformats.org/officeDocument/2006/relationships/image" Target="../media/image19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5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3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3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2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1.xml"/><Relationship Id="rId5" Type="http://schemas.openxmlformats.org/officeDocument/2006/relationships/chart" Target="../charts/chart1.xml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3.xml"/><Relationship Id="rId4" Type="http://schemas.microsoft.com/office/2007/relationships/hdphoto" Target="../media/hdphoto3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 rot="18909118" flipH="1">
            <a:off x="3330938" y="1186696"/>
            <a:ext cx="4677875" cy="450108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8" name="矩形 7"/>
          <p:cNvSpPr/>
          <p:nvPr/>
        </p:nvSpPr>
        <p:spPr>
          <a:xfrm rot="18909118" flipH="1">
            <a:off x="4034067" y="1178460"/>
            <a:ext cx="4654519" cy="450108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2540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grpSp>
        <p:nvGrpSpPr>
          <p:cNvPr id="9" name="组合 8"/>
          <p:cNvGrpSpPr/>
          <p:nvPr/>
        </p:nvGrpSpPr>
        <p:grpSpPr>
          <a:xfrm rot="13504763" flipH="1">
            <a:off x="3513234" y="3349519"/>
            <a:ext cx="423863" cy="423863"/>
            <a:chOff x="2130287" y="4747659"/>
            <a:chExt cx="771939" cy="771939"/>
          </a:xfrm>
        </p:grpSpPr>
        <p:cxnSp>
          <p:nvCxnSpPr>
            <p:cNvPr id="10" name="直接连接符 9"/>
            <p:cNvCxnSpPr/>
            <p:nvPr/>
          </p:nvCxnSpPr>
          <p:spPr>
            <a:xfrm>
              <a:off x="2130287" y="4747660"/>
              <a:ext cx="771939" cy="0"/>
            </a:xfrm>
            <a:prstGeom prst="line">
              <a:avLst/>
            </a:prstGeom>
            <a:ln w="9525" cap="rnd">
              <a:solidFill>
                <a:schemeClr val="accent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 rot="16200000">
              <a:off x="1744318" y="5133629"/>
              <a:ext cx="771939" cy="0"/>
            </a:xfrm>
            <a:prstGeom prst="line">
              <a:avLst/>
            </a:prstGeom>
            <a:ln w="9525" cap="rnd">
              <a:solidFill>
                <a:schemeClr val="accent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" name="组合 11"/>
          <p:cNvGrpSpPr/>
          <p:nvPr/>
        </p:nvGrpSpPr>
        <p:grpSpPr>
          <a:xfrm rot="13495237">
            <a:off x="5751407" y="4924854"/>
            <a:ext cx="1165475" cy="1165475"/>
            <a:chOff x="2130287" y="4747659"/>
            <a:chExt cx="771939" cy="771939"/>
          </a:xfrm>
        </p:grpSpPr>
        <p:cxnSp>
          <p:nvCxnSpPr>
            <p:cNvPr id="13" name="直接连接符 12"/>
            <p:cNvCxnSpPr/>
            <p:nvPr/>
          </p:nvCxnSpPr>
          <p:spPr>
            <a:xfrm>
              <a:off x="2130287" y="4747660"/>
              <a:ext cx="771939" cy="0"/>
            </a:xfrm>
            <a:prstGeom prst="line">
              <a:avLst/>
            </a:prstGeom>
            <a:ln w="9525" cap="rnd">
              <a:solidFill>
                <a:schemeClr val="accent2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 rot="16200000">
              <a:off x="1744318" y="5133629"/>
              <a:ext cx="771939" cy="0"/>
            </a:xfrm>
            <a:prstGeom prst="line">
              <a:avLst/>
            </a:prstGeom>
            <a:ln w="9525" cap="rnd">
              <a:solidFill>
                <a:schemeClr val="accent2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9" name="圆角矩形 18"/>
          <p:cNvSpPr/>
          <p:nvPr/>
        </p:nvSpPr>
        <p:spPr>
          <a:xfrm>
            <a:off x="5676103" y="4706620"/>
            <a:ext cx="1370446" cy="30742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  <a:tileRect/>
          </a:gradFill>
          <a:ln w="254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0" cap="none" spc="3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MORE</a:t>
            </a:r>
            <a:endParaRPr kumimoji="0" lang="zh-CN" altLang="en-US" sz="1400" b="0" i="0" u="none" strike="noStrike" kern="0" cap="none" spc="30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2850374" y="4367969"/>
            <a:ext cx="652935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spc="15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TEACHER SPEAKING LESSON</a:t>
            </a:r>
          </a:p>
        </p:txBody>
      </p:sp>
      <p:sp>
        <p:nvSpPr>
          <p:cNvPr id="22" name="矩形 21"/>
          <p:cNvSpPr/>
          <p:nvPr/>
        </p:nvSpPr>
        <p:spPr>
          <a:xfrm>
            <a:off x="5106574" y="1598400"/>
            <a:ext cx="1999265" cy="2308324"/>
          </a:xfrm>
          <a:prstGeom prst="rect">
            <a:avLst/>
          </a:prstGeom>
        </p:spPr>
        <p:txBody>
          <a:bodyPr vert="horz" wrap="none">
            <a:spAutoFit/>
          </a:bodyPr>
          <a:lstStyle/>
          <a:p>
            <a:pPr algn="ctr"/>
            <a:r>
              <a:rPr lang="zh-CN" altLang="en-US" sz="7200" b="1" spc="-15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教师</a:t>
            </a:r>
            <a:endParaRPr lang="en-US" altLang="zh-CN" sz="7200" b="1" spc="-150" dirty="0"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  <a:p>
            <a:pPr algn="ctr"/>
            <a:r>
              <a:rPr lang="zh-CN" altLang="en-US" sz="7200" b="1" spc="-15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说课</a:t>
            </a:r>
          </a:p>
        </p:txBody>
      </p:sp>
      <p:cxnSp>
        <p:nvCxnSpPr>
          <p:cNvPr id="23" name="直接连接符 22"/>
          <p:cNvCxnSpPr/>
          <p:nvPr/>
        </p:nvCxnSpPr>
        <p:spPr>
          <a:xfrm flipV="1">
            <a:off x="7159618" y="1574871"/>
            <a:ext cx="1277265" cy="1143206"/>
          </a:xfrm>
          <a:prstGeom prst="line">
            <a:avLst/>
          </a:prstGeom>
          <a:ln w="2857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 flipV="1">
            <a:off x="5039357" y="1338663"/>
            <a:ext cx="527814" cy="472416"/>
          </a:xfrm>
          <a:prstGeom prst="line">
            <a:avLst/>
          </a:prstGeom>
          <a:ln w="9525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 flipV="1">
            <a:off x="7394503" y="3743058"/>
            <a:ext cx="420096" cy="376004"/>
          </a:xfrm>
          <a:prstGeom prst="line">
            <a:avLst/>
          </a:prstGeom>
          <a:ln w="28575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 flipV="1">
            <a:off x="3425449" y="4262032"/>
            <a:ext cx="840192" cy="752008"/>
          </a:xfrm>
          <a:prstGeom prst="line">
            <a:avLst/>
          </a:prstGeom>
          <a:ln w="190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矩形 26"/>
          <p:cNvSpPr/>
          <p:nvPr/>
        </p:nvSpPr>
        <p:spPr>
          <a:xfrm>
            <a:off x="5126633" y="3814955"/>
            <a:ext cx="2002471" cy="253916"/>
          </a:xfrm>
          <a:prstGeom prst="rect">
            <a:avLst/>
          </a:prstGeom>
          <a:noFill/>
          <a:effectLst/>
        </p:spPr>
        <p:txBody>
          <a:bodyPr vert="horz" wrap="none">
            <a:spAutoFit/>
          </a:bodyPr>
          <a:lstStyle/>
          <a:p>
            <a:pPr algn="ctr" defTabSz="816174"/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方正美黑简体" panose="02010601030101010101" pitchFamily="2" charset="-122"/>
                <a:ea typeface="方正美黑简体" panose="02010601030101010101" pitchFamily="2" charset="-122"/>
                <a:cs typeface="+mn-ea"/>
                <a:sym typeface="+mn-lt"/>
              </a:rPr>
              <a:t>汇报人：</a:t>
            </a:r>
            <a:r>
              <a:rPr lang="en-US" altLang="zh-CN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方正美黑简体" panose="02010601030101010101" pitchFamily="2" charset="-122"/>
                <a:ea typeface="方正美黑简体" panose="02010601030101010101" pitchFamily="2" charset="-122"/>
                <a:cs typeface="+mn-ea"/>
                <a:sym typeface="+mn-lt"/>
              </a:rPr>
              <a:t>XXX</a:t>
            </a:r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方正美黑简体" panose="02010601030101010101" pitchFamily="2" charset="-122"/>
                <a:ea typeface="方正美黑简体" panose="02010601030101010101" pitchFamily="2" charset="-122"/>
                <a:cs typeface="+mn-ea"/>
                <a:sym typeface="+mn-lt"/>
              </a:rPr>
              <a:t>时间：</a:t>
            </a:r>
            <a:r>
              <a:rPr lang="en-US" altLang="zh-CN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方正美黑简体" panose="02010601030101010101" pitchFamily="2" charset="-122"/>
                <a:ea typeface="方正美黑简体" panose="02010601030101010101" pitchFamily="2" charset="-122"/>
                <a:cs typeface="+mn-ea"/>
                <a:sym typeface="+mn-lt"/>
              </a:rPr>
              <a:t>XX</a:t>
            </a:r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方正美黑简体" panose="02010601030101010101" pitchFamily="2" charset="-122"/>
                <a:ea typeface="方正美黑简体" panose="02010601030101010101" pitchFamily="2" charset="-122"/>
                <a:cs typeface="+mn-ea"/>
                <a:sym typeface="+mn-lt"/>
              </a:rPr>
              <a:t>年</a:t>
            </a:r>
            <a:r>
              <a:rPr lang="en-US" altLang="zh-CN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方正美黑简体" panose="02010601030101010101" pitchFamily="2" charset="-122"/>
                <a:ea typeface="方正美黑简体" panose="02010601030101010101" pitchFamily="2" charset="-122"/>
                <a:cs typeface="+mn-ea"/>
                <a:sym typeface="+mn-lt"/>
              </a:rPr>
              <a:t>XX</a:t>
            </a:r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方正美黑简体" panose="02010601030101010101" pitchFamily="2" charset="-122"/>
                <a:ea typeface="方正美黑简体" panose="02010601030101010101" pitchFamily="2" charset="-122"/>
                <a:cs typeface="+mn-ea"/>
                <a:sym typeface="+mn-lt"/>
              </a:rPr>
              <a:t>月</a:t>
            </a:r>
          </a:p>
        </p:txBody>
      </p:sp>
    </p:spTree>
    <p:extLst>
      <p:ext uri="{BB962C8B-B14F-4D97-AF65-F5344CB8AC3E}">
        <p14:creationId xmlns:p14="http://schemas.microsoft.com/office/powerpoint/2010/main" val="362079920"/>
      </p:ext>
    </p:extLst>
  </p:cSld>
  <p:clrMapOvr>
    <a:masterClrMapping/>
  </p:clrMapOvr>
  <p:transition spd="slow" advClick="0" advTm="0">
    <p:wipe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35" presetClass="path" presetSubtype="0" decel="4000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0.03073 -4.81481E-6 L -0.11432 -4.81481E-6 " pathEditMode="relative" rAng="0" ptsTypes="AA">
                                          <p:cBhvr>
                                            <p:cTn id="9" dur="750" spd="-100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7253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" presetID="35" presetClass="path" presetSubtype="0" accel="40000" decel="40000" fill="hold" grpId="2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animMotion origin="layout" path="M 0.03073 7.40741E-7 L -3.75E-6 7.40741E-7 " pathEditMode="relative" rAng="0" ptsTypes="AA">
                                          <p:cBhvr>
                                            <p:cTn id="11" dur="7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536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2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35" presetClass="path" presetSubtype="0" decel="4000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-0.03073 4.07407E-6 L 0.11432 4.07407E-6 " pathEditMode="relative" rAng="0" ptsTypes="AA">
                                          <p:cBhvr>
                                            <p:cTn id="16" dur="750" spd="-100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7253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" presetID="35" presetClass="path" presetSubtype="0" accel="40000" decel="40000" fill="hold" grpId="2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animMotion origin="layout" path="M 0 4.07407E-6 L -0.03073 4.07407E-6 " pathEditMode="relative" rAng="0" ptsTypes="AA">
                                          <p:cBhvr>
                                            <p:cTn id="18" dur="750" spd="-100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536" y="0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0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75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64" presetClass="path" presetSubtype="0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2.70833E-6 -4.44444E-6 L 0.20677 0.0044 " pathEditMode="relative" rAng="0" ptsTypes="AA">
                                          <p:cBhvr>
                                            <p:cTn id="24" dur="1250" spd="-100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0339" y="20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5" presetID="10" presetClass="entr" presetSubtype="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10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64" presetClass="path" presetSubtype="0" decel="10000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Motion origin="layout" path="M 3.54167E-6 2.96296E-6 L 3.54167E-6 -0.08658 " pathEditMode="relative" rAng="0" ptsTypes="AA">
                                          <p:cBhvr>
                                            <p:cTn id="29" dur="1000" spd="-100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432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0" presetID="10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" dur="10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42" presetClass="path" presetSubtype="0" decel="100000" fill="hold" grpId="1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Motion origin="layout" path="M 1.875E-6 1.85185E-6 L 1.875E-6 0.11088 " pathEditMode="relative" rAng="0" ptsTypes="AA">
                                          <p:cBhvr>
                                            <p:cTn id="34" dur="1000" spd="-100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553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3" accel="52000" fill="hold" grpId="0" nodeType="withEffect" p14:presetBounceEnd="5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37" dur="2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38" dur="2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2" presetClass="entr" presetSubtype="3" accel="52000" fill="hold" grpId="0" nodeType="withEffect" p14:presetBounceEnd="5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41" dur="2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42" dur="2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3" presetID="2" presetClass="entr" presetSubtype="3" accel="52000" fill="hold" nodeType="withEffect" p14:presetBounceEnd="5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45" dur="2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46" dur="2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2" presetClass="entr" presetSubtype="3" accel="52000" fill="hold" nodeType="withEffect" p14:presetBounceEnd="5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49" dur="2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50" dur="2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2" presetClass="entr" presetSubtype="3" accel="52000" fill="hold" nodeType="withEffect" p14:presetBounceEnd="5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53" dur="2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54" dur="2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" presetID="2" presetClass="entr" presetSubtype="3" accel="52000" fill="hold" nodeType="withEffect" p14:presetBounceEnd="5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57" dur="2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58" dur="2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9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60" presetID="16" presetClass="entr" presetSubtype="2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62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 animBg="1"/>
          <p:bldP spid="7" grpId="1" animBg="1"/>
          <p:bldP spid="7" grpId="2" animBg="1"/>
          <p:bldP spid="8" grpId="0" animBg="1"/>
          <p:bldP spid="8" grpId="1" animBg="1"/>
          <p:bldP spid="8" grpId="2" animBg="1"/>
          <p:bldP spid="19" grpId="0" animBg="1"/>
          <p:bldP spid="19" grpId="1" animBg="1"/>
          <p:bldP spid="21" grpId="0"/>
          <p:bldP spid="22" grpId="0"/>
          <p:bldP spid="27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35" presetClass="path" presetSubtype="0" decel="4000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0.03073 -4.81481E-6 L -0.11432 -4.81481E-6 " pathEditMode="relative" rAng="0" ptsTypes="AA">
                                          <p:cBhvr>
                                            <p:cTn id="9" dur="750" spd="-100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7253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" presetID="35" presetClass="path" presetSubtype="0" accel="40000" decel="40000" fill="hold" grpId="2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animMotion origin="layout" path="M 0.03073 7.40741E-7 L -3.75E-6 7.40741E-7 " pathEditMode="relative" rAng="0" ptsTypes="AA">
                                          <p:cBhvr>
                                            <p:cTn id="11" dur="7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536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2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35" presetClass="path" presetSubtype="0" decel="4000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-0.03073 4.07407E-6 L 0.11432 4.07407E-6 " pathEditMode="relative" rAng="0" ptsTypes="AA">
                                          <p:cBhvr>
                                            <p:cTn id="16" dur="750" spd="-100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7253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" presetID="35" presetClass="path" presetSubtype="0" accel="40000" decel="40000" fill="hold" grpId="2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animMotion origin="layout" path="M 0 4.07407E-6 L -0.03073 4.07407E-6 " pathEditMode="relative" rAng="0" ptsTypes="AA">
                                          <p:cBhvr>
                                            <p:cTn id="18" dur="750" spd="-100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536" y="0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0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75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64" presetClass="path" presetSubtype="0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2.70833E-6 -4.44444E-6 L 0.20677 0.0044 " pathEditMode="relative" rAng="0" ptsTypes="AA">
                                          <p:cBhvr>
                                            <p:cTn id="24" dur="1250" spd="-100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0339" y="20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5" presetID="10" presetClass="entr" presetSubtype="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10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64" presetClass="path" presetSubtype="0" decel="10000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Motion origin="layout" path="M 3.54167E-6 2.96296E-6 L 3.54167E-6 -0.08658 " pathEditMode="relative" rAng="0" ptsTypes="AA">
                                          <p:cBhvr>
                                            <p:cTn id="29" dur="1000" spd="-100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432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0" presetID="10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" dur="10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42" presetClass="path" presetSubtype="0" decel="100000" fill="hold" grpId="1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Motion origin="layout" path="M 1.875E-6 1.85185E-6 L 1.875E-6 0.11088 " pathEditMode="relative" rAng="0" ptsTypes="AA">
                                          <p:cBhvr>
                                            <p:cTn id="34" dur="1000" spd="-100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553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3" accel="52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2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2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2" presetClass="entr" presetSubtype="3" accel="52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2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2" dur="2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3" presetID="2" presetClass="entr" presetSubtype="3" accel="52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5" dur="2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6" dur="2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2" presetClass="entr" presetSubtype="3" accel="52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9" dur="2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0" dur="2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2" presetClass="entr" presetSubtype="3" accel="52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3" dur="2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4" dur="2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" presetID="2" presetClass="entr" presetSubtype="3" accel="52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7" dur="2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8" dur="2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9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60" presetID="16" presetClass="entr" presetSubtype="2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62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 animBg="1"/>
          <p:bldP spid="7" grpId="1" animBg="1"/>
          <p:bldP spid="7" grpId="2" animBg="1"/>
          <p:bldP spid="8" grpId="0" animBg="1"/>
          <p:bldP spid="8" grpId="1" animBg="1"/>
          <p:bldP spid="8" grpId="2" animBg="1"/>
          <p:bldP spid="19" grpId="0" animBg="1"/>
          <p:bldP spid="19" grpId="1" animBg="1"/>
          <p:bldP spid="21" grpId="0"/>
          <p:bldP spid="22" grpId="0"/>
          <p:bldP spid="27" grpId="0"/>
        </p:bldLst>
      </p:timing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21323"/>
            <a:ext cx="12374366" cy="8244018"/>
          </a:xfrm>
          <a:prstGeom prst="rect">
            <a:avLst/>
          </a:prstGeom>
        </p:spPr>
      </p:pic>
      <p:sp>
        <p:nvSpPr>
          <p:cNvPr id="30" name="任意多边形 29"/>
          <p:cNvSpPr/>
          <p:nvPr/>
        </p:nvSpPr>
        <p:spPr>
          <a:xfrm>
            <a:off x="0" y="0"/>
            <a:ext cx="9694151" cy="6858000"/>
          </a:xfrm>
          <a:custGeom>
            <a:avLst/>
            <a:gdLst>
              <a:gd name="connsiteX0" fmla="*/ 0 w 9694151"/>
              <a:gd name="connsiteY0" fmla="*/ 0 h 6858000"/>
              <a:gd name="connsiteX1" fmla="*/ 2850109 w 9694151"/>
              <a:gd name="connsiteY1" fmla="*/ 0 h 6858000"/>
              <a:gd name="connsiteX2" fmla="*/ 9694151 w 9694151"/>
              <a:gd name="connsiteY2" fmla="*/ 6858000 h 6858000"/>
              <a:gd name="connsiteX3" fmla="*/ 0 w 9694151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694151" h="6858000">
                <a:moveTo>
                  <a:pt x="0" y="0"/>
                </a:moveTo>
                <a:lnTo>
                  <a:pt x="2850109" y="0"/>
                </a:lnTo>
                <a:lnTo>
                  <a:pt x="9694151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任意多边形 13"/>
          <p:cNvSpPr/>
          <p:nvPr/>
        </p:nvSpPr>
        <p:spPr>
          <a:xfrm>
            <a:off x="2888168" y="0"/>
            <a:ext cx="7658962" cy="6858000"/>
          </a:xfrm>
          <a:custGeom>
            <a:avLst/>
            <a:gdLst>
              <a:gd name="connsiteX0" fmla="*/ 0 w 7658962"/>
              <a:gd name="connsiteY0" fmla="*/ 0 h 6858000"/>
              <a:gd name="connsiteX1" fmla="*/ 831578 w 7658962"/>
              <a:gd name="connsiteY1" fmla="*/ 0 h 6858000"/>
              <a:gd name="connsiteX2" fmla="*/ 7658962 w 7658962"/>
              <a:gd name="connsiteY2" fmla="*/ 6858000 h 6858000"/>
              <a:gd name="connsiteX3" fmla="*/ 6844042 w 7658962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658962" h="6858000">
                <a:moveTo>
                  <a:pt x="0" y="0"/>
                </a:moveTo>
                <a:lnTo>
                  <a:pt x="831578" y="0"/>
                </a:lnTo>
                <a:lnTo>
                  <a:pt x="7658962" y="6858000"/>
                </a:lnTo>
                <a:lnTo>
                  <a:pt x="6844042" y="6858000"/>
                </a:lnTo>
                <a:close/>
              </a:path>
            </a:pathLst>
          </a:custGeom>
          <a:solidFill>
            <a:schemeClr val="accent2">
              <a:alpha val="5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任意多边形 11"/>
          <p:cNvSpPr/>
          <p:nvPr/>
        </p:nvSpPr>
        <p:spPr>
          <a:xfrm>
            <a:off x="2818516" y="0"/>
            <a:ext cx="7143810" cy="6858000"/>
          </a:xfrm>
          <a:custGeom>
            <a:avLst/>
            <a:gdLst>
              <a:gd name="connsiteX0" fmla="*/ 0 w 7143810"/>
              <a:gd name="connsiteY0" fmla="*/ 0 h 6858000"/>
              <a:gd name="connsiteX1" fmla="*/ 299769 w 7143810"/>
              <a:gd name="connsiteY1" fmla="*/ 0 h 6858000"/>
              <a:gd name="connsiteX2" fmla="*/ 7143810 w 7143810"/>
              <a:gd name="connsiteY2" fmla="*/ 6858000 h 6858000"/>
              <a:gd name="connsiteX3" fmla="*/ 6844041 w 714381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143810" h="6858000">
                <a:moveTo>
                  <a:pt x="0" y="0"/>
                </a:moveTo>
                <a:lnTo>
                  <a:pt x="299769" y="0"/>
                </a:lnTo>
                <a:lnTo>
                  <a:pt x="7143810" y="6858000"/>
                </a:lnTo>
                <a:lnTo>
                  <a:pt x="6844041" y="68580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127000" dist="38100" dir="8100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2233712" y="1838638"/>
            <a:ext cx="1508746" cy="186204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1500" dirty="0">
                <a:solidFill>
                  <a:schemeClr val="accent3"/>
                </a:solidFill>
                <a:latin typeface="+mj-ea"/>
                <a:ea typeface="+mj-ea"/>
                <a:cs typeface="+mn-ea"/>
                <a:sym typeface="+mn-lt"/>
              </a:rPr>
              <a:t>02</a:t>
            </a:r>
            <a:endParaRPr lang="zh-CN" altLang="en-US" sz="11500" dirty="0">
              <a:solidFill>
                <a:schemeClr val="accent3"/>
              </a:solidFill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723362" y="2576343"/>
            <a:ext cx="1269899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5400">
                <a:solidFill>
                  <a:schemeClr val="accent4">
                    <a:lumMod val="40000"/>
                    <a:lumOff val="60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Part</a:t>
            </a:r>
            <a:endParaRPr lang="zh-CN" altLang="en-US" sz="5400">
              <a:solidFill>
                <a:schemeClr val="accent4">
                  <a:lumMod val="40000"/>
                  <a:lumOff val="60000"/>
                </a:schemeClr>
              </a:solidFill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1718931" y="791899"/>
            <a:ext cx="127791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>
                <a:solidFill>
                  <a:schemeClr val="accent4"/>
                </a:solidFill>
                <a:cs typeface="+mn-ea"/>
                <a:sym typeface="+mn-lt"/>
              </a:rPr>
              <a:t>Microsoft Office</a:t>
            </a:r>
          </a:p>
        </p:txBody>
      </p:sp>
      <p:sp>
        <p:nvSpPr>
          <p:cNvPr id="35" name="Rounded Rectangle 3"/>
          <p:cNvSpPr/>
          <p:nvPr/>
        </p:nvSpPr>
        <p:spPr>
          <a:xfrm>
            <a:off x="955421" y="853030"/>
            <a:ext cx="436452" cy="436452"/>
          </a:xfrm>
          <a:prstGeom prst="roundRect">
            <a:avLst>
              <a:gd name="adj" fmla="val 6831"/>
            </a:avLst>
          </a:prstGeom>
          <a:ln>
            <a:noFill/>
          </a:ln>
          <a:effectLst>
            <a:outerShdw blurRad="38100" dist="38100" dir="8100000" algn="tr" rotWithShape="0">
              <a:prstClr val="black">
                <a:alpha val="40000"/>
              </a:prstClr>
            </a:outerShdw>
          </a:effectLst>
          <a:scene3d>
            <a:camera prst="isometricTopUp"/>
            <a:lightRig rig="threePt" dir="t"/>
          </a:scene3d>
          <a:sp3d prstMaterial="matte">
            <a:extrusionClr>
              <a:schemeClr val="accent1"/>
            </a:extrusionClr>
            <a:contourClr>
              <a:schemeClr val="accent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endParaRPr lang="en-US" sz="4400" dirty="0">
              <a:cs typeface="+mn-ea"/>
              <a:sym typeface="+mn-lt"/>
            </a:endParaRPr>
          </a:p>
        </p:txBody>
      </p:sp>
      <p:sp>
        <p:nvSpPr>
          <p:cNvPr id="36" name="Rounded Rectangle 3"/>
          <p:cNvSpPr/>
          <p:nvPr/>
        </p:nvSpPr>
        <p:spPr>
          <a:xfrm>
            <a:off x="955421" y="731202"/>
            <a:ext cx="436452" cy="436452"/>
          </a:xfrm>
          <a:prstGeom prst="roundRect">
            <a:avLst>
              <a:gd name="adj" fmla="val 6831"/>
            </a:avLst>
          </a:prstGeom>
          <a:solidFill>
            <a:schemeClr val="accent4"/>
          </a:solidFill>
          <a:ln>
            <a:noFill/>
          </a:ln>
          <a:effectLst>
            <a:outerShdw blurRad="38100" dist="38100" dir="8100000" algn="tr" rotWithShape="0">
              <a:prstClr val="black">
                <a:alpha val="40000"/>
              </a:prstClr>
            </a:outerShdw>
          </a:effectLst>
          <a:scene3d>
            <a:camera prst="isometricTopUp"/>
            <a:lightRig rig="threePt" dir="t"/>
          </a:scene3d>
          <a:sp3d prstMaterial="matte">
            <a:extrusionClr>
              <a:schemeClr val="accent3"/>
            </a:extrusionClr>
            <a:contourClr>
              <a:schemeClr val="accent3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endParaRPr lang="en-US" sz="4400" dirty="0">
              <a:cs typeface="+mn-ea"/>
              <a:sym typeface="+mn-lt"/>
            </a:endParaRPr>
          </a:p>
        </p:txBody>
      </p:sp>
      <p:sp>
        <p:nvSpPr>
          <p:cNvPr id="37" name="Rounded Rectangle 3"/>
          <p:cNvSpPr/>
          <p:nvPr/>
        </p:nvSpPr>
        <p:spPr>
          <a:xfrm>
            <a:off x="955421" y="609373"/>
            <a:ext cx="436452" cy="436452"/>
          </a:xfrm>
          <a:prstGeom prst="roundRect">
            <a:avLst>
              <a:gd name="adj" fmla="val 6831"/>
            </a:avLst>
          </a:prstGeom>
          <a:solidFill>
            <a:schemeClr val="accent2"/>
          </a:solidFill>
          <a:ln>
            <a:noFill/>
          </a:ln>
          <a:effectLst>
            <a:outerShdw blurRad="38100" dist="38100" dir="8100000" algn="tr" rotWithShape="0">
              <a:prstClr val="black">
                <a:alpha val="40000"/>
              </a:prstClr>
            </a:outerShdw>
          </a:effectLst>
          <a:scene3d>
            <a:camera prst="isometricTopUp"/>
            <a:lightRig rig="threePt" dir="t"/>
          </a:scene3d>
          <a:sp3d prstMaterial="matte">
            <a:extrusionClr>
              <a:schemeClr val="accent3"/>
            </a:extrusionClr>
            <a:contourClr>
              <a:schemeClr val="accent3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endParaRPr lang="en-US" sz="4400" dirty="0">
              <a:cs typeface="+mn-ea"/>
              <a:sym typeface="+mn-lt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817718" y="3902411"/>
            <a:ext cx="376143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spc="300" dirty="0">
                <a:latin typeface="+mj-ea"/>
                <a:ea typeface="+mj-ea"/>
                <a:cs typeface="+mn-ea"/>
                <a:sym typeface="+mn-lt"/>
              </a:rPr>
              <a:t>教学设计</a:t>
            </a:r>
          </a:p>
        </p:txBody>
      </p:sp>
      <p:sp>
        <p:nvSpPr>
          <p:cNvPr id="39" name="矩形 38"/>
          <p:cNvSpPr/>
          <p:nvPr/>
        </p:nvSpPr>
        <p:spPr>
          <a:xfrm>
            <a:off x="955421" y="4675154"/>
            <a:ext cx="6172427" cy="2969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200" spc="600" dirty="0">
                <a:solidFill>
                  <a:prstClr val="black">
                    <a:lumMod val="50000"/>
                    <a:lumOff val="50000"/>
                    <a:alpha val="90000"/>
                  </a:prstClr>
                </a:solidFill>
                <a:latin typeface="+mj-ea"/>
                <a:ea typeface="+mj-ea"/>
                <a:cs typeface="+mn-ea"/>
                <a:sym typeface="+mn-lt"/>
              </a:rPr>
              <a:t>TEACHING DESIGN</a:t>
            </a:r>
          </a:p>
        </p:txBody>
      </p:sp>
      <p:cxnSp>
        <p:nvCxnSpPr>
          <p:cNvPr id="40" name="直接连接符 39"/>
          <p:cNvCxnSpPr/>
          <p:nvPr/>
        </p:nvCxnSpPr>
        <p:spPr>
          <a:xfrm>
            <a:off x="817718" y="4612121"/>
            <a:ext cx="5940000" cy="0"/>
          </a:xfrm>
          <a:prstGeom prst="line">
            <a:avLst/>
          </a:prstGeom>
          <a:noFill/>
          <a:ln w="12700" cap="flat" cmpd="sng" algn="ctr">
            <a:solidFill>
              <a:sysClr val="window" lastClr="FFFFFF">
                <a:lumMod val="75000"/>
              </a:sysClr>
            </a:solidFill>
            <a:prstDash val="solid"/>
            <a:miter lim="800000"/>
          </a:ln>
          <a:effectLst/>
        </p:spPr>
      </p:cxnSp>
      <p:sp>
        <p:nvSpPr>
          <p:cNvPr id="41" name="等腰三角形 40"/>
          <p:cNvSpPr/>
          <p:nvPr/>
        </p:nvSpPr>
        <p:spPr>
          <a:xfrm>
            <a:off x="5708409" y="4483717"/>
            <a:ext cx="498226" cy="126581"/>
          </a:xfrm>
          <a:prstGeom prst="triangle">
            <a:avLst/>
          </a:prstGeom>
          <a:solidFill>
            <a:schemeClr val="accent4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kern="0">
              <a:solidFill>
                <a:prstClr val="white"/>
              </a:solidFill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42" name="等腰三角形 41"/>
          <p:cNvSpPr/>
          <p:nvPr/>
        </p:nvSpPr>
        <p:spPr>
          <a:xfrm>
            <a:off x="5908680" y="4394298"/>
            <a:ext cx="498226" cy="216000"/>
          </a:xfrm>
          <a:prstGeom prst="triangle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kern="0">
              <a:solidFill>
                <a:prstClr val="white"/>
              </a:solidFill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43" name="等腰三角形 42"/>
          <p:cNvSpPr/>
          <p:nvPr/>
        </p:nvSpPr>
        <p:spPr>
          <a:xfrm>
            <a:off x="6268823" y="4548591"/>
            <a:ext cx="498226" cy="61706"/>
          </a:xfrm>
          <a:prstGeom prst="triangle">
            <a:avLst/>
          </a:prstGeom>
          <a:solidFill>
            <a:schemeClr val="accent5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kern="0">
              <a:solidFill>
                <a:prstClr val="white"/>
              </a:solidFill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44" name="等腰三角形 43"/>
          <p:cNvSpPr/>
          <p:nvPr/>
        </p:nvSpPr>
        <p:spPr>
          <a:xfrm>
            <a:off x="6057858" y="4505001"/>
            <a:ext cx="498226" cy="105297"/>
          </a:xfrm>
          <a:prstGeom prst="triangle">
            <a:avLst/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kern="0">
              <a:solidFill>
                <a:prstClr val="white"/>
              </a:solidFill>
              <a:latin typeface="+mj-ea"/>
              <a:ea typeface="+mj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0819172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9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6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2" presetClass="entr" presetSubtype="1" fill="hold" grpId="0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6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7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1" fill="hold" grpId="0" nodeType="withEffect" p14:presetBounceEnd="60000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0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1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1" fill="hold" grpId="0" nodeType="withEffect" p14:presetBounceEnd="60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4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5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1" decel="100000" fill="hold" grpId="0" nodeType="withEffect">
                                      <p:stCondLst>
                                        <p:cond delay="2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2400"/>
                                </p:stCondLst>
                                <p:childTnLst>
                                  <p:par>
                                    <p:cTn id="31" presetID="45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20000"/>
                                      </p:iterate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3200"/>
                                </p:stCondLst>
                                <p:childTnLst>
                                  <p:par>
                                    <p:cTn id="37" presetID="45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20000"/>
                                      </p:iterate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3800"/>
                                </p:stCondLst>
                                <p:childTnLst>
                                  <p:par>
                                    <p:cTn id="4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5" dur="75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8" dur="125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1" dur="125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17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4" dur="1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1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1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1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8" presetID="17" presetClass="entr" presetSubtype="4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0" dur="1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1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1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1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4" presetID="17" presetClass="entr" presetSubtype="4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6" dur="1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1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1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1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0" presetID="17" presetClass="entr" presetSubtype="4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2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3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4" grpId="0" animBg="1"/>
          <p:bldP spid="12" grpId="0" animBg="1"/>
          <p:bldP spid="19" grpId="0"/>
          <p:bldP spid="28" grpId="0"/>
          <p:bldP spid="34" grpId="0"/>
          <p:bldP spid="35" grpId="0" animBg="1"/>
          <p:bldP spid="36" grpId="0" animBg="1"/>
          <p:bldP spid="37" grpId="0" animBg="1"/>
          <p:bldP spid="38" grpId="0"/>
          <p:bldP spid="39" grpId="0"/>
          <p:bldP spid="41" grpId="0" animBg="1"/>
          <p:bldP spid="42" grpId="0" animBg="1"/>
          <p:bldP spid="43" grpId="0" animBg="1"/>
          <p:bldP spid="44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9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6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1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1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1" decel="100000" fill="hold" grpId="0" nodeType="withEffect">
                                      <p:stCondLst>
                                        <p:cond delay="2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2400"/>
                                </p:stCondLst>
                                <p:childTnLst>
                                  <p:par>
                                    <p:cTn id="31" presetID="45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20000"/>
                                      </p:iterate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3200"/>
                                </p:stCondLst>
                                <p:childTnLst>
                                  <p:par>
                                    <p:cTn id="37" presetID="45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20000"/>
                                      </p:iterate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3800"/>
                                </p:stCondLst>
                                <p:childTnLst>
                                  <p:par>
                                    <p:cTn id="4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5" dur="75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8" dur="125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1" dur="125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17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4" dur="1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1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1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1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8" presetID="17" presetClass="entr" presetSubtype="4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0" dur="1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1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1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1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4" presetID="17" presetClass="entr" presetSubtype="4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6" dur="1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1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1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1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0" presetID="17" presetClass="entr" presetSubtype="4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2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3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4" grpId="0" animBg="1"/>
          <p:bldP spid="12" grpId="0" animBg="1"/>
          <p:bldP spid="19" grpId="0"/>
          <p:bldP spid="28" grpId="0"/>
          <p:bldP spid="34" grpId="0"/>
          <p:bldP spid="35" grpId="0" animBg="1"/>
          <p:bldP spid="36" grpId="0" animBg="1"/>
          <p:bldP spid="37" grpId="0" animBg="1"/>
          <p:bldP spid="38" grpId="0"/>
          <p:bldP spid="39" grpId="0"/>
          <p:bldP spid="41" grpId="0" animBg="1"/>
          <p:bldP spid="42" grpId="0" animBg="1"/>
          <p:bldP spid="43" grpId="0" animBg="1"/>
          <p:bldP spid="44" grpId="0" animBg="1"/>
        </p:bldLst>
      </p:timing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extLst>
              <a:ext uri="{FF2B5EF4-FFF2-40B4-BE49-F238E27FC236}">
                <a16:creationId xmlns:a16="http://schemas.microsoft.com/office/drawing/2014/main" id="{6318B35D-ABB0-490A-8EF7-8ACEABA0F0CF}"/>
              </a:ext>
            </a:extLst>
          </p:cNvPr>
          <p:cNvSpPr/>
          <p:nvPr/>
        </p:nvSpPr>
        <p:spPr>
          <a:xfrm>
            <a:off x="3406916" y="264400"/>
            <a:ext cx="5378168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3400" b="1" spc="6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教学策略设计</a:t>
            </a:r>
          </a:p>
        </p:txBody>
      </p:sp>
      <p:grpSp>
        <p:nvGrpSpPr>
          <p:cNvPr id="67" name="组合 66"/>
          <p:cNvGrpSpPr/>
          <p:nvPr/>
        </p:nvGrpSpPr>
        <p:grpSpPr>
          <a:xfrm>
            <a:off x="4565784" y="1844892"/>
            <a:ext cx="3067122" cy="3236148"/>
            <a:chOff x="4565784" y="1844892"/>
            <a:chExt cx="3067122" cy="3236148"/>
          </a:xfrm>
        </p:grpSpPr>
        <p:sp>
          <p:nvSpPr>
            <p:cNvPr id="68" name="Freeform 7"/>
            <p:cNvSpPr/>
            <p:nvPr/>
          </p:nvSpPr>
          <p:spPr>
            <a:xfrm>
              <a:off x="4565784" y="1922530"/>
              <a:ext cx="3067122" cy="3067124"/>
            </a:xfrm>
            <a:custGeom>
              <a:avLst/>
              <a:gdLst>
                <a:gd name="connsiteX0" fmla="*/ 1621876 w 4116165"/>
                <a:gd name="connsiteY0" fmla="*/ 814807 h 3497531"/>
                <a:gd name="connsiteX1" fmla="*/ 3927730 w 4116165"/>
                <a:gd name="connsiteY1" fmla="*/ 814807 h 3497531"/>
                <a:gd name="connsiteX2" fmla="*/ 4116165 w 4116165"/>
                <a:gd name="connsiteY2" fmla="*/ 1003242 h 3497531"/>
                <a:gd name="connsiteX3" fmla="*/ 4116165 w 4116165"/>
                <a:gd name="connsiteY3" fmla="*/ 3309096 h 3497531"/>
                <a:gd name="connsiteX4" fmla="*/ 3927730 w 4116165"/>
                <a:gd name="connsiteY4" fmla="*/ 3497531 h 3497531"/>
                <a:gd name="connsiteX5" fmla="*/ 1621876 w 4116165"/>
                <a:gd name="connsiteY5" fmla="*/ 3497531 h 3497531"/>
                <a:gd name="connsiteX6" fmla="*/ 1433441 w 4116165"/>
                <a:gd name="connsiteY6" fmla="*/ 3309096 h 3497531"/>
                <a:gd name="connsiteX7" fmla="*/ 1433441 w 4116165"/>
                <a:gd name="connsiteY7" fmla="*/ 1003242 h 3497531"/>
                <a:gd name="connsiteX8" fmla="*/ 1621876 w 4116165"/>
                <a:gd name="connsiteY8" fmla="*/ 814807 h 3497531"/>
                <a:gd name="connsiteX9" fmla="*/ 688860 w 4116165"/>
                <a:gd name="connsiteY9" fmla="*/ 0 h 3497531"/>
                <a:gd name="connsiteX10" fmla="*/ 739322 w 4116165"/>
                <a:gd name="connsiteY10" fmla="*/ 20901 h 3497531"/>
                <a:gd name="connsiteX11" fmla="*/ 1356818 w 4116165"/>
                <a:gd name="connsiteY11" fmla="*/ 638398 h 3497531"/>
                <a:gd name="connsiteX12" fmla="*/ 1356818 w 4116165"/>
                <a:gd name="connsiteY12" fmla="*/ 739322 h 3497531"/>
                <a:gd name="connsiteX13" fmla="*/ 739322 w 4116165"/>
                <a:gd name="connsiteY13" fmla="*/ 1356819 h 3497531"/>
                <a:gd name="connsiteX14" fmla="*/ 638398 w 4116165"/>
                <a:gd name="connsiteY14" fmla="*/ 1356819 h 3497531"/>
                <a:gd name="connsiteX15" fmla="*/ 20901 w 4116165"/>
                <a:gd name="connsiteY15" fmla="*/ 739322 h 3497531"/>
                <a:gd name="connsiteX16" fmla="*/ 20901 w 4116165"/>
                <a:gd name="connsiteY16" fmla="*/ 638398 h 3497531"/>
                <a:gd name="connsiteX17" fmla="*/ 638398 w 4116165"/>
                <a:gd name="connsiteY17" fmla="*/ 20901 h 3497531"/>
                <a:gd name="connsiteX18" fmla="*/ 688860 w 4116165"/>
                <a:gd name="connsiteY18" fmla="*/ 0 h 3497531"/>
                <a:gd name="connsiteX0" fmla="*/ 1433441 w 4116165"/>
                <a:gd name="connsiteY0" fmla="*/ 1003242 h 3497531"/>
                <a:gd name="connsiteX1" fmla="*/ 3927730 w 4116165"/>
                <a:gd name="connsiteY1" fmla="*/ 814807 h 3497531"/>
                <a:gd name="connsiteX2" fmla="*/ 4116165 w 4116165"/>
                <a:gd name="connsiteY2" fmla="*/ 1003242 h 3497531"/>
                <a:gd name="connsiteX3" fmla="*/ 4116165 w 4116165"/>
                <a:gd name="connsiteY3" fmla="*/ 3309096 h 3497531"/>
                <a:gd name="connsiteX4" fmla="*/ 3927730 w 4116165"/>
                <a:gd name="connsiteY4" fmla="*/ 3497531 h 3497531"/>
                <a:gd name="connsiteX5" fmla="*/ 1621876 w 4116165"/>
                <a:gd name="connsiteY5" fmla="*/ 3497531 h 3497531"/>
                <a:gd name="connsiteX6" fmla="*/ 1433441 w 4116165"/>
                <a:gd name="connsiteY6" fmla="*/ 3309096 h 3497531"/>
                <a:gd name="connsiteX7" fmla="*/ 1433441 w 4116165"/>
                <a:gd name="connsiteY7" fmla="*/ 1003242 h 3497531"/>
                <a:gd name="connsiteX8" fmla="*/ 688860 w 4116165"/>
                <a:gd name="connsiteY8" fmla="*/ 0 h 3497531"/>
                <a:gd name="connsiteX9" fmla="*/ 739322 w 4116165"/>
                <a:gd name="connsiteY9" fmla="*/ 20901 h 3497531"/>
                <a:gd name="connsiteX10" fmla="*/ 1356818 w 4116165"/>
                <a:gd name="connsiteY10" fmla="*/ 638398 h 3497531"/>
                <a:gd name="connsiteX11" fmla="*/ 1356818 w 4116165"/>
                <a:gd name="connsiteY11" fmla="*/ 739322 h 3497531"/>
                <a:gd name="connsiteX12" fmla="*/ 739322 w 4116165"/>
                <a:gd name="connsiteY12" fmla="*/ 1356819 h 3497531"/>
                <a:gd name="connsiteX13" fmla="*/ 638398 w 4116165"/>
                <a:gd name="connsiteY13" fmla="*/ 1356819 h 3497531"/>
                <a:gd name="connsiteX14" fmla="*/ 20901 w 4116165"/>
                <a:gd name="connsiteY14" fmla="*/ 739322 h 3497531"/>
                <a:gd name="connsiteX15" fmla="*/ 20901 w 4116165"/>
                <a:gd name="connsiteY15" fmla="*/ 638398 h 3497531"/>
                <a:gd name="connsiteX16" fmla="*/ 638398 w 4116165"/>
                <a:gd name="connsiteY16" fmla="*/ 20901 h 3497531"/>
                <a:gd name="connsiteX17" fmla="*/ 688860 w 4116165"/>
                <a:gd name="connsiteY17" fmla="*/ 0 h 3497531"/>
                <a:gd name="connsiteX0" fmla="*/ 1433441 w 4116165"/>
                <a:gd name="connsiteY0" fmla="*/ 3309096 h 3497531"/>
                <a:gd name="connsiteX1" fmla="*/ 3927730 w 4116165"/>
                <a:gd name="connsiteY1" fmla="*/ 814807 h 3497531"/>
                <a:gd name="connsiteX2" fmla="*/ 4116165 w 4116165"/>
                <a:gd name="connsiteY2" fmla="*/ 1003242 h 3497531"/>
                <a:gd name="connsiteX3" fmla="*/ 4116165 w 4116165"/>
                <a:gd name="connsiteY3" fmla="*/ 3309096 h 3497531"/>
                <a:gd name="connsiteX4" fmla="*/ 3927730 w 4116165"/>
                <a:gd name="connsiteY4" fmla="*/ 3497531 h 3497531"/>
                <a:gd name="connsiteX5" fmla="*/ 1621876 w 4116165"/>
                <a:gd name="connsiteY5" fmla="*/ 3497531 h 3497531"/>
                <a:gd name="connsiteX6" fmla="*/ 1433441 w 4116165"/>
                <a:gd name="connsiteY6" fmla="*/ 3309096 h 3497531"/>
                <a:gd name="connsiteX7" fmla="*/ 688860 w 4116165"/>
                <a:gd name="connsiteY7" fmla="*/ 0 h 3497531"/>
                <a:gd name="connsiteX8" fmla="*/ 739322 w 4116165"/>
                <a:gd name="connsiteY8" fmla="*/ 20901 h 3497531"/>
                <a:gd name="connsiteX9" fmla="*/ 1356818 w 4116165"/>
                <a:gd name="connsiteY9" fmla="*/ 638398 h 3497531"/>
                <a:gd name="connsiteX10" fmla="*/ 1356818 w 4116165"/>
                <a:gd name="connsiteY10" fmla="*/ 739322 h 3497531"/>
                <a:gd name="connsiteX11" fmla="*/ 739322 w 4116165"/>
                <a:gd name="connsiteY11" fmla="*/ 1356819 h 3497531"/>
                <a:gd name="connsiteX12" fmla="*/ 638398 w 4116165"/>
                <a:gd name="connsiteY12" fmla="*/ 1356819 h 3497531"/>
                <a:gd name="connsiteX13" fmla="*/ 20901 w 4116165"/>
                <a:gd name="connsiteY13" fmla="*/ 739322 h 3497531"/>
                <a:gd name="connsiteX14" fmla="*/ 20901 w 4116165"/>
                <a:gd name="connsiteY14" fmla="*/ 638398 h 3497531"/>
                <a:gd name="connsiteX15" fmla="*/ 638398 w 4116165"/>
                <a:gd name="connsiteY15" fmla="*/ 20901 h 3497531"/>
                <a:gd name="connsiteX16" fmla="*/ 688860 w 4116165"/>
                <a:gd name="connsiteY16" fmla="*/ 0 h 3497531"/>
                <a:gd name="connsiteX0" fmla="*/ 1433441 w 4116165"/>
                <a:gd name="connsiteY0" fmla="*/ 3309096 h 3497531"/>
                <a:gd name="connsiteX1" fmla="*/ 4116165 w 4116165"/>
                <a:gd name="connsiteY1" fmla="*/ 1003242 h 3497531"/>
                <a:gd name="connsiteX2" fmla="*/ 4116165 w 4116165"/>
                <a:gd name="connsiteY2" fmla="*/ 3309096 h 3497531"/>
                <a:gd name="connsiteX3" fmla="*/ 3927730 w 4116165"/>
                <a:gd name="connsiteY3" fmla="*/ 3497531 h 3497531"/>
                <a:gd name="connsiteX4" fmla="*/ 1621876 w 4116165"/>
                <a:gd name="connsiteY4" fmla="*/ 3497531 h 3497531"/>
                <a:gd name="connsiteX5" fmla="*/ 1433441 w 4116165"/>
                <a:gd name="connsiteY5" fmla="*/ 3309096 h 3497531"/>
                <a:gd name="connsiteX6" fmla="*/ 688860 w 4116165"/>
                <a:gd name="connsiteY6" fmla="*/ 0 h 3497531"/>
                <a:gd name="connsiteX7" fmla="*/ 739322 w 4116165"/>
                <a:gd name="connsiteY7" fmla="*/ 20901 h 3497531"/>
                <a:gd name="connsiteX8" fmla="*/ 1356818 w 4116165"/>
                <a:gd name="connsiteY8" fmla="*/ 638398 h 3497531"/>
                <a:gd name="connsiteX9" fmla="*/ 1356818 w 4116165"/>
                <a:gd name="connsiteY9" fmla="*/ 739322 h 3497531"/>
                <a:gd name="connsiteX10" fmla="*/ 739322 w 4116165"/>
                <a:gd name="connsiteY10" fmla="*/ 1356819 h 3497531"/>
                <a:gd name="connsiteX11" fmla="*/ 638398 w 4116165"/>
                <a:gd name="connsiteY11" fmla="*/ 1356819 h 3497531"/>
                <a:gd name="connsiteX12" fmla="*/ 20901 w 4116165"/>
                <a:gd name="connsiteY12" fmla="*/ 739322 h 3497531"/>
                <a:gd name="connsiteX13" fmla="*/ 20901 w 4116165"/>
                <a:gd name="connsiteY13" fmla="*/ 638398 h 3497531"/>
                <a:gd name="connsiteX14" fmla="*/ 638398 w 4116165"/>
                <a:gd name="connsiteY14" fmla="*/ 20901 h 3497531"/>
                <a:gd name="connsiteX15" fmla="*/ 688860 w 4116165"/>
                <a:gd name="connsiteY15" fmla="*/ 0 h 3497531"/>
                <a:gd name="connsiteX0" fmla="*/ 1433441 w 4116165"/>
                <a:gd name="connsiteY0" fmla="*/ 3309096 h 3497531"/>
                <a:gd name="connsiteX1" fmla="*/ 4116165 w 4116165"/>
                <a:gd name="connsiteY1" fmla="*/ 3309096 h 3497531"/>
                <a:gd name="connsiteX2" fmla="*/ 3927730 w 4116165"/>
                <a:gd name="connsiteY2" fmla="*/ 3497531 h 3497531"/>
                <a:gd name="connsiteX3" fmla="*/ 1621876 w 4116165"/>
                <a:gd name="connsiteY3" fmla="*/ 3497531 h 3497531"/>
                <a:gd name="connsiteX4" fmla="*/ 1433441 w 4116165"/>
                <a:gd name="connsiteY4" fmla="*/ 3309096 h 3497531"/>
                <a:gd name="connsiteX5" fmla="*/ 688860 w 4116165"/>
                <a:gd name="connsiteY5" fmla="*/ 0 h 3497531"/>
                <a:gd name="connsiteX6" fmla="*/ 739322 w 4116165"/>
                <a:gd name="connsiteY6" fmla="*/ 20901 h 3497531"/>
                <a:gd name="connsiteX7" fmla="*/ 1356818 w 4116165"/>
                <a:gd name="connsiteY7" fmla="*/ 638398 h 3497531"/>
                <a:gd name="connsiteX8" fmla="*/ 1356818 w 4116165"/>
                <a:gd name="connsiteY8" fmla="*/ 739322 h 3497531"/>
                <a:gd name="connsiteX9" fmla="*/ 739322 w 4116165"/>
                <a:gd name="connsiteY9" fmla="*/ 1356819 h 3497531"/>
                <a:gd name="connsiteX10" fmla="*/ 638398 w 4116165"/>
                <a:gd name="connsiteY10" fmla="*/ 1356819 h 3497531"/>
                <a:gd name="connsiteX11" fmla="*/ 20901 w 4116165"/>
                <a:gd name="connsiteY11" fmla="*/ 739322 h 3497531"/>
                <a:gd name="connsiteX12" fmla="*/ 20901 w 4116165"/>
                <a:gd name="connsiteY12" fmla="*/ 638398 h 3497531"/>
                <a:gd name="connsiteX13" fmla="*/ 638398 w 4116165"/>
                <a:gd name="connsiteY13" fmla="*/ 20901 h 3497531"/>
                <a:gd name="connsiteX14" fmla="*/ 688860 w 4116165"/>
                <a:gd name="connsiteY14" fmla="*/ 0 h 3497531"/>
                <a:gd name="connsiteX0" fmla="*/ 1433441 w 3927730"/>
                <a:gd name="connsiteY0" fmla="*/ 3309096 h 3497531"/>
                <a:gd name="connsiteX1" fmla="*/ 3927730 w 3927730"/>
                <a:gd name="connsiteY1" fmla="*/ 3497531 h 3497531"/>
                <a:gd name="connsiteX2" fmla="*/ 1621876 w 3927730"/>
                <a:gd name="connsiteY2" fmla="*/ 3497531 h 3497531"/>
                <a:gd name="connsiteX3" fmla="*/ 1433441 w 3927730"/>
                <a:gd name="connsiteY3" fmla="*/ 3309096 h 3497531"/>
                <a:gd name="connsiteX4" fmla="*/ 688860 w 3927730"/>
                <a:gd name="connsiteY4" fmla="*/ 0 h 3497531"/>
                <a:gd name="connsiteX5" fmla="*/ 739322 w 3927730"/>
                <a:gd name="connsiteY5" fmla="*/ 20901 h 3497531"/>
                <a:gd name="connsiteX6" fmla="*/ 1356818 w 3927730"/>
                <a:gd name="connsiteY6" fmla="*/ 638398 h 3497531"/>
                <a:gd name="connsiteX7" fmla="*/ 1356818 w 3927730"/>
                <a:gd name="connsiteY7" fmla="*/ 739322 h 3497531"/>
                <a:gd name="connsiteX8" fmla="*/ 739322 w 3927730"/>
                <a:gd name="connsiteY8" fmla="*/ 1356819 h 3497531"/>
                <a:gd name="connsiteX9" fmla="*/ 638398 w 3927730"/>
                <a:gd name="connsiteY9" fmla="*/ 1356819 h 3497531"/>
                <a:gd name="connsiteX10" fmla="*/ 20901 w 3927730"/>
                <a:gd name="connsiteY10" fmla="*/ 739322 h 3497531"/>
                <a:gd name="connsiteX11" fmla="*/ 20901 w 3927730"/>
                <a:gd name="connsiteY11" fmla="*/ 638398 h 3497531"/>
                <a:gd name="connsiteX12" fmla="*/ 638398 w 3927730"/>
                <a:gd name="connsiteY12" fmla="*/ 20901 h 3497531"/>
                <a:gd name="connsiteX13" fmla="*/ 688860 w 3927730"/>
                <a:gd name="connsiteY13" fmla="*/ 0 h 3497531"/>
                <a:gd name="connsiteX0" fmla="*/ 1433441 w 1621876"/>
                <a:gd name="connsiteY0" fmla="*/ 3309096 h 3497531"/>
                <a:gd name="connsiteX1" fmla="*/ 1621876 w 1621876"/>
                <a:gd name="connsiteY1" fmla="*/ 3497531 h 3497531"/>
                <a:gd name="connsiteX2" fmla="*/ 1433441 w 1621876"/>
                <a:gd name="connsiteY2" fmla="*/ 3309096 h 3497531"/>
                <a:gd name="connsiteX3" fmla="*/ 688860 w 1621876"/>
                <a:gd name="connsiteY3" fmla="*/ 0 h 3497531"/>
                <a:gd name="connsiteX4" fmla="*/ 739322 w 1621876"/>
                <a:gd name="connsiteY4" fmla="*/ 20901 h 3497531"/>
                <a:gd name="connsiteX5" fmla="*/ 1356818 w 1621876"/>
                <a:gd name="connsiteY5" fmla="*/ 638398 h 3497531"/>
                <a:gd name="connsiteX6" fmla="*/ 1356818 w 1621876"/>
                <a:gd name="connsiteY6" fmla="*/ 739322 h 3497531"/>
                <a:gd name="connsiteX7" fmla="*/ 739322 w 1621876"/>
                <a:gd name="connsiteY7" fmla="*/ 1356819 h 3497531"/>
                <a:gd name="connsiteX8" fmla="*/ 638398 w 1621876"/>
                <a:gd name="connsiteY8" fmla="*/ 1356819 h 3497531"/>
                <a:gd name="connsiteX9" fmla="*/ 20901 w 1621876"/>
                <a:gd name="connsiteY9" fmla="*/ 739322 h 3497531"/>
                <a:gd name="connsiteX10" fmla="*/ 20901 w 1621876"/>
                <a:gd name="connsiteY10" fmla="*/ 638398 h 3497531"/>
                <a:gd name="connsiteX11" fmla="*/ 638398 w 1621876"/>
                <a:gd name="connsiteY11" fmla="*/ 20901 h 3497531"/>
                <a:gd name="connsiteX12" fmla="*/ 688860 w 1621876"/>
                <a:gd name="connsiteY12" fmla="*/ 0 h 3497531"/>
                <a:gd name="connsiteX0" fmla="*/ 688860 w 1377719"/>
                <a:gd name="connsiteY0" fmla="*/ 0 h 1377720"/>
                <a:gd name="connsiteX1" fmla="*/ 739322 w 1377719"/>
                <a:gd name="connsiteY1" fmla="*/ 20901 h 1377720"/>
                <a:gd name="connsiteX2" fmla="*/ 1356818 w 1377719"/>
                <a:gd name="connsiteY2" fmla="*/ 638398 h 1377720"/>
                <a:gd name="connsiteX3" fmla="*/ 1356818 w 1377719"/>
                <a:gd name="connsiteY3" fmla="*/ 739322 h 1377720"/>
                <a:gd name="connsiteX4" fmla="*/ 739322 w 1377719"/>
                <a:gd name="connsiteY4" fmla="*/ 1356819 h 1377720"/>
                <a:gd name="connsiteX5" fmla="*/ 638398 w 1377719"/>
                <a:gd name="connsiteY5" fmla="*/ 1356819 h 1377720"/>
                <a:gd name="connsiteX6" fmla="*/ 20901 w 1377719"/>
                <a:gd name="connsiteY6" fmla="*/ 739322 h 1377720"/>
                <a:gd name="connsiteX7" fmla="*/ 20901 w 1377719"/>
                <a:gd name="connsiteY7" fmla="*/ 638398 h 1377720"/>
                <a:gd name="connsiteX8" fmla="*/ 638398 w 1377719"/>
                <a:gd name="connsiteY8" fmla="*/ 20901 h 1377720"/>
                <a:gd name="connsiteX9" fmla="*/ 688860 w 1377719"/>
                <a:gd name="connsiteY9" fmla="*/ 0 h 13777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77719" h="1377720">
                  <a:moveTo>
                    <a:pt x="688860" y="0"/>
                  </a:moveTo>
                  <a:cubicBezTo>
                    <a:pt x="707124" y="0"/>
                    <a:pt x="725387" y="6967"/>
                    <a:pt x="739322" y="20901"/>
                  </a:cubicBezTo>
                  <a:lnTo>
                    <a:pt x="1356818" y="638398"/>
                  </a:lnTo>
                  <a:cubicBezTo>
                    <a:pt x="1384687" y="666267"/>
                    <a:pt x="1384687" y="711453"/>
                    <a:pt x="1356818" y="739322"/>
                  </a:cubicBezTo>
                  <a:lnTo>
                    <a:pt x="739322" y="1356819"/>
                  </a:lnTo>
                  <a:cubicBezTo>
                    <a:pt x="711453" y="1384688"/>
                    <a:pt x="666267" y="1384688"/>
                    <a:pt x="638398" y="1356819"/>
                  </a:cubicBezTo>
                  <a:lnTo>
                    <a:pt x="20901" y="739322"/>
                  </a:lnTo>
                  <a:cubicBezTo>
                    <a:pt x="-6968" y="711453"/>
                    <a:pt x="-6968" y="666267"/>
                    <a:pt x="20901" y="638398"/>
                  </a:cubicBezTo>
                  <a:lnTo>
                    <a:pt x="638398" y="20901"/>
                  </a:lnTo>
                  <a:cubicBezTo>
                    <a:pt x="652332" y="6967"/>
                    <a:pt x="670596" y="0"/>
                    <a:pt x="68886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gradFill>
                <a:gsLst>
                  <a:gs pos="1000">
                    <a:schemeClr val="bg1"/>
                  </a:gs>
                  <a:gs pos="99000">
                    <a:schemeClr val="bg1">
                      <a:lumMod val="95000"/>
                    </a:schemeClr>
                  </a:gs>
                </a:gsLst>
                <a:lin ang="5400000" scaled="1"/>
              </a:gradFill>
            </a:ln>
            <a:effectLst>
              <a:outerShdw blurRad="508000" dist="254000" dir="5400000" algn="t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ea typeface="微软雅黑" panose="020B0503020204020204" pitchFamily="34" charset="-122"/>
              </a:endParaRPr>
            </a:p>
          </p:txBody>
        </p:sp>
        <p:grpSp>
          <p:nvGrpSpPr>
            <p:cNvPr id="69" name="组合 68"/>
            <p:cNvGrpSpPr/>
            <p:nvPr/>
          </p:nvGrpSpPr>
          <p:grpSpPr>
            <a:xfrm>
              <a:off x="5537593" y="4315450"/>
              <a:ext cx="876851" cy="765590"/>
              <a:chOff x="5527654" y="4305511"/>
              <a:chExt cx="876851" cy="765590"/>
            </a:xfrm>
          </p:grpSpPr>
          <p:sp>
            <p:nvSpPr>
              <p:cNvPr id="75" name="任意多边形 74"/>
              <p:cNvSpPr/>
              <p:nvPr/>
            </p:nvSpPr>
            <p:spPr>
              <a:xfrm rot="17956364">
                <a:off x="5528069" y="4360305"/>
                <a:ext cx="252827" cy="253657"/>
              </a:xfrm>
              <a:custGeom>
                <a:avLst/>
                <a:gdLst>
                  <a:gd name="connsiteX0" fmla="*/ 242860 w 252827"/>
                  <a:gd name="connsiteY0" fmla="*/ 77461 h 253657"/>
                  <a:gd name="connsiteX1" fmla="*/ 252827 w 252827"/>
                  <a:gd name="connsiteY1" fmla="*/ 126829 h 253657"/>
                  <a:gd name="connsiteX2" fmla="*/ 252826 w 252827"/>
                  <a:gd name="connsiteY2" fmla="*/ 126828 h 253657"/>
                  <a:gd name="connsiteX3" fmla="*/ 125998 w 252827"/>
                  <a:gd name="connsiteY3" fmla="*/ 253657 h 253657"/>
                  <a:gd name="connsiteX4" fmla="*/ 0 w 252827"/>
                  <a:gd name="connsiteY4" fmla="*/ 253656 h 253657"/>
                  <a:gd name="connsiteX5" fmla="*/ 71430 w 252827"/>
                  <a:gd name="connsiteY5" fmla="*/ 1 h 253657"/>
                  <a:gd name="connsiteX6" fmla="*/ 125999 w 252827"/>
                  <a:gd name="connsiteY6" fmla="*/ 1 h 253657"/>
                  <a:gd name="connsiteX7" fmla="*/ 242860 w 252827"/>
                  <a:gd name="connsiteY7" fmla="*/ 77461 h 2536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2827" h="253657">
                    <a:moveTo>
                      <a:pt x="242860" y="77461"/>
                    </a:moveTo>
                    <a:cubicBezTo>
                      <a:pt x="249278" y="92634"/>
                      <a:pt x="252827" y="109317"/>
                      <a:pt x="252827" y="126829"/>
                    </a:cubicBezTo>
                    <a:lnTo>
                      <a:pt x="252826" y="126828"/>
                    </a:lnTo>
                    <a:cubicBezTo>
                      <a:pt x="252826" y="196874"/>
                      <a:pt x="196042" y="253656"/>
                      <a:pt x="125998" y="253657"/>
                    </a:cubicBezTo>
                    <a:lnTo>
                      <a:pt x="0" y="253656"/>
                    </a:lnTo>
                    <a:lnTo>
                      <a:pt x="71430" y="1"/>
                    </a:lnTo>
                    <a:lnTo>
                      <a:pt x="125999" y="1"/>
                    </a:lnTo>
                    <a:cubicBezTo>
                      <a:pt x="178533" y="0"/>
                      <a:pt x="223607" y="31940"/>
                      <a:pt x="242860" y="77461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6" name="任意多边形 75"/>
              <p:cNvSpPr/>
              <p:nvPr/>
            </p:nvSpPr>
            <p:spPr>
              <a:xfrm rot="17956364">
                <a:off x="5662745" y="4459663"/>
                <a:ext cx="448356" cy="253657"/>
              </a:xfrm>
              <a:custGeom>
                <a:avLst/>
                <a:gdLst>
                  <a:gd name="connsiteX0" fmla="*/ 438389 w 448356"/>
                  <a:gd name="connsiteY0" fmla="*/ 77461 h 253657"/>
                  <a:gd name="connsiteX1" fmla="*/ 448356 w 448356"/>
                  <a:gd name="connsiteY1" fmla="*/ 126829 h 253657"/>
                  <a:gd name="connsiteX2" fmla="*/ 448355 w 448356"/>
                  <a:gd name="connsiteY2" fmla="*/ 126828 h 253657"/>
                  <a:gd name="connsiteX3" fmla="*/ 321527 w 448356"/>
                  <a:gd name="connsiteY3" fmla="*/ 253657 h 253657"/>
                  <a:gd name="connsiteX4" fmla="*/ 0 w 448356"/>
                  <a:gd name="connsiteY4" fmla="*/ 253655 h 253657"/>
                  <a:gd name="connsiteX5" fmla="*/ 70777 w 448356"/>
                  <a:gd name="connsiteY5" fmla="*/ 2315 h 253657"/>
                  <a:gd name="connsiteX6" fmla="*/ 196775 w 448356"/>
                  <a:gd name="connsiteY6" fmla="*/ 2316 h 253657"/>
                  <a:gd name="connsiteX7" fmla="*/ 208240 w 448356"/>
                  <a:gd name="connsiteY7" fmla="*/ 1 h 253657"/>
                  <a:gd name="connsiteX8" fmla="*/ 321528 w 448356"/>
                  <a:gd name="connsiteY8" fmla="*/ 1 h 253657"/>
                  <a:gd name="connsiteX9" fmla="*/ 438389 w 448356"/>
                  <a:gd name="connsiteY9" fmla="*/ 77461 h 2536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48356" h="253657">
                    <a:moveTo>
                      <a:pt x="438389" y="77461"/>
                    </a:moveTo>
                    <a:cubicBezTo>
                      <a:pt x="444807" y="92634"/>
                      <a:pt x="448356" y="109317"/>
                      <a:pt x="448356" y="126829"/>
                    </a:cubicBezTo>
                    <a:lnTo>
                      <a:pt x="448355" y="126828"/>
                    </a:lnTo>
                    <a:cubicBezTo>
                      <a:pt x="448355" y="196874"/>
                      <a:pt x="391571" y="253656"/>
                      <a:pt x="321527" y="253657"/>
                    </a:cubicBezTo>
                    <a:lnTo>
                      <a:pt x="0" y="253655"/>
                    </a:lnTo>
                    <a:lnTo>
                      <a:pt x="70777" y="2315"/>
                    </a:lnTo>
                    <a:lnTo>
                      <a:pt x="196775" y="2316"/>
                    </a:lnTo>
                    <a:lnTo>
                      <a:pt x="208240" y="1"/>
                    </a:lnTo>
                    <a:lnTo>
                      <a:pt x="321528" y="1"/>
                    </a:lnTo>
                    <a:cubicBezTo>
                      <a:pt x="374062" y="0"/>
                      <a:pt x="419136" y="31940"/>
                      <a:pt x="438389" y="7746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7" name="任意多边形 76"/>
              <p:cNvSpPr/>
              <p:nvPr/>
            </p:nvSpPr>
            <p:spPr>
              <a:xfrm rot="17956364">
                <a:off x="5787696" y="4514627"/>
                <a:ext cx="671890" cy="253657"/>
              </a:xfrm>
              <a:custGeom>
                <a:avLst/>
                <a:gdLst>
                  <a:gd name="connsiteX0" fmla="*/ 661923 w 671890"/>
                  <a:gd name="connsiteY0" fmla="*/ 77461 h 253657"/>
                  <a:gd name="connsiteX1" fmla="*/ 671890 w 671890"/>
                  <a:gd name="connsiteY1" fmla="*/ 126829 h 253657"/>
                  <a:gd name="connsiteX2" fmla="*/ 671889 w 671890"/>
                  <a:gd name="connsiteY2" fmla="*/ 126828 h 253657"/>
                  <a:gd name="connsiteX3" fmla="*/ 545061 w 671890"/>
                  <a:gd name="connsiteY3" fmla="*/ 253657 h 253657"/>
                  <a:gd name="connsiteX4" fmla="*/ 13771 w 671890"/>
                  <a:gd name="connsiteY4" fmla="*/ 253655 h 253657"/>
                  <a:gd name="connsiteX5" fmla="*/ 12936 w 671890"/>
                  <a:gd name="connsiteY5" fmla="*/ 253486 h 253657"/>
                  <a:gd name="connsiteX6" fmla="*/ 1245 w 671890"/>
                  <a:gd name="connsiteY6" fmla="*/ 218057 h 253657"/>
                  <a:gd name="connsiteX7" fmla="*/ 5989 w 671890"/>
                  <a:gd name="connsiteY7" fmla="*/ 155148 h 253657"/>
                  <a:gd name="connsiteX8" fmla="*/ 49679 w 671890"/>
                  <a:gd name="connsiteY8" fmla="*/ 0 h 253657"/>
                  <a:gd name="connsiteX9" fmla="*/ 545062 w 671890"/>
                  <a:gd name="connsiteY9" fmla="*/ 1 h 253657"/>
                  <a:gd name="connsiteX10" fmla="*/ 661923 w 671890"/>
                  <a:gd name="connsiteY10" fmla="*/ 77461 h 2536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671890" h="253657">
                    <a:moveTo>
                      <a:pt x="661923" y="77461"/>
                    </a:moveTo>
                    <a:cubicBezTo>
                      <a:pt x="668341" y="92634"/>
                      <a:pt x="671890" y="109317"/>
                      <a:pt x="671890" y="126829"/>
                    </a:cubicBezTo>
                    <a:lnTo>
                      <a:pt x="671889" y="126828"/>
                    </a:lnTo>
                    <a:cubicBezTo>
                      <a:pt x="671889" y="196874"/>
                      <a:pt x="615105" y="253656"/>
                      <a:pt x="545061" y="253657"/>
                    </a:cubicBezTo>
                    <a:lnTo>
                      <a:pt x="13771" y="253655"/>
                    </a:lnTo>
                    <a:lnTo>
                      <a:pt x="12936" y="253486"/>
                    </a:lnTo>
                    <a:lnTo>
                      <a:pt x="1245" y="218057"/>
                    </a:lnTo>
                    <a:cubicBezTo>
                      <a:pt x="-1342" y="197582"/>
                      <a:pt x="43" y="176262"/>
                      <a:pt x="5989" y="155148"/>
                    </a:cubicBezTo>
                    <a:lnTo>
                      <a:pt x="49679" y="0"/>
                    </a:lnTo>
                    <a:lnTo>
                      <a:pt x="545062" y="1"/>
                    </a:lnTo>
                    <a:cubicBezTo>
                      <a:pt x="597596" y="0"/>
                      <a:pt x="642670" y="31940"/>
                      <a:pt x="661923" y="7746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8" name="任意多边形 77"/>
              <p:cNvSpPr/>
              <p:nvPr/>
            </p:nvSpPr>
            <p:spPr>
              <a:xfrm rot="17956364">
                <a:off x="6028387" y="4694983"/>
                <a:ext cx="538911" cy="213325"/>
              </a:xfrm>
              <a:custGeom>
                <a:avLst/>
                <a:gdLst>
                  <a:gd name="connsiteX0" fmla="*/ 528944 w 538911"/>
                  <a:gd name="connsiteY0" fmla="*/ 77461 h 213325"/>
                  <a:gd name="connsiteX1" fmla="*/ 538911 w 538911"/>
                  <a:gd name="connsiteY1" fmla="*/ 126829 h 213325"/>
                  <a:gd name="connsiteX2" fmla="*/ 538910 w 538911"/>
                  <a:gd name="connsiteY2" fmla="*/ 126828 h 213325"/>
                  <a:gd name="connsiteX3" fmla="*/ 528943 w 538911"/>
                  <a:gd name="connsiteY3" fmla="*/ 176196 h 213325"/>
                  <a:gd name="connsiteX4" fmla="*/ 503909 w 538911"/>
                  <a:gd name="connsiteY4" fmla="*/ 213325 h 213325"/>
                  <a:gd name="connsiteX5" fmla="*/ 103917 w 538911"/>
                  <a:gd name="connsiteY5" fmla="*/ 100687 h 213325"/>
                  <a:gd name="connsiteX6" fmla="*/ 8397 w 538911"/>
                  <a:gd name="connsiteY6" fmla="*/ 25446 h 213325"/>
                  <a:gd name="connsiteX7" fmla="*/ 0 w 538911"/>
                  <a:gd name="connsiteY7" fmla="*/ 1 h 213325"/>
                  <a:gd name="connsiteX8" fmla="*/ 412083 w 538911"/>
                  <a:gd name="connsiteY8" fmla="*/ 1 h 213325"/>
                  <a:gd name="connsiteX9" fmla="*/ 528944 w 538911"/>
                  <a:gd name="connsiteY9" fmla="*/ 77461 h 2133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38911" h="213325">
                    <a:moveTo>
                      <a:pt x="528944" y="77461"/>
                    </a:moveTo>
                    <a:cubicBezTo>
                      <a:pt x="535362" y="92634"/>
                      <a:pt x="538911" y="109317"/>
                      <a:pt x="538911" y="126829"/>
                    </a:cubicBezTo>
                    <a:lnTo>
                      <a:pt x="538910" y="126828"/>
                    </a:lnTo>
                    <a:cubicBezTo>
                      <a:pt x="538910" y="144339"/>
                      <a:pt x="535361" y="161022"/>
                      <a:pt x="528943" y="176196"/>
                    </a:cubicBezTo>
                    <a:lnTo>
                      <a:pt x="503909" y="213325"/>
                    </a:lnTo>
                    <a:lnTo>
                      <a:pt x="103917" y="100687"/>
                    </a:lnTo>
                    <a:cubicBezTo>
                      <a:pt x="61689" y="88796"/>
                      <a:pt x="28278" y="60913"/>
                      <a:pt x="8397" y="25446"/>
                    </a:cubicBezTo>
                    <a:lnTo>
                      <a:pt x="0" y="1"/>
                    </a:lnTo>
                    <a:lnTo>
                      <a:pt x="412083" y="1"/>
                    </a:lnTo>
                    <a:cubicBezTo>
                      <a:pt x="464617" y="0"/>
                      <a:pt x="509691" y="31940"/>
                      <a:pt x="528944" y="7746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70" name="组合 69"/>
            <p:cNvGrpSpPr/>
            <p:nvPr/>
          </p:nvGrpSpPr>
          <p:grpSpPr>
            <a:xfrm flipH="1" flipV="1">
              <a:off x="5809629" y="1844892"/>
              <a:ext cx="876851" cy="765590"/>
              <a:chOff x="5527654" y="4305511"/>
              <a:chExt cx="876851" cy="765590"/>
            </a:xfrm>
          </p:grpSpPr>
          <p:sp>
            <p:nvSpPr>
              <p:cNvPr id="71" name="任意多边形 70"/>
              <p:cNvSpPr/>
              <p:nvPr/>
            </p:nvSpPr>
            <p:spPr>
              <a:xfrm rot="17956364">
                <a:off x="5528069" y="4360305"/>
                <a:ext cx="252827" cy="253657"/>
              </a:xfrm>
              <a:custGeom>
                <a:avLst/>
                <a:gdLst>
                  <a:gd name="connsiteX0" fmla="*/ 242860 w 252827"/>
                  <a:gd name="connsiteY0" fmla="*/ 77461 h 253657"/>
                  <a:gd name="connsiteX1" fmla="*/ 252827 w 252827"/>
                  <a:gd name="connsiteY1" fmla="*/ 126829 h 253657"/>
                  <a:gd name="connsiteX2" fmla="*/ 252826 w 252827"/>
                  <a:gd name="connsiteY2" fmla="*/ 126828 h 253657"/>
                  <a:gd name="connsiteX3" fmla="*/ 125998 w 252827"/>
                  <a:gd name="connsiteY3" fmla="*/ 253657 h 253657"/>
                  <a:gd name="connsiteX4" fmla="*/ 0 w 252827"/>
                  <a:gd name="connsiteY4" fmla="*/ 253656 h 253657"/>
                  <a:gd name="connsiteX5" fmla="*/ 71430 w 252827"/>
                  <a:gd name="connsiteY5" fmla="*/ 1 h 253657"/>
                  <a:gd name="connsiteX6" fmla="*/ 125999 w 252827"/>
                  <a:gd name="connsiteY6" fmla="*/ 1 h 253657"/>
                  <a:gd name="connsiteX7" fmla="*/ 242860 w 252827"/>
                  <a:gd name="connsiteY7" fmla="*/ 77461 h 2536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2827" h="253657">
                    <a:moveTo>
                      <a:pt x="242860" y="77461"/>
                    </a:moveTo>
                    <a:cubicBezTo>
                      <a:pt x="249278" y="92634"/>
                      <a:pt x="252827" y="109317"/>
                      <a:pt x="252827" y="126829"/>
                    </a:cubicBezTo>
                    <a:lnTo>
                      <a:pt x="252826" y="126828"/>
                    </a:lnTo>
                    <a:cubicBezTo>
                      <a:pt x="252826" y="196874"/>
                      <a:pt x="196042" y="253656"/>
                      <a:pt x="125998" y="253657"/>
                    </a:cubicBezTo>
                    <a:lnTo>
                      <a:pt x="0" y="253656"/>
                    </a:lnTo>
                    <a:lnTo>
                      <a:pt x="71430" y="1"/>
                    </a:lnTo>
                    <a:lnTo>
                      <a:pt x="125999" y="1"/>
                    </a:lnTo>
                    <a:cubicBezTo>
                      <a:pt x="178533" y="0"/>
                      <a:pt x="223607" y="31940"/>
                      <a:pt x="242860" y="77461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2" name="任意多边形 71"/>
              <p:cNvSpPr/>
              <p:nvPr/>
            </p:nvSpPr>
            <p:spPr>
              <a:xfrm rot="17956364">
                <a:off x="5662745" y="4459663"/>
                <a:ext cx="448356" cy="253657"/>
              </a:xfrm>
              <a:custGeom>
                <a:avLst/>
                <a:gdLst>
                  <a:gd name="connsiteX0" fmla="*/ 438389 w 448356"/>
                  <a:gd name="connsiteY0" fmla="*/ 77461 h 253657"/>
                  <a:gd name="connsiteX1" fmla="*/ 448356 w 448356"/>
                  <a:gd name="connsiteY1" fmla="*/ 126829 h 253657"/>
                  <a:gd name="connsiteX2" fmla="*/ 448355 w 448356"/>
                  <a:gd name="connsiteY2" fmla="*/ 126828 h 253657"/>
                  <a:gd name="connsiteX3" fmla="*/ 321527 w 448356"/>
                  <a:gd name="connsiteY3" fmla="*/ 253657 h 253657"/>
                  <a:gd name="connsiteX4" fmla="*/ 0 w 448356"/>
                  <a:gd name="connsiteY4" fmla="*/ 253655 h 253657"/>
                  <a:gd name="connsiteX5" fmla="*/ 70777 w 448356"/>
                  <a:gd name="connsiteY5" fmla="*/ 2315 h 253657"/>
                  <a:gd name="connsiteX6" fmla="*/ 196775 w 448356"/>
                  <a:gd name="connsiteY6" fmla="*/ 2316 h 253657"/>
                  <a:gd name="connsiteX7" fmla="*/ 208240 w 448356"/>
                  <a:gd name="connsiteY7" fmla="*/ 1 h 253657"/>
                  <a:gd name="connsiteX8" fmla="*/ 321528 w 448356"/>
                  <a:gd name="connsiteY8" fmla="*/ 1 h 253657"/>
                  <a:gd name="connsiteX9" fmla="*/ 438389 w 448356"/>
                  <a:gd name="connsiteY9" fmla="*/ 77461 h 2536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48356" h="253657">
                    <a:moveTo>
                      <a:pt x="438389" y="77461"/>
                    </a:moveTo>
                    <a:cubicBezTo>
                      <a:pt x="444807" y="92634"/>
                      <a:pt x="448356" y="109317"/>
                      <a:pt x="448356" y="126829"/>
                    </a:cubicBezTo>
                    <a:lnTo>
                      <a:pt x="448355" y="126828"/>
                    </a:lnTo>
                    <a:cubicBezTo>
                      <a:pt x="448355" y="196874"/>
                      <a:pt x="391571" y="253656"/>
                      <a:pt x="321527" y="253657"/>
                    </a:cubicBezTo>
                    <a:lnTo>
                      <a:pt x="0" y="253655"/>
                    </a:lnTo>
                    <a:lnTo>
                      <a:pt x="70777" y="2315"/>
                    </a:lnTo>
                    <a:lnTo>
                      <a:pt x="196775" y="2316"/>
                    </a:lnTo>
                    <a:lnTo>
                      <a:pt x="208240" y="1"/>
                    </a:lnTo>
                    <a:lnTo>
                      <a:pt x="321528" y="1"/>
                    </a:lnTo>
                    <a:cubicBezTo>
                      <a:pt x="374062" y="0"/>
                      <a:pt x="419136" y="31940"/>
                      <a:pt x="438389" y="7746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3" name="任意多边形 72"/>
              <p:cNvSpPr/>
              <p:nvPr/>
            </p:nvSpPr>
            <p:spPr>
              <a:xfrm rot="17956364">
                <a:off x="5787696" y="4514627"/>
                <a:ext cx="671890" cy="253657"/>
              </a:xfrm>
              <a:custGeom>
                <a:avLst/>
                <a:gdLst>
                  <a:gd name="connsiteX0" fmla="*/ 661923 w 671890"/>
                  <a:gd name="connsiteY0" fmla="*/ 77461 h 253657"/>
                  <a:gd name="connsiteX1" fmla="*/ 671890 w 671890"/>
                  <a:gd name="connsiteY1" fmla="*/ 126829 h 253657"/>
                  <a:gd name="connsiteX2" fmla="*/ 671889 w 671890"/>
                  <a:gd name="connsiteY2" fmla="*/ 126828 h 253657"/>
                  <a:gd name="connsiteX3" fmla="*/ 545061 w 671890"/>
                  <a:gd name="connsiteY3" fmla="*/ 253657 h 253657"/>
                  <a:gd name="connsiteX4" fmla="*/ 13771 w 671890"/>
                  <a:gd name="connsiteY4" fmla="*/ 253655 h 253657"/>
                  <a:gd name="connsiteX5" fmla="*/ 12936 w 671890"/>
                  <a:gd name="connsiteY5" fmla="*/ 253486 h 253657"/>
                  <a:gd name="connsiteX6" fmla="*/ 1245 w 671890"/>
                  <a:gd name="connsiteY6" fmla="*/ 218057 h 253657"/>
                  <a:gd name="connsiteX7" fmla="*/ 5989 w 671890"/>
                  <a:gd name="connsiteY7" fmla="*/ 155148 h 253657"/>
                  <a:gd name="connsiteX8" fmla="*/ 49679 w 671890"/>
                  <a:gd name="connsiteY8" fmla="*/ 0 h 253657"/>
                  <a:gd name="connsiteX9" fmla="*/ 545062 w 671890"/>
                  <a:gd name="connsiteY9" fmla="*/ 1 h 253657"/>
                  <a:gd name="connsiteX10" fmla="*/ 661923 w 671890"/>
                  <a:gd name="connsiteY10" fmla="*/ 77461 h 2536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671890" h="253657">
                    <a:moveTo>
                      <a:pt x="661923" y="77461"/>
                    </a:moveTo>
                    <a:cubicBezTo>
                      <a:pt x="668341" y="92634"/>
                      <a:pt x="671890" y="109317"/>
                      <a:pt x="671890" y="126829"/>
                    </a:cubicBezTo>
                    <a:lnTo>
                      <a:pt x="671889" y="126828"/>
                    </a:lnTo>
                    <a:cubicBezTo>
                      <a:pt x="671889" y="196874"/>
                      <a:pt x="615105" y="253656"/>
                      <a:pt x="545061" y="253657"/>
                    </a:cubicBezTo>
                    <a:lnTo>
                      <a:pt x="13771" y="253655"/>
                    </a:lnTo>
                    <a:lnTo>
                      <a:pt x="12936" y="253486"/>
                    </a:lnTo>
                    <a:lnTo>
                      <a:pt x="1245" y="218057"/>
                    </a:lnTo>
                    <a:cubicBezTo>
                      <a:pt x="-1342" y="197582"/>
                      <a:pt x="43" y="176262"/>
                      <a:pt x="5989" y="155148"/>
                    </a:cubicBezTo>
                    <a:lnTo>
                      <a:pt x="49679" y="0"/>
                    </a:lnTo>
                    <a:lnTo>
                      <a:pt x="545062" y="1"/>
                    </a:lnTo>
                    <a:cubicBezTo>
                      <a:pt x="597596" y="0"/>
                      <a:pt x="642670" y="31940"/>
                      <a:pt x="661923" y="7746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4" name="任意多边形 73"/>
              <p:cNvSpPr/>
              <p:nvPr/>
            </p:nvSpPr>
            <p:spPr>
              <a:xfrm rot="17956364">
                <a:off x="6028387" y="4694983"/>
                <a:ext cx="538911" cy="213325"/>
              </a:xfrm>
              <a:custGeom>
                <a:avLst/>
                <a:gdLst>
                  <a:gd name="connsiteX0" fmla="*/ 528944 w 538911"/>
                  <a:gd name="connsiteY0" fmla="*/ 77461 h 213325"/>
                  <a:gd name="connsiteX1" fmla="*/ 538911 w 538911"/>
                  <a:gd name="connsiteY1" fmla="*/ 126829 h 213325"/>
                  <a:gd name="connsiteX2" fmla="*/ 538910 w 538911"/>
                  <a:gd name="connsiteY2" fmla="*/ 126828 h 213325"/>
                  <a:gd name="connsiteX3" fmla="*/ 528943 w 538911"/>
                  <a:gd name="connsiteY3" fmla="*/ 176196 h 213325"/>
                  <a:gd name="connsiteX4" fmla="*/ 503909 w 538911"/>
                  <a:gd name="connsiteY4" fmla="*/ 213325 h 213325"/>
                  <a:gd name="connsiteX5" fmla="*/ 103917 w 538911"/>
                  <a:gd name="connsiteY5" fmla="*/ 100687 h 213325"/>
                  <a:gd name="connsiteX6" fmla="*/ 8397 w 538911"/>
                  <a:gd name="connsiteY6" fmla="*/ 25446 h 213325"/>
                  <a:gd name="connsiteX7" fmla="*/ 0 w 538911"/>
                  <a:gd name="connsiteY7" fmla="*/ 1 h 213325"/>
                  <a:gd name="connsiteX8" fmla="*/ 412083 w 538911"/>
                  <a:gd name="connsiteY8" fmla="*/ 1 h 213325"/>
                  <a:gd name="connsiteX9" fmla="*/ 528944 w 538911"/>
                  <a:gd name="connsiteY9" fmla="*/ 77461 h 2133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38911" h="213325">
                    <a:moveTo>
                      <a:pt x="528944" y="77461"/>
                    </a:moveTo>
                    <a:cubicBezTo>
                      <a:pt x="535362" y="92634"/>
                      <a:pt x="538911" y="109317"/>
                      <a:pt x="538911" y="126829"/>
                    </a:cubicBezTo>
                    <a:lnTo>
                      <a:pt x="538910" y="126828"/>
                    </a:lnTo>
                    <a:cubicBezTo>
                      <a:pt x="538910" y="144339"/>
                      <a:pt x="535361" y="161022"/>
                      <a:pt x="528943" y="176196"/>
                    </a:cubicBezTo>
                    <a:lnTo>
                      <a:pt x="503909" y="213325"/>
                    </a:lnTo>
                    <a:lnTo>
                      <a:pt x="103917" y="100687"/>
                    </a:lnTo>
                    <a:cubicBezTo>
                      <a:pt x="61689" y="88796"/>
                      <a:pt x="28278" y="60913"/>
                      <a:pt x="8397" y="25446"/>
                    </a:cubicBezTo>
                    <a:lnTo>
                      <a:pt x="0" y="1"/>
                    </a:lnTo>
                    <a:lnTo>
                      <a:pt x="412083" y="1"/>
                    </a:lnTo>
                    <a:cubicBezTo>
                      <a:pt x="464617" y="0"/>
                      <a:pt x="509691" y="31940"/>
                      <a:pt x="528944" y="7746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79" name="组合 78"/>
          <p:cNvGrpSpPr/>
          <p:nvPr/>
        </p:nvGrpSpPr>
        <p:grpSpPr>
          <a:xfrm>
            <a:off x="5318799" y="2970986"/>
            <a:ext cx="1550323" cy="1081105"/>
            <a:chOff x="5318799" y="2970986"/>
            <a:chExt cx="1550323" cy="1081105"/>
          </a:xfrm>
        </p:grpSpPr>
        <p:sp>
          <p:nvSpPr>
            <p:cNvPr id="80" name="矩形 79"/>
            <p:cNvSpPr/>
            <p:nvPr/>
          </p:nvSpPr>
          <p:spPr>
            <a:xfrm>
              <a:off x="5401303" y="3590426"/>
              <a:ext cx="1385315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400">
                  <a:solidFill>
                    <a:schemeClr val="accent6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cs typeface="+mn-ea"/>
                </a:rPr>
                <a:t>conents</a:t>
              </a:r>
              <a:endParaRPr lang="en-US" altLang="zh-CN" sz="2400" dirty="0">
                <a:solidFill>
                  <a:schemeClr val="accent6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cs typeface="+mn-ea"/>
              </a:endParaRPr>
            </a:p>
          </p:txBody>
        </p:sp>
        <p:sp>
          <p:nvSpPr>
            <p:cNvPr id="81" name="i$liḋe-TextBox 4"/>
            <p:cNvSpPr txBox="1"/>
            <p:nvPr/>
          </p:nvSpPr>
          <p:spPr>
            <a:xfrm>
              <a:off x="5318799" y="2970986"/>
              <a:ext cx="1550323" cy="492443"/>
            </a:xfrm>
            <a:prstGeom prst="rect">
              <a:avLst/>
            </a:prstGeom>
            <a:noFill/>
          </p:spPr>
          <p:txBody>
            <a:bodyPr wrap="square" lIns="0" tIns="0" rIns="0" bIns="0" anchor="ctr" anchorCtr="0">
              <a:spAutoFit/>
            </a:bodyPr>
            <a:lstStyle/>
            <a:p>
              <a:pPr algn="ctr"/>
              <a:r>
                <a:rPr lang="zh-CN" altLang="en-US" sz="3200" b="1" spc="600">
                  <a:solidFill>
                    <a:schemeClr val="accent6">
                      <a:lumMod val="65000"/>
                      <a:lumOff val="35000"/>
                    </a:schemeClr>
                  </a:solidFill>
                </a:rPr>
                <a:t>目录</a:t>
              </a:r>
            </a:p>
          </p:txBody>
        </p:sp>
      </p:grpSp>
      <p:grpSp>
        <p:nvGrpSpPr>
          <p:cNvPr id="82" name="组合 81"/>
          <p:cNvGrpSpPr/>
          <p:nvPr/>
        </p:nvGrpSpPr>
        <p:grpSpPr>
          <a:xfrm>
            <a:off x="910349" y="2876109"/>
            <a:ext cx="1074276" cy="1139810"/>
            <a:chOff x="4565784" y="1844892"/>
            <a:chExt cx="3067122" cy="3254227"/>
          </a:xfrm>
        </p:grpSpPr>
        <p:sp>
          <p:nvSpPr>
            <p:cNvPr id="83" name="Freeform 7"/>
            <p:cNvSpPr/>
            <p:nvPr/>
          </p:nvSpPr>
          <p:spPr>
            <a:xfrm>
              <a:off x="4565784" y="1922530"/>
              <a:ext cx="3067122" cy="3067124"/>
            </a:xfrm>
            <a:custGeom>
              <a:avLst/>
              <a:gdLst>
                <a:gd name="connsiteX0" fmla="*/ 1621876 w 4116165"/>
                <a:gd name="connsiteY0" fmla="*/ 814807 h 3497531"/>
                <a:gd name="connsiteX1" fmla="*/ 3927730 w 4116165"/>
                <a:gd name="connsiteY1" fmla="*/ 814807 h 3497531"/>
                <a:gd name="connsiteX2" fmla="*/ 4116165 w 4116165"/>
                <a:gd name="connsiteY2" fmla="*/ 1003242 h 3497531"/>
                <a:gd name="connsiteX3" fmla="*/ 4116165 w 4116165"/>
                <a:gd name="connsiteY3" fmla="*/ 3309096 h 3497531"/>
                <a:gd name="connsiteX4" fmla="*/ 3927730 w 4116165"/>
                <a:gd name="connsiteY4" fmla="*/ 3497531 h 3497531"/>
                <a:gd name="connsiteX5" fmla="*/ 1621876 w 4116165"/>
                <a:gd name="connsiteY5" fmla="*/ 3497531 h 3497531"/>
                <a:gd name="connsiteX6" fmla="*/ 1433441 w 4116165"/>
                <a:gd name="connsiteY6" fmla="*/ 3309096 h 3497531"/>
                <a:gd name="connsiteX7" fmla="*/ 1433441 w 4116165"/>
                <a:gd name="connsiteY7" fmla="*/ 1003242 h 3497531"/>
                <a:gd name="connsiteX8" fmla="*/ 1621876 w 4116165"/>
                <a:gd name="connsiteY8" fmla="*/ 814807 h 3497531"/>
                <a:gd name="connsiteX9" fmla="*/ 688860 w 4116165"/>
                <a:gd name="connsiteY9" fmla="*/ 0 h 3497531"/>
                <a:gd name="connsiteX10" fmla="*/ 739322 w 4116165"/>
                <a:gd name="connsiteY10" fmla="*/ 20901 h 3497531"/>
                <a:gd name="connsiteX11" fmla="*/ 1356818 w 4116165"/>
                <a:gd name="connsiteY11" fmla="*/ 638398 h 3497531"/>
                <a:gd name="connsiteX12" fmla="*/ 1356818 w 4116165"/>
                <a:gd name="connsiteY12" fmla="*/ 739322 h 3497531"/>
                <a:gd name="connsiteX13" fmla="*/ 739322 w 4116165"/>
                <a:gd name="connsiteY13" fmla="*/ 1356819 h 3497531"/>
                <a:gd name="connsiteX14" fmla="*/ 638398 w 4116165"/>
                <a:gd name="connsiteY14" fmla="*/ 1356819 h 3497531"/>
                <a:gd name="connsiteX15" fmla="*/ 20901 w 4116165"/>
                <a:gd name="connsiteY15" fmla="*/ 739322 h 3497531"/>
                <a:gd name="connsiteX16" fmla="*/ 20901 w 4116165"/>
                <a:gd name="connsiteY16" fmla="*/ 638398 h 3497531"/>
                <a:gd name="connsiteX17" fmla="*/ 638398 w 4116165"/>
                <a:gd name="connsiteY17" fmla="*/ 20901 h 3497531"/>
                <a:gd name="connsiteX18" fmla="*/ 688860 w 4116165"/>
                <a:gd name="connsiteY18" fmla="*/ 0 h 3497531"/>
                <a:gd name="connsiteX0" fmla="*/ 1433441 w 4116165"/>
                <a:gd name="connsiteY0" fmla="*/ 1003242 h 3497531"/>
                <a:gd name="connsiteX1" fmla="*/ 3927730 w 4116165"/>
                <a:gd name="connsiteY1" fmla="*/ 814807 h 3497531"/>
                <a:gd name="connsiteX2" fmla="*/ 4116165 w 4116165"/>
                <a:gd name="connsiteY2" fmla="*/ 1003242 h 3497531"/>
                <a:gd name="connsiteX3" fmla="*/ 4116165 w 4116165"/>
                <a:gd name="connsiteY3" fmla="*/ 3309096 h 3497531"/>
                <a:gd name="connsiteX4" fmla="*/ 3927730 w 4116165"/>
                <a:gd name="connsiteY4" fmla="*/ 3497531 h 3497531"/>
                <a:gd name="connsiteX5" fmla="*/ 1621876 w 4116165"/>
                <a:gd name="connsiteY5" fmla="*/ 3497531 h 3497531"/>
                <a:gd name="connsiteX6" fmla="*/ 1433441 w 4116165"/>
                <a:gd name="connsiteY6" fmla="*/ 3309096 h 3497531"/>
                <a:gd name="connsiteX7" fmla="*/ 1433441 w 4116165"/>
                <a:gd name="connsiteY7" fmla="*/ 1003242 h 3497531"/>
                <a:gd name="connsiteX8" fmla="*/ 688860 w 4116165"/>
                <a:gd name="connsiteY8" fmla="*/ 0 h 3497531"/>
                <a:gd name="connsiteX9" fmla="*/ 739322 w 4116165"/>
                <a:gd name="connsiteY9" fmla="*/ 20901 h 3497531"/>
                <a:gd name="connsiteX10" fmla="*/ 1356818 w 4116165"/>
                <a:gd name="connsiteY10" fmla="*/ 638398 h 3497531"/>
                <a:gd name="connsiteX11" fmla="*/ 1356818 w 4116165"/>
                <a:gd name="connsiteY11" fmla="*/ 739322 h 3497531"/>
                <a:gd name="connsiteX12" fmla="*/ 739322 w 4116165"/>
                <a:gd name="connsiteY12" fmla="*/ 1356819 h 3497531"/>
                <a:gd name="connsiteX13" fmla="*/ 638398 w 4116165"/>
                <a:gd name="connsiteY13" fmla="*/ 1356819 h 3497531"/>
                <a:gd name="connsiteX14" fmla="*/ 20901 w 4116165"/>
                <a:gd name="connsiteY14" fmla="*/ 739322 h 3497531"/>
                <a:gd name="connsiteX15" fmla="*/ 20901 w 4116165"/>
                <a:gd name="connsiteY15" fmla="*/ 638398 h 3497531"/>
                <a:gd name="connsiteX16" fmla="*/ 638398 w 4116165"/>
                <a:gd name="connsiteY16" fmla="*/ 20901 h 3497531"/>
                <a:gd name="connsiteX17" fmla="*/ 688860 w 4116165"/>
                <a:gd name="connsiteY17" fmla="*/ 0 h 3497531"/>
                <a:gd name="connsiteX0" fmla="*/ 1433441 w 4116165"/>
                <a:gd name="connsiteY0" fmla="*/ 3309096 h 3497531"/>
                <a:gd name="connsiteX1" fmla="*/ 3927730 w 4116165"/>
                <a:gd name="connsiteY1" fmla="*/ 814807 h 3497531"/>
                <a:gd name="connsiteX2" fmla="*/ 4116165 w 4116165"/>
                <a:gd name="connsiteY2" fmla="*/ 1003242 h 3497531"/>
                <a:gd name="connsiteX3" fmla="*/ 4116165 w 4116165"/>
                <a:gd name="connsiteY3" fmla="*/ 3309096 h 3497531"/>
                <a:gd name="connsiteX4" fmla="*/ 3927730 w 4116165"/>
                <a:gd name="connsiteY4" fmla="*/ 3497531 h 3497531"/>
                <a:gd name="connsiteX5" fmla="*/ 1621876 w 4116165"/>
                <a:gd name="connsiteY5" fmla="*/ 3497531 h 3497531"/>
                <a:gd name="connsiteX6" fmla="*/ 1433441 w 4116165"/>
                <a:gd name="connsiteY6" fmla="*/ 3309096 h 3497531"/>
                <a:gd name="connsiteX7" fmla="*/ 688860 w 4116165"/>
                <a:gd name="connsiteY7" fmla="*/ 0 h 3497531"/>
                <a:gd name="connsiteX8" fmla="*/ 739322 w 4116165"/>
                <a:gd name="connsiteY8" fmla="*/ 20901 h 3497531"/>
                <a:gd name="connsiteX9" fmla="*/ 1356818 w 4116165"/>
                <a:gd name="connsiteY9" fmla="*/ 638398 h 3497531"/>
                <a:gd name="connsiteX10" fmla="*/ 1356818 w 4116165"/>
                <a:gd name="connsiteY10" fmla="*/ 739322 h 3497531"/>
                <a:gd name="connsiteX11" fmla="*/ 739322 w 4116165"/>
                <a:gd name="connsiteY11" fmla="*/ 1356819 h 3497531"/>
                <a:gd name="connsiteX12" fmla="*/ 638398 w 4116165"/>
                <a:gd name="connsiteY12" fmla="*/ 1356819 h 3497531"/>
                <a:gd name="connsiteX13" fmla="*/ 20901 w 4116165"/>
                <a:gd name="connsiteY13" fmla="*/ 739322 h 3497531"/>
                <a:gd name="connsiteX14" fmla="*/ 20901 w 4116165"/>
                <a:gd name="connsiteY14" fmla="*/ 638398 h 3497531"/>
                <a:gd name="connsiteX15" fmla="*/ 638398 w 4116165"/>
                <a:gd name="connsiteY15" fmla="*/ 20901 h 3497531"/>
                <a:gd name="connsiteX16" fmla="*/ 688860 w 4116165"/>
                <a:gd name="connsiteY16" fmla="*/ 0 h 3497531"/>
                <a:gd name="connsiteX0" fmla="*/ 1433441 w 4116165"/>
                <a:gd name="connsiteY0" fmla="*/ 3309096 h 3497531"/>
                <a:gd name="connsiteX1" fmla="*/ 4116165 w 4116165"/>
                <a:gd name="connsiteY1" fmla="*/ 1003242 h 3497531"/>
                <a:gd name="connsiteX2" fmla="*/ 4116165 w 4116165"/>
                <a:gd name="connsiteY2" fmla="*/ 3309096 h 3497531"/>
                <a:gd name="connsiteX3" fmla="*/ 3927730 w 4116165"/>
                <a:gd name="connsiteY3" fmla="*/ 3497531 h 3497531"/>
                <a:gd name="connsiteX4" fmla="*/ 1621876 w 4116165"/>
                <a:gd name="connsiteY4" fmla="*/ 3497531 h 3497531"/>
                <a:gd name="connsiteX5" fmla="*/ 1433441 w 4116165"/>
                <a:gd name="connsiteY5" fmla="*/ 3309096 h 3497531"/>
                <a:gd name="connsiteX6" fmla="*/ 688860 w 4116165"/>
                <a:gd name="connsiteY6" fmla="*/ 0 h 3497531"/>
                <a:gd name="connsiteX7" fmla="*/ 739322 w 4116165"/>
                <a:gd name="connsiteY7" fmla="*/ 20901 h 3497531"/>
                <a:gd name="connsiteX8" fmla="*/ 1356818 w 4116165"/>
                <a:gd name="connsiteY8" fmla="*/ 638398 h 3497531"/>
                <a:gd name="connsiteX9" fmla="*/ 1356818 w 4116165"/>
                <a:gd name="connsiteY9" fmla="*/ 739322 h 3497531"/>
                <a:gd name="connsiteX10" fmla="*/ 739322 w 4116165"/>
                <a:gd name="connsiteY10" fmla="*/ 1356819 h 3497531"/>
                <a:gd name="connsiteX11" fmla="*/ 638398 w 4116165"/>
                <a:gd name="connsiteY11" fmla="*/ 1356819 h 3497531"/>
                <a:gd name="connsiteX12" fmla="*/ 20901 w 4116165"/>
                <a:gd name="connsiteY12" fmla="*/ 739322 h 3497531"/>
                <a:gd name="connsiteX13" fmla="*/ 20901 w 4116165"/>
                <a:gd name="connsiteY13" fmla="*/ 638398 h 3497531"/>
                <a:gd name="connsiteX14" fmla="*/ 638398 w 4116165"/>
                <a:gd name="connsiteY14" fmla="*/ 20901 h 3497531"/>
                <a:gd name="connsiteX15" fmla="*/ 688860 w 4116165"/>
                <a:gd name="connsiteY15" fmla="*/ 0 h 3497531"/>
                <a:gd name="connsiteX0" fmla="*/ 1433441 w 4116165"/>
                <a:gd name="connsiteY0" fmla="*/ 3309096 h 3497531"/>
                <a:gd name="connsiteX1" fmla="*/ 4116165 w 4116165"/>
                <a:gd name="connsiteY1" fmla="*/ 3309096 h 3497531"/>
                <a:gd name="connsiteX2" fmla="*/ 3927730 w 4116165"/>
                <a:gd name="connsiteY2" fmla="*/ 3497531 h 3497531"/>
                <a:gd name="connsiteX3" fmla="*/ 1621876 w 4116165"/>
                <a:gd name="connsiteY3" fmla="*/ 3497531 h 3497531"/>
                <a:gd name="connsiteX4" fmla="*/ 1433441 w 4116165"/>
                <a:gd name="connsiteY4" fmla="*/ 3309096 h 3497531"/>
                <a:gd name="connsiteX5" fmla="*/ 688860 w 4116165"/>
                <a:gd name="connsiteY5" fmla="*/ 0 h 3497531"/>
                <a:gd name="connsiteX6" fmla="*/ 739322 w 4116165"/>
                <a:gd name="connsiteY6" fmla="*/ 20901 h 3497531"/>
                <a:gd name="connsiteX7" fmla="*/ 1356818 w 4116165"/>
                <a:gd name="connsiteY7" fmla="*/ 638398 h 3497531"/>
                <a:gd name="connsiteX8" fmla="*/ 1356818 w 4116165"/>
                <a:gd name="connsiteY8" fmla="*/ 739322 h 3497531"/>
                <a:gd name="connsiteX9" fmla="*/ 739322 w 4116165"/>
                <a:gd name="connsiteY9" fmla="*/ 1356819 h 3497531"/>
                <a:gd name="connsiteX10" fmla="*/ 638398 w 4116165"/>
                <a:gd name="connsiteY10" fmla="*/ 1356819 h 3497531"/>
                <a:gd name="connsiteX11" fmla="*/ 20901 w 4116165"/>
                <a:gd name="connsiteY11" fmla="*/ 739322 h 3497531"/>
                <a:gd name="connsiteX12" fmla="*/ 20901 w 4116165"/>
                <a:gd name="connsiteY12" fmla="*/ 638398 h 3497531"/>
                <a:gd name="connsiteX13" fmla="*/ 638398 w 4116165"/>
                <a:gd name="connsiteY13" fmla="*/ 20901 h 3497531"/>
                <a:gd name="connsiteX14" fmla="*/ 688860 w 4116165"/>
                <a:gd name="connsiteY14" fmla="*/ 0 h 3497531"/>
                <a:gd name="connsiteX0" fmla="*/ 1433441 w 3927730"/>
                <a:gd name="connsiteY0" fmla="*/ 3309096 h 3497531"/>
                <a:gd name="connsiteX1" fmla="*/ 3927730 w 3927730"/>
                <a:gd name="connsiteY1" fmla="*/ 3497531 h 3497531"/>
                <a:gd name="connsiteX2" fmla="*/ 1621876 w 3927730"/>
                <a:gd name="connsiteY2" fmla="*/ 3497531 h 3497531"/>
                <a:gd name="connsiteX3" fmla="*/ 1433441 w 3927730"/>
                <a:gd name="connsiteY3" fmla="*/ 3309096 h 3497531"/>
                <a:gd name="connsiteX4" fmla="*/ 688860 w 3927730"/>
                <a:gd name="connsiteY4" fmla="*/ 0 h 3497531"/>
                <a:gd name="connsiteX5" fmla="*/ 739322 w 3927730"/>
                <a:gd name="connsiteY5" fmla="*/ 20901 h 3497531"/>
                <a:gd name="connsiteX6" fmla="*/ 1356818 w 3927730"/>
                <a:gd name="connsiteY6" fmla="*/ 638398 h 3497531"/>
                <a:gd name="connsiteX7" fmla="*/ 1356818 w 3927730"/>
                <a:gd name="connsiteY7" fmla="*/ 739322 h 3497531"/>
                <a:gd name="connsiteX8" fmla="*/ 739322 w 3927730"/>
                <a:gd name="connsiteY8" fmla="*/ 1356819 h 3497531"/>
                <a:gd name="connsiteX9" fmla="*/ 638398 w 3927730"/>
                <a:gd name="connsiteY9" fmla="*/ 1356819 h 3497531"/>
                <a:gd name="connsiteX10" fmla="*/ 20901 w 3927730"/>
                <a:gd name="connsiteY10" fmla="*/ 739322 h 3497531"/>
                <a:gd name="connsiteX11" fmla="*/ 20901 w 3927730"/>
                <a:gd name="connsiteY11" fmla="*/ 638398 h 3497531"/>
                <a:gd name="connsiteX12" fmla="*/ 638398 w 3927730"/>
                <a:gd name="connsiteY12" fmla="*/ 20901 h 3497531"/>
                <a:gd name="connsiteX13" fmla="*/ 688860 w 3927730"/>
                <a:gd name="connsiteY13" fmla="*/ 0 h 3497531"/>
                <a:gd name="connsiteX0" fmla="*/ 1433441 w 1621876"/>
                <a:gd name="connsiteY0" fmla="*/ 3309096 h 3497531"/>
                <a:gd name="connsiteX1" fmla="*/ 1621876 w 1621876"/>
                <a:gd name="connsiteY1" fmla="*/ 3497531 h 3497531"/>
                <a:gd name="connsiteX2" fmla="*/ 1433441 w 1621876"/>
                <a:gd name="connsiteY2" fmla="*/ 3309096 h 3497531"/>
                <a:gd name="connsiteX3" fmla="*/ 688860 w 1621876"/>
                <a:gd name="connsiteY3" fmla="*/ 0 h 3497531"/>
                <a:gd name="connsiteX4" fmla="*/ 739322 w 1621876"/>
                <a:gd name="connsiteY4" fmla="*/ 20901 h 3497531"/>
                <a:gd name="connsiteX5" fmla="*/ 1356818 w 1621876"/>
                <a:gd name="connsiteY5" fmla="*/ 638398 h 3497531"/>
                <a:gd name="connsiteX6" fmla="*/ 1356818 w 1621876"/>
                <a:gd name="connsiteY6" fmla="*/ 739322 h 3497531"/>
                <a:gd name="connsiteX7" fmla="*/ 739322 w 1621876"/>
                <a:gd name="connsiteY7" fmla="*/ 1356819 h 3497531"/>
                <a:gd name="connsiteX8" fmla="*/ 638398 w 1621876"/>
                <a:gd name="connsiteY8" fmla="*/ 1356819 h 3497531"/>
                <a:gd name="connsiteX9" fmla="*/ 20901 w 1621876"/>
                <a:gd name="connsiteY9" fmla="*/ 739322 h 3497531"/>
                <a:gd name="connsiteX10" fmla="*/ 20901 w 1621876"/>
                <a:gd name="connsiteY10" fmla="*/ 638398 h 3497531"/>
                <a:gd name="connsiteX11" fmla="*/ 638398 w 1621876"/>
                <a:gd name="connsiteY11" fmla="*/ 20901 h 3497531"/>
                <a:gd name="connsiteX12" fmla="*/ 688860 w 1621876"/>
                <a:gd name="connsiteY12" fmla="*/ 0 h 3497531"/>
                <a:gd name="connsiteX0" fmla="*/ 688860 w 1377719"/>
                <a:gd name="connsiteY0" fmla="*/ 0 h 1377720"/>
                <a:gd name="connsiteX1" fmla="*/ 739322 w 1377719"/>
                <a:gd name="connsiteY1" fmla="*/ 20901 h 1377720"/>
                <a:gd name="connsiteX2" fmla="*/ 1356818 w 1377719"/>
                <a:gd name="connsiteY2" fmla="*/ 638398 h 1377720"/>
                <a:gd name="connsiteX3" fmla="*/ 1356818 w 1377719"/>
                <a:gd name="connsiteY3" fmla="*/ 739322 h 1377720"/>
                <a:gd name="connsiteX4" fmla="*/ 739322 w 1377719"/>
                <a:gd name="connsiteY4" fmla="*/ 1356819 h 1377720"/>
                <a:gd name="connsiteX5" fmla="*/ 638398 w 1377719"/>
                <a:gd name="connsiteY5" fmla="*/ 1356819 h 1377720"/>
                <a:gd name="connsiteX6" fmla="*/ 20901 w 1377719"/>
                <a:gd name="connsiteY6" fmla="*/ 739322 h 1377720"/>
                <a:gd name="connsiteX7" fmla="*/ 20901 w 1377719"/>
                <a:gd name="connsiteY7" fmla="*/ 638398 h 1377720"/>
                <a:gd name="connsiteX8" fmla="*/ 638398 w 1377719"/>
                <a:gd name="connsiteY8" fmla="*/ 20901 h 1377720"/>
                <a:gd name="connsiteX9" fmla="*/ 688860 w 1377719"/>
                <a:gd name="connsiteY9" fmla="*/ 0 h 13777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77719" h="1377720">
                  <a:moveTo>
                    <a:pt x="688860" y="0"/>
                  </a:moveTo>
                  <a:cubicBezTo>
                    <a:pt x="707124" y="0"/>
                    <a:pt x="725387" y="6967"/>
                    <a:pt x="739322" y="20901"/>
                  </a:cubicBezTo>
                  <a:lnTo>
                    <a:pt x="1356818" y="638398"/>
                  </a:lnTo>
                  <a:cubicBezTo>
                    <a:pt x="1384687" y="666267"/>
                    <a:pt x="1384687" y="711453"/>
                    <a:pt x="1356818" y="739322"/>
                  </a:cubicBezTo>
                  <a:lnTo>
                    <a:pt x="739322" y="1356819"/>
                  </a:lnTo>
                  <a:cubicBezTo>
                    <a:pt x="711453" y="1384688"/>
                    <a:pt x="666267" y="1384688"/>
                    <a:pt x="638398" y="1356819"/>
                  </a:cubicBezTo>
                  <a:lnTo>
                    <a:pt x="20901" y="739322"/>
                  </a:lnTo>
                  <a:cubicBezTo>
                    <a:pt x="-6968" y="711453"/>
                    <a:pt x="-6968" y="666267"/>
                    <a:pt x="20901" y="638398"/>
                  </a:cubicBezTo>
                  <a:lnTo>
                    <a:pt x="638398" y="20901"/>
                  </a:lnTo>
                  <a:cubicBezTo>
                    <a:pt x="652332" y="6967"/>
                    <a:pt x="670596" y="0"/>
                    <a:pt x="68886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gradFill>
                <a:gsLst>
                  <a:gs pos="1000">
                    <a:schemeClr val="bg1"/>
                  </a:gs>
                  <a:gs pos="99000">
                    <a:schemeClr val="bg1">
                      <a:lumMod val="95000"/>
                    </a:schemeClr>
                  </a:gs>
                </a:gsLst>
                <a:lin ang="5400000" scaled="1"/>
              </a:gradFill>
            </a:ln>
            <a:effectLst>
              <a:outerShdw blurRad="508000" dist="254000" dir="5400000" algn="t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b="1">
                  <a:solidFill>
                    <a:schemeClr val="accent1"/>
                  </a:solidFill>
                  <a:ea typeface="微软雅黑" panose="020B0503020204020204" pitchFamily="34" charset="-122"/>
                </a:rPr>
                <a:t>01</a:t>
              </a:r>
              <a:endParaRPr lang="en-US" sz="2400" b="1" dirty="0">
                <a:solidFill>
                  <a:schemeClr val="accent1"/>
                </a:solidFill>
                <a:ea typeface="微软雅黑" panose="020B0503020204020204" pitchFamily="34" charset="-122"/>
              </a:endParaRPr>
            </a:p>
          </p:txBody>
        </p:sp>
        <p:grpSp>
          <p:nvGrpSpPr>
            <p:cNvPr id="84" name="组合 83"/>
            <p:cNvGrpSpPr/>
            <p:nvPr/>
          </p:nvGrpSpPr>
          <p:grpSpPr>
            <a:xfrm>
              <a:off x="5537594" y="4333529"/>
              <a:ext cx="876850" cy="765590"/>
              <a:chOff x="5527655" y="4323590"/>
              <a:chExt cx="876850" cy="765590"/>
            </a:xfrm>
          </p:grpSpPr>
          <p:sp>
            <p:nvSpPr>
              <p:cNvPr id="90" name="任意多边形 89"/>
              <p:cNvSpPr/>
              <p:nvPr/>
            </p:nvSpPr>
            <p:spPr>
              <a:xfrm rot="17956364">
                <a:off x="5528070" y="4378384"/>
                <a:ext cx="252827" cy="253658"/>
              </a:xfrm>
              <a:custGeom>
                <a:avLst/>
                <a:gdLst>
                  <a:gd name="connsiteX0" fmla="*/ 242860 w 252827"/>
                  <a:gd name="connsiteY0" fmla="*/ 77461 h 253657"/>
                  <a:gd name="connsiteX1" fmla="*/ 252827 w 252827"/>
                  <a:gd name="connsiteY1" fmla="*/ 126829 h 253657"/>
                  <a:gd name="connsiteX2" fmla="*/ 252826 w 252827"/>
                  <a:gd name="connsiteY2" fmla="*/ 126828 h 253657"/>
                  <a:gd name="connsiteX3" fmla="*/ 125998 w 252827"/>
                  <a:gd name="connsiteY3" fmla="*/ 253657 h 253657"/>
                  <a:gd name="connsiteX4" fmla="*/ 0 w 252827"/>
                  <a:gd name="connsiteY4" fmla="*/ 253656 h 253657"/>
                  <a:gd name="connsiteX5" fmla="*/ 71430 w 252827"/>
                  <a:gd name="connsiteY5" fmla="*/ 1 h 253657"/>
                  <a:gd name="connsiteX6" fmla="*/ 125999 w 252827"/>
                  <a:gd name="connsiteY6" fmla="*/ 1 h 253657"/>
                  <a:gd name="connsiteX7" fmla="*/ 242860 w 252827"/>
                  <a:gd name="connsiteY7" fmla="*/ 77461 h 2536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2827" h="253657">
                    <a:moveTo>
                      <a:pt x="242860" y="77461"/>
                    </a:moveTo>
                    <a:cubicBezTo>
                      <a:pt x="249278" y="92634"/>
                      <a:pt x="252827" y="109317"/>
                      <a:pt x="252827" y="126829"/>
                    </a:cubicBezTo>
                    <a:lnTo>
                      <a:pt x="252826" y="126828"/>
                    </a:lnTo>
                    <a:cubicBezTo>
                      <a:pt x="252826" y="196874"/>
                      <a:pt x="196042" y="253656"/>
                      <a:pt x="125998" y="253657"/>
                    </a:cubicBezTo>
                    <a:lnTo>
                      <a:pt x="0" y="253656"/>
                    </a:lnTo>
                    <a:lnTo>
                      <a:pt x="71430" y="1"/>
                    </a:lnTo>
                    <a:lnTo>
                      <a:pt x="125999" y="1"/>
                    </a:lnTo>
                    <a:cubicBezTo>
                      <a:pt x="178533" y="0"/>
                      <a:pt x="223607" y="31940"/>
                      <a:pt x="242860" y="77461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1" name="任意多边形 90"/>
              <p:cNvSpPr/>
              <p:nvPr/>
            </p:nvSpPr>
            <p:spPr>
              <a:xfrm rot="17956364">
                <a:off x="5662744" y="4477741"/>
                <a:ext cx="448355" cy="253656"/>
              </a:xfrm>
              <a:custGeom>
                <a:avLst/>
                <a:gdLst>
                  <a:gd name="connsiteX0" fmla="*/ 438389 w 448356"/>
                  <a:gd name="connsiteY0" fmla="*/ 77461 h 253657"/>
                  <a:gd name="connsiteX1" fmla="*/ 448356 w 448356"/>
                  <a:gd name="connsiteY1" fmla="*/ 126829 h 253657"/>
                  <a:gd name="connsiteX2" fmla="*/ 448355 w 448356"/>
                  <a:gd name="connsiteY2" fmla="*/ 126828 h 253657"/>
                  <a:gd name="connsiteX3" fmla="*/ 321527 w 448356"/>
                  <a:gd name="connsiteY3" fmla="*/ 253657 h 253657"/>
                  <a:gd name="connsiteX4" fmla="*/ 0 w 448356"/>
                  <a:gd name="connsiteY4" fmla="*/ 253655 h 253657"/>
                  <a:gd name="connsiteX5" fmla="*/ 70777 w 448356"/>
                  <a:gd name="connsiteY5" fmla="*/ 2315 h 253657"/>
                  <a:gd name="connsiteX6" fmla="*/ 196775 w 448356"/>
                  <a:gd name="connsiteY6" fmla="*/ 2316 h 253657"/>
                  <a:gd name="connsiteX7" fmla="*/ 208240 w 448356"/>
                  <a:gd name="connsiteY7" fmla="*/ 1 h 253657"/>
                  <a:gd name="connsiteX8" fmla="*/ 321528 w 448356"/>
                  <a:gd name="connsiteY8" fmla="*/ 1 h 253657"/>
                  <a:gd name="connsiteX9" fmla="*/ 438389 w 448356"/>
                  <a:gd name="connsiteY9" fmla="*/ 77461 h 2536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48356" h="253657">
                    <a:moveTo>
                      <a:pt x="438389" y="77461"/>
                    </a:moveTo>
                    <a:cubicBezTo>
                      <a:pt x="444807" y="92634"/>
                      <a:pt x="448356" y="109317"/>
                      <a:pt x="448356" y="126829"/>
                    </a:cubicBezTo>
                    <a:lnTo>
                      <a:pt x="448355" y="126828"/>
                    </a:lnTo>
                    <a:cubicBezTo>
                      <a:pt x="448355" y="196874"/>
                      <a:pt x="391571" y="253656"/>
                      <a:pt x="321527" y="253657"/>
                    </a:cubicBezTo>
                    <a:lnTo>
                      <a:pt x="0" y="253655"/>
                    </a:lnTo>
                    <a:lnTo>
                      <a:pt x="70777" y="2315"/>
                    </a:lnTo>
                    <a:lnTo>
                      <a:pt x="196775" y="2316"/>
                    </a:lnTo>
                    <a:lnTo>
                      <a:pt x="208240" y="1"/>
                    </a:lnTo>
                    <a:lnTo>
                      <a:pt x="321528" y="1"/>
                    </a:lnTo>
                    <a:cubicBezTo>
                      <a:pt x="374062" y="0"/>
                      <a:pt x="419136" y="31940"/>
                      <a:pt x="438389" y="7746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2" name="任意多边形 91"/>
              <p:cNvSpPr/>
              <p:nvPr/>
            </p:nvSpPr>
            <p:spPr>
              <a:xfrm rot="17956364">
                <a:off x="5787697" y="4532707"/>
                <a:ext cx="671890" cy="253656"/>
              </a:xfrm>
              <a:custGeom>
                <a:avLst/>
                <a:gdLst>
                  <a:gd name="connsiteX0" fmla="*/ 661923 w 671890"/>
                  <a:gd name="connsiteY0" fmla="*/ 77461 h 253657"/>
                  <a:gd name="connsiteX1" fmla="*/ 671890 w 671890"/>
                  <a:gd name="connsiteY1" fmla="*/ 126829 h 253657"/>
                  <a:gd name="connsiteX2" fmla="*/ 671889 w 671890"/>
                  <a:gd name="connsiteY2" fmla="*/ 126828 h 253657"/>
                  <a:gd name="connsiteX3" fmla="*/ 545061 w 671890"/>
                  <a:gd name="connsiteY3" fmla="*/ 253657 h 253657"/>
                  <a:gd name="connsiteX4" fmla="*/ 13771 w 671890"/>
                  <a:gd name="connsiteY4" fmla="*/ 253655 h 253657"/>
                  <a:gd name="connsiteX5" fmla="*/ 12936 w 671890"/>
                  <a:gd name="connsiteY5" fmla="*/ 253486 h 253657"/>
                  <a:gd name="connsiteX6" fmla="*/ 1245 w 671890"/>
                  <a:gd name="connsiteY6" fmla="*/ 218057 h 253657"/>
                  <a:gd name="connsiteX7" fmla="*/ 5989 w 671890"/>
                  <a:gd name="connsiteY7" fmla="*/ 155148 h 253657"/>
                  <a:gd name="connsiteX8" fmla="*/ 49679 w 671890"/>
                  <a:gd name="connsiteY8" fmla="*/ 0 h 253657"/>
                  <a:gd name="connsiteX9" fmla="*/ 545062 w 671890"/>
                  <a:gd name="connsiteY9" fmla="*/ 1 h 253657"/>
                  <a:gd name="connsiteX10" fmla="*/ 661923 w 671890"/>
                  <a:gd name="connsiteY10" fmla="*/ 77461 h 2536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671890" h="253657">
                    <a:moveTo>
                      <a:pt x="661923" y="77461"/>
                    </a:moveTo>
                    <a:cubicBezTo>
                      <a:pt x="668341" y="92634"/>
                      <a:pt x="671890" y="109317"/>
                      <a:pt x="671890" y="126829"/>
                    </a:cubicBezTo>
                    <a:lnTo>
                      <a:pt x="671889" y="126828"/>
                    </a:lnTo>
                    <a:cubicBezTo>
                      <a:pt x="671889" y="196874"/>
                      <a:pt x="615105" y="253656"/>
                      <a:pt x="545061" y="253657"/>
                    </a:cubicBezTo>
                    <a:lnTo>
                      <a:pt x="13771" y="253655"/>
                    </a:lnTo>
                    <a:lnTo>
                      <a:pt x="12936" y="253486"/>
                    </a:lnTo>
                    <a:lnTo>
                      <a:pt x="1245" y="218057"/>
                    </a:lnTo>
                    <a:cubicBezTo>
                      <a:pt x="-1342" y="197582"/>
                      <a:pt x="43" y="176262"/>
                      <a:pt x="5989" y="155148"/>
                    </a:cubicBezTo>
                    <a:lnTo>
                      <a:pt x="49679" y="0"/>
                    </a:lnTo>
                    <a:lnTo>
                      <a:pt x="545062" y="1"/>
                    </a:lnTo>
                    <a:cubicBezTo>
                      <a:pt x="597596" y="0"/>
                      <a:pt x="642670" y="31940"/>
                      <a:pt x="661923" y="7746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3" name="任意多边形 92"/>
              <p:cNvSpPr/>
              <p:nvPr/>
            </p:nvSpPr>
            <p:spPr>
              <a:xfrm rot="17956364">
                <a:off x="6028388" y="4713063"/>
                <a:ext cx="538910" cy="213324"/>
              </a:xfrm>
              <a:custGeom>
                <a:avLst/>
                <a:gdLst>
                  <a:gd name="connsiteX0" fmla="*/ 528944 w 538911"/>
                  <a:gd name="connsiteY0" fmla="*/ 77461 h 213325"/>
                  <a:gd name="connsiteX1" fmla="*/ 538911 w 538911"/>
                  <a:gd name="connsiteY1" fmla="*/ 126829 h 213325"/>
                  <a:gd name="connsiteX2" fmla="*/ 538910 w 538911"/>
                  <a:gd name="connsiteY2" fmla="*/ 126828 h 213325"/>
                  <a:gd name="connsiteX3" fmla="*/ 528943 w 538911"/>
                  <a:gd name="connsiteY3" fmla="*/ 176196 h 213325"/>
                  <a:gd name="connsiteX4" fmla="*/ 503909 w 538911"/>
                  <a:gd name="connsiteY4" fmla="*/ 213325 h 213325"/>
                  <a:gd name="connsiteX5" fmla="*/ 103917 w 538911"/>
                  <a:gd name="connsiteY5" fmla="*/ 100687 h 213325"/>
                  <a:gd name="connsiteX6" fmla="*/ 8397 w 538911"/>
                  <a:gd name="connsiteY6" fmla="*/ 25446 h 213325"/>
                  <a:gd name="connsiteX7" fmla="*/ 0 w 538911"/>
                  <a:gd name="connsiteY7" fmla="*/ 1 h 213325"/>
                  <a:gd name="connsiteX8" fmla="*/ 412083 w 538911"/>
                  <a:gd name="connsiteY8" fmla="*/ 1 h 213325"/>
                  <a:gd name="connsiteX9" fmla="*/ 528944 w 538911"/>
                  <a:gd name="connsiteY9" fmla="*/ 77461 h 2133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38911" h="213325">
                    <a:moveTo>
                      <a:pt x="528944" y="77461"/>
                    </a:moveTo>
                    <a:cubicBezTo>
                      <a:pt x="535362" y="92634"/>
                      <a:pt x="538911" y="109317"/>
                      <a:pt x="538911" y="126829"/>
                    </a:cubicBezTo>
                    <a:lnTo>
                      <a:pt x="538910" y="126828"/>
                    </a:lnTo>
                    <a:cubicBezTo>
                      <a:pt x="538910" y="144339"/>
                      <a:pt x="535361" y="161022"/>
                      <a:pt x="528943" y="176196"/>
                    </a:cubicBezTo>
                    <a:lnTo>
                      <a:pt x="503909" y="213325"/>
                    </a:lnTo>
                    <a:lnTo>
                      <a:pt x="103917" y="100687"/>
                    </a:lnTo>
                    <a:cubicBezTo>
                      <a:pt x="61689" y="88796"/>
                      <a:pt x="28278" y="60913"/>
                      <a:pt x="8397" y="25446"/>
                    </a:cubicBezTo>
                    <a:lnTo>
                      <a:pt x="0" y="1"/>
                    </a:lnTo>
                    <a:lnTo>
                      <a:pt x="412083" y="1"/>
                    </a:lnTo>
                    <a:cubicBezTo>
                      <a:pt x="464617" y="0"/>
                      <a:pt x="509691" y="31940"/>
                      <a:pt x="528944" y="7746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85" name="组合 84"/>
            <p:cNvGrpSpPr/>
            <p:nvPr/>
          </p:nvGrpSpPr>
          <p:grpSpPr>
            <a:xfrm flipH="1" flipV="1">
              <a:off x="5809629" y="1844892"/>
              <a:ext cx="876851" cy="765590"/>
              <a:chOff x="5527654" y="4305511"/>
              <a:chExt cx="876851" cy="765590"/>
            </a:xfrm>
          </p:grpSpPr>
          <p:sp>
            <p:nvSpPr>
              <p:cNvPr id="86" name="任意多边形 85"/>
              <p:cNvSpPr/>
              <p:nvPr/>
            </p:nvSpPr>
            <p:spPr>
              <a:xfrm rot="17956364">
                <a:off x="5528069" y="4360305"/>
                <a:ext cx="252827" cy="253657"/>
              </a:xfrm>
              <a:custGeom>
                <a:avLst/>
                <a:gdLst>
                  <a:gd name="connsiteX0" fmla="*/ 242860 w 252827"/>
                  <a:gd name="connsiteY0" fmla="*/ 77461 h 253657"/>
                  <a:gd name="connsiteX1" fmla="*/ 252827 w 252827"/>
                  <a:gd name="connsiteY1" fmla="*/ 126829 h 253657"/>
                  <a:gd name="connsiteX2" fmla="*/ 252826 w 252827"/>
                  <a:gd name="connsiteY2" fmla="*/ 126828 h 253657"/>
                  <a:gd name="connsiteX3" fmla="*/ 125998 w 252827"/>
                  <a:gd name="connsiteY3" fmla="*/ 253657 h 253657"/>
                  <a:gd name="connsiteX4" fmla="*/ 0 w 252827"/>
                  <a:gd name="connsiteY4" fmla="*/ 253656 h 253657"/>
                  <a:gd name="connsiteX5" fmla="*/ 71430 w 252827"/>
                  <a:gd name="connsiteY5" fmla="*/ 1 h 253657"/>
                  <a:gd name="connsiteX6" fmla="*/ 125999 w 252827"/>
                  <a:gd name="connsiteY6" fmla="*/ 1 h 253657"/>
                  <a:gd name="connsiteX7" fmla="*/ 242860 w 252827"/>
                  <a:gd name="connsiteY7" fmla="*/ 77461 h 2536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2827" h="253657">
                    <a:moveTo>
                      <a:pt x="242860" y="77461"/>
                    </a:moveTo>
                    <a:cubicBezTo>
                      <a:pt x="249278" y="92634"/>
                      <a:pt x="252827" y="109317"/>
                      <a:pt x="252827" y="126829"/>
                    </a:cubicBezTo>
                    <a:lnTo>
                      <a:pt x="252826" y="126828"/>
                    </a:lnTo>
                    <a:cubicBezTo>
                      <a:pt x="252826" y="196874"/>
                      <a:pt x="196042" y="253656"/>
                      <a:pt x="125998" y="253657"/>
                    </a:cubicBezTo>
                    <a:lnTo>
                      <a:pt x="0" y="253656"/>
                    </a:lnTo>
                    <a:lnTo>
                      <a:pt x="71430" y="1"/>
                    </a:lnTo>
                    <a:lnTo>
                      <a:pt x="125999" y="1"/>
                    </a:lnTo>
                    <a:cubicBezTo>
                      <a:pt x="178533" y="0"/>
                      <a:pt x="223607" y="31940"/>
                      <a:pt x="242860" y="77461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7" name="任意多边形 86"/>
              <p:cNvSpPr/>
              <p:nvPr/>
            </p:nvSpPr>
            <p:spPr>
              <a:xfrm rot="17956364">
                <a:off x="5662745" y="4459663"/>
                <a:ext cx="448356" cy="253657"/>
              </a:xfrm>
              <a:custGeom>
                <a:avLst/>
                <a:gdLst>
                  <a:gd name="connsiteX0" fmla="*/ 438389 w 448356"/>
                  <a:gd name="connsiteY0" fmla="*/ 77461 h 253657"/>
                  <a:gd name="connsiteX1" fmla="*/ 448356 w 448356"/>
                  <a:gd name="connsiteY1" fmla="*/ 126829 h 253657"/>
                  <a:gd name="connsiteX2" fmla="*/ 448355 w 448356"/>
                  <a:gd name="connsiteY2" fmla="*/ 126828 h 253657"/>
                  <a:gd name="connsiteX3" fmla="*/ 321527 w 448356"/>
                  <a:gd name="connsiteY3" fmla="*/ 253657 h 253657"/>
                  <a:gd name="connsiteX4" fmla="*/ 0 w 448356"/>
                  <a:gd name="connsiteY4" fmla="*/ 253655 h 253657"/>
                  <a:gd name="connsiteX5" fmla="*/ 70777 w 448356"/>
                  <a:gd name="connsiteY5" fmla="*/ 2315 h 253657"/>
                  <a:gd name="connsiteX6" fmla="*/ 196775 w 448356"/>
                  <a:gd name="connsiteY6" fmla="*/ 2316 h 253657"/>
                  <a:gd name="connsiteX7" fmla="*/ 208240 w 448356"/>
                  <a:gd name="connsiteY7" fmla="*/ 1 h 253657"/>
                  <a:gd name="connsiteX8" fmla="*/ 321528 w 448356"/>
                  <a:gd name="connsiteY8" fmla="*/ 1 h 253657"/>
                  <a:gd name="connsiteX9" fmla="*/ 438389 w 448356"/>
                  <a:gd name="connsiteY9" fmla="*/ 77461 h 2536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48356" h="253657">
                    <a:moveTo>
                      <a:pt x="438389" y="77461"/>
                    </a:moveTo>
                    <a:cubicBezTo>
                      <a:pt x="444807" y="92634"/>
                      <a:pt x="448356" y="109317"/>
                      <a:pt x="448356" y="126829"/>
                    </a:cubicBezTo>
                    <a:lnTo>
                      <a:pt x="448355" y="126828"/>
                    </a:lnTo>
                    <a:cubicBezTo>
                      <a:pt x="448355" y="196874"/>
                      <a:pt x="391571" y="253656"/>
                      <a:pt x="321527" y="253657"/>
                    </a:cubicBezTo>
                    <a:lnTo>
                      <a:pt x="0" y="253655"/>
                    </a:lnTo>
                    <a:lnTo>
                      <a:pt x="70777" y="2315"/>
                    </a:lnTo>
                    <a:lnTo>
                      <a:pt x="196775" y="2316"/>
                    </a:lnTo>
                    <a:lnTo>
                      <a:pt x="208240" y="1"/>
                    </a:lnTo>
                    <a:lnTo>
                      <a:pt x="321528" y="1"/>
                    </a:lnTo>
                    <a:cubicBezTo>
                      <a:pt x="374062" y="0"/>
                      <a:pt x="419136" y="31940"/>
                      <a:pt x="438389" y="7746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8" name="任意多边形 87"/>
              <p:cNvSpPr/>
              <p:nvPr/>
            </p:nvSpPr>
            <p:spPr>
              <a:xfrm rot="17956364">
                <a:off x="5787696" y="4514627"/>
                <a:ext cx="671890" cy="253657"/>
              </a:xfrm>
              <a:custGeom>
                <a:avLst/>
                <a:gdLst>
                  <a:gd name="connsiteX0" fmla="*/ 661923 w 671890"/>
                  <a:gd name="connsiteY0" fmla="*/ 77461 h 253657"/>
                  <a:gd name="connsiteX1" fmla="*/ 671890 w 671890"/>
                  <a:gd name="connsiteY1" fmla="*/ 126829 h 253657"/>
                  <a:gd name="connsiteX2" fmla="*/ 671889 w 671890"/>
                  <a:gd name="connsiteY2" fmla="*/ 126828 h 253657"/>
                  <a:gd name="connsiteX3" fmla="*/ 545061 w 671890"/>
                  <a:gd name="connsiteY3" fmla="*/ 253657 h 253657"/>
                  <a:gd name="connsiteX4" fmla="*/ 13771 w 671890"/>
                  <a:gd name="connsiteY4" fmla="*/ 253655 h 253657"/>
                  <a:gd name="connsiteX5" fmla="*/ 12936 w 671890"/>
                  <a:gd name="connsiteY5" fmla="*/ 253486 h 253657"/>
                  <a:gd name="connsiteX6" fmla="*/ 1245 w 671890"/>
                  <a:gd name="connsiteY6" fmla="*/ 218057 h 253657"/>
                  <a:gd name="connsiteX7" fmla="*/ 5989 w 671890"/>
                  <a:gd name="connsiteY7" fmla="*/ 155148 h 253657"/>
                  <a:gd name="connsiteX8" fmla="*/ 49679 w 671890"/>
                  <a:gd name="connsiteY8" fmla="*/ 0 h 253657"/>
                  <a:gd name="connsiteX9" fmla="*/ 545062 w 671890"/>
                  <a:gd name="connsiteY9" fmla="*/ 1 h 253657"/>
                  <a:gd name="connsiteX10" fmla="*/ 661923 w 671890"/>
                  <a:gd name="connsiteY10" fmla="*/ 77461 h 2536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671890" h="253657">
                    <a:moveTo>
                      <a:pt x="661923" y="77461"/>
                    </a:moveTo>
                    <a:cubicBezTo>
                      <a:pt x="668341" y="92634"/>
                      <a:pt x="671890" y="109317"/>
                      <a:pt x="671890" y="126829"/>
                    </a:cubicBezTo>
                    <a:lnTo>
                      <a:pt x="671889" y="126828"/>
                    </a:lnTo>
                    <a:cubicBezTo>
                      <a:pt x="671889" y="196874"/>
                      <a:pt x="615105" y="253656"/>
                      <a:pt x="545061" y="253657"/>
                    </a:cubicBezTo>
                    <a:lnTo>
                      <a:pt x="13771" y="253655"/>
                    </a:lnTo>
                    <a:lnTo>
                      <a:pt x="12936" y="253486"/>
                    </a:lnTo>
                    <a:lnTo>
                      <a:pt x="1245" y="218057"/>
                    </a:lnTo>
                    <a:cubicBezTo>
                      <a:pt x="-1342" y="197582"/>
                      <a:pt x="43" y="176262"/>
                      <a:pt x="5989" y="155148"/>
                    </a:cubicBezTo>
                    <a:lnTo>
                      <a:pt x="49679" y="0"/>
                    </a:lnTo>
                    <a:lnTo>
                      <a:pt x="545062" y="1"/>
                    </a:lnTo>
                    <a:cubicBezTo>
                      <a:pt x="597596" y="0"/>
                      <a:pt x="642670" y="31940"/>
                      <a:pt x="661923" y="7746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9" name="任意多边形 88"/>
              <p:cNvSpPr/>
              <p:nvPr/>
            </p:nvSpPr>
            <p:spPr>
              <a:xfrm rot="17956364">
                <a:off x="6028387" y="4694983"/>
                <a:ext cx="538911" cy="213325"/>
              </a:xfrm>
              <a:custGeom>
                <a:avLst/>
                <a:gdLst>
                  <a:gd name="connsiteX0" fmla="*/ 528944 w 538911"/>
                  <a:gd name="connsiteY0" fmla="*/ 77461 h 213325"/>
                  <a:gd name="connsiteX1" fmla="*/ 538911 w 538911"/>
                  <a:gd name="connsiteY1" fmla="*/ 126829 h 213325"/>
                  <a:gd name="connsiteX2" fmla="*/ 538910 w 538911"/>
                  <a:gd name="connsiteY2" fmla="*/ 126828 h 213325"/>
                  <a:gd name="connsiteX3" fmla="*/ 528943 w 538911"/>
                  <a:gd name="connsiteY3" fmla="*/ 176196 h 213325"/>
                  <a:gd name="connsiteX4" fmla="*/ 503909 w 538911"/>
                  <a:gd name="connsiteY4" fmla="*/ 213325 h 213325"/>
                  <a:gd name="connsiteX5" fmla="*/ 103917 w 538911"/>
                  <a:gd name="connsiteY5" fmla="*/ 100687 h 213325"/>
                  <a:gd name="connsiteX6" fmla="*/ 8397 w 538911"/>
                  <a:gd name="connsiteY6" fmla="*/ 25446 h 213325"/>
                  <a:gd name="connsiteX7" fmla="*/ 0 w 538911"/>
                  <a:gd name="connsiteY7" fmla="*/ 1 h 213325"/>
                  <a:gd name="connsiteX8" fmla="*/ 412083 w 538911"/>
                  <a:gd name="connsiteY8" fmla="*/ 1 h 213325"/>
                  <a:gd name="connsiteX9" fmla="*/ 528944 w 538911"/>
                  <a:gd name="connsiteY9" fmla="*/ 77461 h 2133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38911" h="213325">
                    <a:moveTo>
                      <a:pt x="528944" y="77461"/>
                    </a:moveTo>
                    <a:cubicBezTo>
                      <a:pt x="535362" y="92634"/>
                      <a:pt x="538911" y="109317"/>
                      <a:pt x="538911" y="126829"/>
                    </a:cubicBezTo>
                    <a:lnTo>
                      <a:pt x="538910" y="126828"/>
                    </a:lnTo>
                    <a:cubicBezTo>
                      <a:pt x="538910" y="144339"/>
                      <a:pt x="535361" y="161022"/>
                      <a:pt x="528943" y="176196"/>
                    </a:cubicBezTo>
                    <a:lnTo>
                      <a:pt x="503909" y="213325"/>
                    </a:lnTo>
                    <a:lnTo>
                      <a:pt x="103917" y="100687"/>
                    </a:lnTo>
                    <a:cubicBezTo>
                      <a:pt x="61689" y="88796"/>
                      <a:pt x="28278" y="60913"/>
                      <a:pt x="8397" y="25446"/>
                    </a:cubicBezTo>
                    <a:lnTo>
                      <a:pt x="0" y="1"/>
                    </a:lnTo>
                    <a:lnTo>
                      <a:pt x="412083" y="1"/>
                    </a:lnTo>
                    <a:cubicBezTo>
                      <a:pt x="464617" y="0"/>
                      <a:pt x="509691" y="31940"/>
                      <a:pt x="528944" y="7746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94" name="组合 93"/>
          <p:cNvGrpSpPr/>
          <p:nvPr/>
        </p:nvGrpSpPr>
        <p:grpSpPr>
          <a:xfrm>
            <a:off x="2760116" y="2876109"/>
            <a:ext cx="1074276" cy="1139810"/>
            <a:chOff x="4565784" y="1844892"/>
            <a:chExt cx="3067122" cy="3254227"/>
          </a:xfrm>
        </p:grpSpPr>
        <p:sp>
          <p:nvSpPr>
            <p:cNvPr id="95" name="Freeform 7"/>
            <p:cNvSpPr/>
            <p:nvPr/>
          </p:nvSpPr>
          <p:spPr>
            <a:xfrm>
              <a:off x="4565784" y="1922530"/>
              <a:ext cx="3067122" cy="3067124"/>
            </a:xfrm>
            <a:custGeom>
              <a:avLst/>
              <a:gdLst>
                <a:gd name="connsiteX0" fmla="*/ 1621876 w 4116165"/>
                <a:gd name="connsiteY0" fmla="*/ 814807 h 3497531"/>
                <a:gd name="connsiteX1" fmla="*/ 3927730 w 4116165"/>
                <a:gd name="connsiteY1" fmla="*/ 814807 h 3497531"/>
                <a:gd name="connsiteX2" fmla="*/ 4116165 w 4116165"/>
                <a:gd name="connsiteY2" fmla="*/ 1003242 h 3497531"/>
                <a:gd name="connsiteX3" fmla="*/ 4116165 w 4116165"/>
                <a:gd name="connsiteY3" fmla="*/ 3309096 h 3497531"/>
                <a:gd name="connsiteX4" fmla="*/ 3927730 w 4116165"/>
                <a:gd name="connsiteY4" fmla="*/ 3497531 h 3497531"/>
                <a:gd name="connsiteX5" fmla="*/ 1621876 w 4116165"/>
                <a:gd name="connsiteY5" fmla="*/ 3497531 h 3497531"/>
                <a:gd name="connsiteX6" fmla="*/ 1433441 w 4116165"/>
                <a:gd name="connsiteY6" fmla="*/ 3309096 h 3497531"/>
                <a:gd name="connsiteX7" fmla="*/ 1433441 w 4116165"/>
                <a:gd name="connsiteY7" fmla="*/ 1003242 h 3497531"/>
                <a:gd name="connsiteX8" fmla="*/ 1621876 w 4116165"/>
                <a:gd name="connsiteY8" fmla="*/ 814807 h 3497531"/>
                <a:gd name="connsiteX9" fmla="*/ 688860 w 4116165"/>
                <a:gd name="connsiteY9" fmla="*/ 0 h 3497531"/>
                <a:gd name="connsiteX10" fmla="*/ 739322 w 4116165"/>
                <a:gd name="connsiteY10" fmla="*/ 20901 h 3497531"/>
                <a:gd name="connsiteX11" fmla="*/ 1356818 w 4116165"/>
                <a:gd name="connsiteY11" fmla="*/ 638398 h 3497531"/>
                <a:gd name="connsiteX12" fmla="*/ 1356818 w 4116165"/>
                <a:gd name="connsiteY12" fmla="*/ 739322 h 3497531"/>
                <a:gd name="connsiteX13" fmla="*/ 739322 w 4116165"/>
                <a:gd name="connsiteY13" fmla="*/ 1356819 h 3497531"/>
                <a:gd name="connsiteX14" fmla="*/ 638398 w 4116165"/>
                <a:gd name="connsiteY14" fmla="*/ 1356819 h 3497531"/>
                <a:gd name="connsiteX15" fmla="*/ 20901 w 4116165"/>
                <a:gd name="connsiteY15" fmla="*/ 739322 h 3497531"/>
                <a:gd name="connsiteX16" fmla="*/ 20901 w 4116165"/>
                <a:gd name="connsiteY16" fmla="*/ 638398 h 3497531"/>
                <a:gd name="connsiteX17" fmla="*/ 638398 w 4116165"/>
                <a:gd name="connsiteY17" fmla="*/ 20901 h 3497531"/>
                <a:gd name="connsiteX18" fmla="*/ 688860 w 4116165"/>
                <a:gd name="connsiteY18" fmla="*/ 0 h 3497531"/>
                <a:gd name="connsiteX0" fmla="*/ 1433441 w 4116165"/>
                <a:gd name="connsiteY0" fmla="*/ 1003242 h 3497531"/>
                <a:gd name="connsiteX1" fmla="*/ 3927730 w 4116165"/>
                <a:gd name="connsiteY1" fmla="*/ 814807 h 3497531"/>
                <a:gd name="connsiteX2" fmla="*/ 4116165 w 4116165"/>
                <a:gd name="connsiteY2" fmla="*/ 1003242 h 3497531"/>
                <a:gd name="connsiteX3" fmla="*/ 4116165 w 4116165"/>
                <a:gd name="connsiteY3" fmla="*/ 3309096 h 3497531"/>
                <a:gd name="connsiteX4" fmla="*/ 3927730 w 4116165"/>
                <a:gd name="connsiteY4" fmla="*/ 3497531 h 3497531"/>
                <a:gd name="connsiteX5" fmla="*/ 1621876 w 4116165"/>
                <a:gd name="connsiteY5" fmla="*/ 3497531 h 3497531"/>
                <a:gd name="connsiteX6" fmla="*/ 1433441 w 4116165"/>
                <a:gd name="connsiteY6" fmla="*/ 3309096 h 3497531"/>
                <a:gd name="connsiteX7" fmla="*/ 1433441 w 4116165"/>
                <a:gd name="connsiteY7" fmla="*/ 1003242 h 3497531"/>
                <a:gd name="connsiteX8" fmla="*/ 688860 w 4116165"/>
                <a:gd name="connsiteY8" fmla="*/ 0 h 3497531"/>
                <a:gd name="connsiteX9" fmla="*/ 739322 w 4116165"/>
                <a:gd name="connsiteY9" fmla="*/ 20901 h 3497531"/>
                <a:gd name="connsiteX10" fmla="*/ 1356818 w 4116165"/>
                <a:gd name="connsiteY10" fmla="*/ 638398 h 3497531"/>
                <a:gd name="connsiteX11" fmla="*/ 1356818 w 4116165"/>
                <a:gd name="connsiteY11" fmla="*/ 739322 h 3497531"/>
                <a:gd name="connsiteX12" fmla="*/ 739322 w 4116165"/>
                <a:gd name="connsiteY12" fmla="*/ 1356819 h 3497531"/>
                <a:gd name="connsiteX13" fmla="*/ 638398 w 4116165"/>
                <a:gd name="connsiteY13" fmla="*/ 1356819 h 3497531"/>
                <a:gd name="connsiteX14" fmla="*/ 20901 w 4116165"/>
                <a:gd name="connsiteY14" fmla="*/ 739322 h 3497531"/>
                <a:gd name="connsiteX15" fmla="*/ 20901 w 4116165"/>
                <a:gd name="connsiteY15" fmla="*/ 638398 h 3497531"/>
                <a:gd name="connsiteX16" fmla="*/ 638398 w 4116165"/>
                <a:gd name="connsiteY16" fmla="*/ 20901 h 3497531"/>
                <a:gd name="connsiteX17" fmla="*/ 688860 w 4116165"/>
                <a:gd name="connsiteY17" fmla="*/ 0 h 3497531"/>
                <a:gd name="connsiteX0" fmla="*/ 1433441 w 4116165"/>
                <a:gd name="connsiteY0" fmla="*/ 3309096 h 3497531"/>
                <a:gd name="connsiteX1" fmla="*/ 3927730 w 4116165"/>
                <a:gd name="connsiteY1" fmla="*/ 814807 h 3497531"/>
                <a:gd name="connsiteX2" fmla="*/ 4116165 w 4116165"/>
                <a:gd name="connsiteY2" fmla="*/ 1003242 h 3497531"/>
                <a:gd name="connsiteX3" fmla="*/ 4116165 w 4116165"/>
                <a:gd name="connsiteY3" fmla="*/ 3309096 h 3497531"/>
                <a:gd name="connsiteX4" fmla="*/ 3927730 w 4116165"/>
                <a:gd name="connsiteY4" fmla="*/ 3497531 h 3497531"/>
                <a:gd name="connsiteX5" fmla="*/ 1621876 w 4116165"/>
                <a:gd name="connsiteY5" fmla="*/ 3497531 h 3497531"/>
                <a:gd name="connsiteX6" fmla="*/ 1433441 w 4116165"/>
                <a:gd name="connsiteY6" fmla="*/ 3309096 h 3497531"/>
                <a:gd name="connsiteX7" fmla="*/ 688860 w 4116165"/>
                <a:gd name="connsiteY7" fmla="*/ 0 h 3497531"/>
                <a:gd name="connsiteX8" fmla="*/ 739322 w 4116165"/>
                <a:gd name="connsiteY8" fmla="*/ 20901 h 3497531"/>
                <a:gd name="connsiteX9" fmla="*/ 1356818 w 4116165"/>
                <a:gd name="connsiteY9" fmla="*/ 638398 h 3497531"/>
                <a:gd name="connsiteX10" fmla="*/ 1356818 w 4116165"/>
                <a:gd name="connsiteY10" fmla="*/ 739322 h 3497531"/>
                <a:gd name="connsiteX11" fmla="*/ 739322 w 4116165"/>
                <a:gd name="connsiteY11" fmla="*/ 1356819 h 3497531"/>
                <a:gd name="connsiteX12" fmla="*/ 638398 w 4116165"/>
                <a:gd name="connsiteY12" fmla="*/ 1356819 h 3497531"/>
                <a:gd name="connsiteX13" fmla="*/ 20901 w 4116165"/>
                <a:gd name="connsiteY13" fmla="*/ 739322 h 3497531"/>
                <a:gd name="connsiteX14" fmla="*/ 20901 w 4116165"/>
                <a:gd name="connsiteY14" fmla="*/ 638398 h 3497531"/>
                <a:gd name="connsiteX15" fmla="*/ 638398 w 4116165"/>
                <a:gd name="connsiteY15" fmla="*/ 20901 h 3497531"/>
                <a:gd name="connsiteX16" fmla="*/ 688860 w 4116165"/>
                <a:gd name="connsiteY16" fmla="*/ 0 h 3497531"/>
                <a:gd name="connsiteX0" fmla="*/ 1433441 w 4116165"/>
                <a:gd name="connsiteY0" fmla="*/ 3309096 h 3497531"/>
                <a:gd name="connsiteX1" fmla="*/ 4116165 w 4116165"/>
                <a:gd name="connsiteY1" fmla="*/ 1003242 h 3497531"/>
                <a:gd name="connsiteX2" fmla="*/ 4116165 w 4116165"/>
                <a:gd name="connsiteY2" fmla="*/ 3309096 h 3497531"/>
                <a:gd name="connsiteX3" fmla="*/ 3927730 w 4116165"/>
                <a:gd name="connsiteY3" fmla="*/ 3497531 h 3497531"/>
                <a:gd name="connsiteX4" fmla="*/ 1621876 w 4116165"/>
                <a:gd name="connsiteY4" fmla="*/ 3497531 h 3497531"/>
                <a:gd name="connsiteX5" fmla="*/ 1433441 w 4116165"/>
                <a:gd name="connsiteY5" fmla="*/ 3309096 h 3497531"/>
                <a:gd name="connsiteX6" fmla="*/ 688860 w 4116165"/>
                <a:gd name="connsiteY6" fmla="*/ 0 h 3497531"/>
                <a:gd name="connsiteX7" fmla="*/ 739322 w 4116165"/>
                <a:gd name="connsiteY7" fmla="*/ 20901 h 3497531"/>
                <a:gd name="connsiteX8" fmla="*/ 1356818 w 4116165"/>
                <a:gd name="connsiteY8" fmla="*/ 638398 h 3497531"/>
                <a:gd name="connsiteX9" fmla="*/ 1356818 w 4116165"/>
                <a:gd name="connsiteY9" fmla="*/ 739322 h 3497531"/>
                <a:gd name="connsiteX10" fmla="*/ 739322 w 4116165"/>
                <a:gd name="connsiteY10" fmla="*/ 1356819 h 3497531"/>
                <a:gd name="connsiteX11" fmla="*/ 638398 w 4116165"/>
                <a:gd name="connsiteY11" fmla="*/ 1356819 h 3497531"/>
                <a:gd name="connsiteX12" fmla="*/ 20901 w 4116165"/>
                <a:gd name="connsiteY12" fmla="*/ 739322 h 3497531"/>
                <a:gd name="connsiteX13" fmla="*/ 20901 w 4116165"/>
                <a:gd name="connsiteY13" fmla="*/ 638398 h 3497531"/>
                <a:gd name="connsiteX14" fmla="*/ 638398 w 4116165"/>
                <a:gd name="connsiteY14" fmla="*/ 20901 h 3497531"/>
                <a:gd name="connsiteX15" fmla="*/ 688860 w 4116165"/>
                <a:gd name="connsiteY15" fmla="*/ 0 h 3497531"/>
                <a:gd name="connsiteX0" fmla="*/ 1433441 w 4116165"/>
                <a:gd name="connsiteY0" fmla="*/ 3309096 h 3497531"/>
                <a:gd name="connsiteX1" fmla="*/ 4116165 w 4116165"/>
                <a:gd name="connsiteY1" fmla="*/ 3309096 h 3497531"/>
                <a:gd name="connsiteX2" fmla="*/ 3927730 w 4116165"/>
                <a:gd name="connsiteY2" fmla="*/ 3497531 h 3497531"/>
                <a:gd name="connsiteX3" fmla="*/ 1621876 w 4116165"/>
                <a:gd name="connsiteY3" fmla="*/ 3497531 h 3497531"/>
                <a:gd name="connsiteX4" fmla="*/ 1433441 w 4116165"/>
                <a:gd name="connsiteY4" fmla="*/ 3309096 h 3497531"/>
                <a:gd name="connsiteX5" fmla="*/ 688860 w 4116165"/>
                <a:gd name="connsiteY5" fmla="*/ 0 h 3497531"/>
                <a:gd name="connsiteX6" fmla="*/ 739322 w 4116165"/>
                <a:gd name="connsiteY6" fmla="*/ 20901 h 3497531"/>
                <a:gd name="connsiteX7" fmla="*/ 1356818 w 4116165"/>
                <a:gd name="connsiteY7" fmla="*/ 638398 h 3497531"/>
                <a:gd name="connsiteX8" fmla="*/ 1356818 w 4116165"/>
                <a:gd name="connsiteY8" fmla="*/ 739322 h 3497531"/>
                <a:gd name="connsiteX9" fmla="*/ 739322 w 4116165"/>
                <a:gd name="connsiteY9" fmla="*/ 1356819 h 3497531"/>
                <a:gd name="connsiteX10" fmla="*/ 638398 w 4116165"/>
                <a:gd name="connsiteY10" fmla="*/ 1356819 h 3497531"/>
                <a:gd name="connsiteX11" fmla="*/ 20901 w 4116165"/>
                <a:gd name="connsiteY11" fmla="*/ 739322 h 3497531"/>
                <a:gd name="connsiteX12" fmla="*/ 20901 w 4116165"/>
                <a:gd name="connsiteY12" fmla="*/ 638398 h 3497531"/>
                <a:gd name="connsiteX13" fmla="*/ 638398 w 4116165"/>
                <a:gd name="connsiteY13" fmla="*/ 20901 h 3497531"/>
                <a:gd name="connsiteX14" fmla="*/ 688860 w 4116165"/>
                <a:gd name="connsiteY14" fmla="*/ 0 h 3497531"/>
                <a:gd name="connsiteX0" fmla="*/ 1433441 w 3927730"/>
                <a:gd name="connsiteY0" fmla="*/ 3309096 h 3497531"/>
                <a:gd name="connsiteX1" fmla="*/ 3927730 w 3927730"/>
                <a:gd name="connsiteY1" fmla="*/ 3497531 h 3497531"/>
                <a:gd name="connsiteX2" fmla="*/ 1621876 w 3927730"/>
                <a:gd name="connsiteY2" fmla="*/ 3497531 h 3497531"/>
                <a:gd name="connsiteX3" fmla="*/ 1433441 w 3927730"/>
                <a:gd name="connsiteY3" fmla="*/ 3309096 h 3497531"/>
                <a:gd name="connsiteX4" fmla="*/ 688860 w 3927730"/>
                <a:gd name="connsiteY4" fmla="*/ 0 h 3497531"/>
                <a:gd name="connsiteX5" fmla="*/ 739322 w 3927730"/>
                <a:gd name="connsiteY5" fmla="*/ 20901 h 3497531"/>
                <a:gd name="connsiteX6" fmla="*/ 1356818 w 3927730"/>
                <a:gd name="connsiteY6" fmla="*/ 638398 h 3497531"/>
                <a:gd name="connsiteX7" fmla="*/ 1356818 w 3927730"/>
                <a:gd name="connsiteY7" fmla="*/ 739322 h 3497531"/>
                <a:gd name="connsiteX8" fmla="*/ 739322 w 3927730"/>
                <a:gd name="connsiteY8" fmla="*/ 1356819 h 3497531"/>
                <a:gd name="connsiteX9" fmla="*/ 638398 w 3927730"/>
                <a:gd name="connsiteY9" fmla="*/ 1356819 h 3497531"/>
                <a:gd name="connsiteX10" fmla="*/ 20901 w 3927730"/>
                <a:gd name="connsiteY10" fmla="*/ 739322 h 3497531"/>
                <a:gd name="connsiteX11" fmla="*/ 20901 w 3927730"/>
                <a:gd name="connsiteY11" fmla="*/ 638398 h 3497531"/>
                <a:gd name="connsiteX12" fmla="*/ 638398 w 3927730"/>
                <a:gd name="connsiteY12" fmla="*/ 20901 h 3497531"/>
                <a:gd name="connsiteX13" fmla="*/ 688860 w 3927730"/>
                <a:gd name="connsiteY13" fmla="*/ 0 h 3497531"/>
                <a:gd name="connsiteX0" fmla="*/ 1433441 w 1621876"/>
                <a:gd name="connsiteY0" fmla="*/ 3309096 h 3497531"/>
                <a:gd name="connsiteX1" fmla="*/ 1621876 w 1621876"/>
                <a:gd name="connsiteY1" fmla="*/ 3497531 h 3497531"/>
                <a:gd name="connsiteX2" fmla="*/ 1433441 w 1621876"/>
                <a:gd name="connsiteY2" fmla="*/ 3309096 h 3497531"/>
                <a:gd name="connsiteX3" fmla="*/ 688860 w 1621876"/>
                <a:gd name="connsiteY3" fmla="*/ 0 h 3497531"/>
                <a:gd name="connsiteX4" fmla="*/ 739322 w 1621876"/>
                <a:gd name="connsiteY4" fmla="*/ 20901 h 3497531"/>
                <a:gd name="connsiteX5" fmla="*/ 1356818 w 1621876"/>
                <a:gd name="connsiteY5" fmla="*/ 638398 h 3497531"/>
                <a:gd name="connsiteX6" fmla="*/ 1356818 w 1621876"/>
                <a:gd name="connsiteY6" fmla="*/ 739322 h 3497531"/>
                <a:gd name="connsiteX7" fmla="*/ 739322 w 1621876"/>
                <a:gd name="connsiteY7" fmla="*/ 1356819 h 3497531"/>
                <a:gd name="connsiteX8" fmla="*/ 638398 w 1621876"/>
                <a:gd name="connsiteY8" fmla="*/ 1356819 h 3497531"/>
                <a:gd name="connsiteX9" fmla="*/ 20901 w 1621876"/>
                <a:gd name="connsiteY9" fmla="*/ 739322 h 3497531"/>
                <a:gd name="connsiteX10" fmla="*/ 20901 w 1621876"/>
                <a:gd name="connsiteY10" fmla="*/ 638398 h 3497531"/>
                <a:gd name="connsiteX11" fmla="*/ 638398 w 1621876"/>
                <a:gd name="connsiteY11" fmla="*/ 20901 h 3497531"/>
                <a:gd name="connsiteX12" fmla="*/ 688860 w 1621876"/>
                <a:gd name="connsiteY12" fmla="*/ 0 h 3497531"/>
                <a:gd name="connsiteX0" fmla="*/ 688860 w 1377719"/>
                <a:gd name="connsiteY0" fmla="*/ 0 h 1377720"/>
                <a:gd name="connsiteX1" fmla="*/ 739322 w 1377719"/>
                <a:gd name="connsiteY1" fmla="*/ 20901 h 1377720"/>
                <a:gd name="connsiteX2" fmla="*/ 1356818 w 1377719"/>
                <a:gd name="connsiteY2" fmla="*/ 638398 h 1377720"/>
                <a:gd name="connsiteX3" fmla="*/ 1356818 w 1377719"/>
                <a:gd name="connsiteY3" fmla="*/ 739322 h 1377720"/>
                <a:gd name="connsiteX4" fmla="*/ 739322 w 1377719"/>
                <a:gd name="connsiteY4" fmla="*/ 1356819 h 1377720"/>
                <a:gd name="connsiteX5" fmla="*/ 638398 w 1377719"/>
                <a:gd name="connsiteY5" fmla="*/ 1356819 h 1377720"/>
                <a:gd name="connsiteX6" fmla="*/ 20901 w 1377719"/>
                <a:gd name="connsiteY6" fmla="*/ 739322 h 1377720"/>
                <a:gd name="connsiteX7" fmla="*/ 20901 w 1377719"/>
                <a:gd name="connsiteY7" fmla="*/ 638398 h 1377720"/>
                <a:gd name="connsiteX8" fmla="*/ 638398 w 1377719"/>
                <a:gd name="connsiteY8" fmla="*/ 20901 h 1377720"/>
                <a:gd name="connsiteX9" fmla="*/ 688860 w 1377719"/>
                <a:gd name="connsiteY9" fmla="*/ 0 h 13777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77719" h="1377720">
                  <a:moveTo>
                    <a:pt x="688860" y="0"/>
                  </a:moveTo>
                  <a:cubicBezTo>
                    <a:pt x="707124" y="0"/>
                    <a:pt x="725387" y="6967"/>
                    <a:pt x="739322" y="20901"/>
                  </a:cubicBezTo>
                  <a:lnTo>
                    <a:pt x="1356818" y="638398"/>
                  </a:lnTo>
                  <a:cubicBezTo>
                    <a:pt x="1384687" y="666267"/>
                    <a:pt x="1384687" y="711453"/>
                    <a:pt x="1356818" y="739322"/>
                  </a:cubicBezTo>
                  <a:lnTo>
                    <a:pt x="739322" y="1356819"/>
                  </a:lnTo>
                  <a:cubicBezTo>
                    <a:pt x="711453" y="1384688"/>
                    <a:pt x="666267" y="1384688"/>
                    <a:pt x="638398" y="1356819"/>
                  </a:cubicBezTo>
                  <a:lnTo>
                    <a:pt x="20901" y="739322"/>
                  </a:lnTo>
                  <a:cubicBezTo>
                    <a:pt x="-6968" y="711453"/>
                    <a:pt x="-6968" y="666267"/>
                    <a:pt x="20901" y="638398"/>
                  </a:cubicBezTo>
                  <a:lnTo>
                    <a:pt x="638398" y="20901"/>
                  </a:lnTo>
                  <a:cubicBezTo>
                    <a:pt x="652332" y="6967"/>
                    <a:pt x="670596" y="0"/>
                    <a:pt x="68886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gradFill>
                <a:gsLst>
                  <a:gs pos="1000">
                    <a:schemeClr val="bg1"/>
                  </a:gs>
                  <a:gs pos="99000">
                    <a:schemeClr val="bg1">
                      <a:lumMod val="95000"/>
                    </a:schemeClr>
                  </a:gs>
                </a:gsLst>
                <a:lin ang="5400000" scaled="1"/>
              </a:gradFill>
            </a:ln>
            <a:effectLst>
              <a:outerShdw blurRad="508000" dist="254000" dir="5400000" algn="t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b="1">
                  <a:solidFill>
                    <a:schemeClr val="accent2"/>
                  </a:solidFill>
                  <a:ea typeface="微软雅黑" panose="020B0503020204020204" pitchFamily="34" charset="-122"/>
                </a:rPr>
                <a:t>02</a:t>
              </a:r>
              <a:endParaRPr lang="en-US" sz="2400" b="1" dirty="0">
                <a:solidFill>
                  <a:schemeClr val="accent2"/>
                </a:solidFill>
                <a:ea typeface="微软雅黑" panose="020B0503020204020204" pitchFamily="34" charset="-122"/>
              </a:endParaRPr>
            </a:p>
          </p:txBody>
        </p:sp>
        <p:grpSp>
          <p:nvGrpSpPr>
            <p:cNvPr id="96" name="组合 95"/>
            <p:cNvGrpSpPr/>
            <p:nvPr/>
          </p:nvGrpSpPr>
          <p:grpSpPr>
            <a:xfrm>
              <a:off x="5537594" y="4333529"/>
              <a:ext cx="876850" cy="765590"/>
              <a:chOff x="5527655" y="4323590"/>
              <a:chExt cx="876850" cy="765590"/>
            </a:xfrm>
          </p:grpSpPr>
          <p:sp>
            <p:nvSpPr>
              <p:cNvPr id="102" name="任意多边形 101"/>
              <p:cNvSpPr/>
              <p:nvPr/>
            </p:nvSpPr>
            <p:spPr>
              <a:xfrm rot="17956364">
                <a:off x="5528070" y="4378384"/>
                <a:ext cx="252827" cy="253658"/>
              </a:xfrm>
              <a:custGeom>
                <a:avLst/>
                <a:gdLst>
                  <a:gd name="connsiteX0" fmla="*/ 242860 w 252827"/>
                  <a:gd name="connsiteY0" fmla="*/ 77461 h 253657"/>
                  <a:gd name="connsiteX1" fmla="*/ 252827 w 252827"/>
                  <a:gd name="connsiteY1" fmla="*/ 126829 h 253657"/>
                  <a:gd name="connsiteX2" fmla="*/ 252826 w 252827"/>
                  <a:gd name="connsiteY2" fmla="*/ 126828 h 253657"/>
                  <a:gd name="connsiteX3" fmla="*/ 125998 w 252827"/>
                  <a:gd name="connsiteY3" fmla="*/ 253657 h 253657"/>
                  <a:gd name="connsiteX4" fmla="*/ 0 w 252827"/>
                  <a:gd name="connsiteY4" fmla="*/ 253656 h 253657"/>
                  <a:gd name="connsiteX5" fmla="*/ 71430 w 252827"/>
                  <a:gd name="connsiteY5" fmla="*/ 1 h 253657"/>
                  <a:gd name="connsiteX6" fmla="*/ 125999 w 252827"/>
                  <a:gd name="connsiteY6" fmla="*/ 1 h 253657"/>
                  <a:gd name="connsiteX7" fmla="*/ 242860 w 252827"/>
                  <a:gd name="connsiteY7" fmla="*/ 77461 h 2536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2827" h="253657">
                    <a:moveTo>
                      <a:pt x="242860" y="77461"/>
                    </a:moveTo>
                    <a:cubicBezTo>
                      <a:pt x="249278" y="92634"/>
                      <a:pt x="252827" y="109317"/>
                      <a:pt x="252827" y="126829"/>
                    </a:cubicBezTo>
                    <a:lnTo>
                      <a:pt x="252826" y="126828"/>
                    </a:lnTo>
                    <a:cubicBezTo>
                      <a:pt x="252826" y="196874"/>
                      <a:pt x="196042" y="253656"/>
                      <a:pt x="125998" y="253657"/>
                    </a:cubicBezTo>
                    <a:lnTo>
                      <a:pt x="0" y="253656"/>
                    </a:lnTo>
                    <a:lnTo>
                      <a:pt x="71430" y="1"/>
                    </a:lnTo>
                    <a:lnTo>
                      <a:pt x="125999" y="1"/>
                    </a:lnTo>
                    <a:cubicBezTo>
                      <a:pt x="178533" y="0"/>
                      <a:pt x="223607" y="31940"/>
                      <a:pt x="242860" y="77461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3" name="任意多边形 102"/>
              <p:cNvSpPr/>
              <p:nvPr/>
            </p:nvSpPr>
            <p:spPr>
              <a:xfrm rot="17956364">
                <a:off x="5662744" y="4477741"/>
                <a:ext cx="448355" cy="253656"/>
              </a:xfrm>
              <a:custGeom>
                <a:avLst/>
                <a:gdLst>
                  <a:gd name="connsiteX0" fmla="*/ 438389 w 448356"/>
                  <a:gd name="connsiteY0" fmla="*/ 77461 h 253657"/>
                  <a:gd name="connsiteX1" fmla="*/ 448356 w 448356"/>
                  <a:gd name="connsiteY1" fmla="*/ 126829 h 253657"/>
                  <a:gd name="connsiteX2" fmla="*/ 448355 w 448356"/>
                  <a:gd name="connsiteY2" fmla="*/ 126828 h 253657"/>
                  <a:gd name="connsiteX3" fmla="*/ 321527 w 448356"/>
                  <a:gd name="connsiteY3" fmla="*/ 253657 h 253657"/>
                  <a:gd name="connsiteX4" fmla="*/ 0 w 448356"/>
                  <a:gd name="connsiteY4" fmla="*/ 253655 h 253657"/>
                  <a:gd name="connsiteX5" fmla="*/ 70777 w 448356"/>
                  <a:gd name="connsiteY5" fmla="*/ 2315 h 253657"/>
                  <a:gd name="connsiteX6" fmla="*/ 196775 w 448356"/>
                  <a:gd name="connsiteY6" fmla="*/ 2316 h 253657"/>
                  <a:gd name="connsiteX7" fmla="*/ 208240 w 448356"/>
                  <a:gd name="connsiteY7" fmla="*/ 1 h 253657"/>
                  <a:gd name="connsiteX8" fmla="*/ 321528 w 448356"/>
                  <a:gd name="connsiteY8" fmla="*/ 1 h 253657"/>
                  <a:gd name="connsiteX9" fmla="*/ 438389 w 448356"/>
                  <a:gd name="connsiteY9" fmla="*/ 77461 h 2536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48356" h="253657">
                    <a:moveTo>
                      <a:pt x="438389" y="77461"/>
                    </a:moveTo>
                    <a:cubicBezTo>
                      <a:pt x="444807" y="92634"/>
                      <a:pt x="448356" y="109317"/>
                      <a:pt x="448356" y="126829"/>
                    </a:cubicBezTo>
                    <a:lnTo>
                      <a:pt x="448355" y="126828"/>
                    </a:lnTo>
                    <a:cubicBezTo>
                      <a:pt x="448355" y="196874"/>
                      <a:pt x="391571" y="253656"/>
                      <a:pt x="321527" y="253657"/>
                    </a:cubicBezTo>
                    <a:lnTo>
                      <a:pt x="0" y="253655"/>
                    </a:lnTo>
                    <a:lnTo>
                      <a:pt x="70777" y="2315"/>
                    </a:lnTo>
                    <a:lnTo>
                      <a:pt x="196775" y="2316"/>
                    </a:lnTo>
                    <a:lnTo>
                      <a:pt x="208240" y="1"/>
                    </a:lnTo>
                    <a:lnTo>
                      <a:pt x="321528" y="1"/>
                    </a:lnTo>
                    <a:cubicBezTo>
                      <a:pt x="374062" y="0"/>
                      <a:pt x="419136" y="31940"/>
                      <a:pt x="438389" y="7746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4" name="任意多边形 103"/>
              <p:cNvSpPr/>
              <p:nvPr/>
            </p:nvSpPr>
            <p:spPr>
              <a:xfrm rot="17956364">
                <a:off x="5787697" y="4532707"/>
                <a:ext cx="671890" cy="253656"/>
              </a:xfrm>
              <a:custGeom>
                <a:avLst/>
                <a:gdLst>
                  <a:gd name="connsiteX0" fmla="*/ 661923 w 671890"/>
                  <a:gd name="connsiteY0" fmla="*/ 77461 h 253657"/>
                  <a:gd name="connsiteX1" fmla="*/ 671890 w 671890"/>
                  <a:gd name="connsiteY1" fmla="*/ 126829 h 253657"/>
                  <a:gd name="connsiteX2" fmla="*/ 671889 w 671890"/>
                  <a:gd name="connsiteY2" fmla="*/ 126828 h 253657"/>
                  <a:gd name="connsiteX3" fmla="*/ 545061 w 671890"/>
                  <a:gd name="connsiteY3" fmla="*/ 253657 h 253657"/>
                  <a:gd name="connsiteX4" fmla="*/ 13771 w 671890"/>
                  <a:gd name="connsiteY4" fmla="*/ 253655 h 253657"/>
                  <a:gd name="connsiteX5" fmla="*/ 12936 w 671890"/>
                  <a:gd name="connsiteY5" fmla="*/ 253486 h 253657"/>
                  <a:gd name="connsiteX6" fmla="*/ 1245 w 671890"/>
                  <a:gd name="connsiteY6" fmla="*/ 218057 h 253657"/>
                  <a:gd name="connsiteX7" fmla="*/ 5989 w 671890"/>
                  <a:gd name="connsiteY7" fmla="*/ 155148 h 253657"/>
                  <a:gd name="connsiteX8" fmla="*/ 49679 w 671890"/>
                  <a:gd name="connsiteY8" fmla="*/ 0 h 253657"/>
                  <a:gd name="connsiteX9" fmla="*/ 545062 w 671890"/>
                  <a:gd name="connsiteY9" fmla="*/ 1 h 253657"/>
                  <a:gd name="connsiteX10" fmla="*/ 661923 w 671890"/>
                  <a:gd name="connsiteY10" fmla="*/ 77461 h 2536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671890" h="253657">
                    <a:moveTo>
                      <a:pt x="661923" y="77461"/>
                    </a:moveTo>
                    <a:cubicBezTo>
                      <a:pt x="668341" y="92634"/>
                      <a:pt x="671890" y="109317"/>
                      <a:pt x="671890" y="126829"/>
                    </a:cubicBezTo>
                    <a:lnTo>
                      <a:pt x="671889" y="126828"/>
                    </a:lnTo>
                    <a:cubicBezTo>
                      <a:pt x="671889" y="196874"/>
                      <a:pt x="615105" y="253656"/>
                      <a:pt x="545061" y="253657"/>
                    </a:cubicBezTo>
                    <a:lnTo>
                      <a:pt x="13771" y="253655"/>
                    </a:lnTo>
                    <a:lnTo>
                      <a:pt x="12936" y="253486"/>
                    </a:lnTo>
                    <a:lnTo>
                      <a:pt x="1245" y="218057"/>
                    </a:lnTo>
                    <a:cubicBezTo>
                      <a:pt x="-1342" y="197582"/>
                      <a:pt x="43" y="176262"/>
                      <a:pt x="5989" y="155148"/>
                    </a:cubicBezTo>
                    <a:lnTo>
                      <a:pt x="49679" y="0"/>
                    </a:lnTo>
                    <a:lnTo>
                      <a:pt x="545062" y="1"/>
                    </a:lnTo>
                    <a:cubicBezTo>
                      <a:pt x="597596" y="0"/>
                      <a:pt x="642670" y="31940"/>
                      <a:pt x="661923" y="7746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5" name="任意多边形 104"/>
              <p:cNvSpPr/>
              <p:nvPr/>
            </p:nvSpPr>
            <p:spPr>
              <a:xfrm rot="17956364">
                <a:off x="6028388" y="4713063"/>
                <a:ext cx="538910" cy="213324"/>
              </a:xfrm>
              <a:custGeom>
                <a:avLst/>
                <a:gdLst>
                  <a:gd name="connsiteX0" fmla="*/ 528944 w 538911"/>
                  <a:gd name="connsiteY0" fmla="*/ 77461 h 213325"/>
                  <a:gd name="connsiteX1" fmla="*/ 538911 w 538911"/>
                  <a:gd name="connsiteY1" fmla="*/ 126829 h 213325"/>
                  <a:gd name="connsiteX2" fmla="*/ 538910 w 538911"/>
                  <a:gd name="connsiteY2" fmla="*/ 126828 h 213325"/>
                  <a:gd name="connsiteX3" fmla="*/ 528943 w 538911"/>
                  <a:gd name="connsiteY3" fmla="*/ 176196 h 213325"/>
                  <a:gd name="connsiteX4" fmla="*/ 503909 w 538911"/>
                  <a:gd name="connsiteY4" fmla="*/ 213325 h 213325"/>
                  <a:gd name="connsiteX5" fmla="*/ 103917 w 538911"/>
                  <a:gd name="connsiteY5" fmla="*/ 100687 h 213325"/>
                  <a:gd name="connsiteX6" fmla="*/ 8397 w 538911"/>
                  <a:gd name="connsiteY6" fmla="*/ 25446 h 213325"/>
                  <a:gd name="connsiteX7" fmla="*/ 0 w 538911"/>
                  <a:gd name="connsiteY7" fmla="*/ 1 h 213325"/>
                  <a:gd name="connsiteX8" fmla="*/ 412083 w 538911"/>
                  <a:gd name="connsiteY8" fmla="*/ 1 h 213325"/>
                  <a:gd name="connsiteX9" fmla="*/ 528944 w 538911"/>
                  <a:gd name="connsiteY9" fmla="*/ 77461 h 2133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38911" h="213325">
                    <a:moveTo>
                      <a:pt x="528944" y="77461"/>
                    </a:moveTo>
                    <a:cubicBezTo>
                      <a:pt x="535362" y="92634"/>
                      <a:pt x="538911" y="109317"/>
                      <a:pt x="538911" y="126829"/>
                    </a:cubicBezTo>
                    <a:lnTo>
                      <a:pt x="538910" y="126828"/>
                    </a:lnTo>
                    <a:cubicBezTo>
                      <a:pt x="538910" y="144339"/>
                      <a:pt x="535361" y="161022"/>
                      <a:pt x="528943" y="176196"/>
                    </a:cubicBezTo>
                    <a:lnTo>
                      <a:pt x="503909" y="213325"/>
                    </a:lnTo>
                    <a:lnTo>
                      <a:pt x="103917" y="100687"/>
                    </a:lnTo>
                    <a:cubicBezTo>
                      <a:pt x="61689" y="88796"/>
                      <a:pt x="28278" y="60913"/>
                      <a:pt x="8397" y="25446"/>
                    </a:cubicBezTo>
                    <a:lnTo>
                      <a:pt x="0" y="1"/>
                    </a:lnTo>
                    <a:lnTo>
                      <a:pt x="412083" y="1"/>
                    </a:lnTo>
                    <a:cubicBezTo>
                      <a:pt x="464617" y="0"/>
                      <a:pt x="509691" y="31940"/>
                      <a:pt x="528944" y="7746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97" name="组合 96"/>
            <p:cNvGrpSpPr/>
            <p:nvPr/>
          </p:nvGrpSpPr>
          <p:grpSpPr>
            <a:xfrm flipH="1" flipV="1">
              <a:off x="5809629" y="1844892"/>
              <a:ext cx="876851" cy="765590"/>
              <a:chOff x="5527654" y="4305511"/>
              <a:chExt cx="876851" cy="765590"/>
            </a:xfrm>
          </p:grpSpPr>
          <p:sp>
            <p:nvSpPr>
              <p:cNvPr id="98" name="任意多边形 97"/>
              <p:cNvSpPr/>
              <p:nvPr/>
            </p:nvSpPr>
            <p:spPr>
              <a:xfrm rot="17956364">
                <a:off x="5528069" y="4360305"/>
                <a:ext cx="252827" cy="253657"/>
              </a:xfrm>
              <a:custGeom>
                <a:avLst/>
                <a:gdLst>
                  <a:gd name="connsiteX0" fmla="*/ 242860 w 252827"/>
                  <a:gd name="connsiteY0" fmla="*/ 77461 h 253657"/>
                  <a:gd name="connsiteX1" fmla="*/ 252827 w 252827"/>
                  <a:gd name="connsiteY1" fmla="*/ 126829 h 253657"/>
                  <a:gd name="connsiteX2" fmla="*/ 252826 w 252827"/>
                  <a:gd name="connsiteY2" fmla="*/ 126828 h 253657"/>
                  <a:gd name="connsiteX3" fmla="*/ 125998 w 252827"/>
                  <a:gd name="connsiteY3" fmla="*/ 253657 h 253657"/>
                  <a:gd name="connsiteX4" fmla="*/ 0 w 252827"/>
                  <a:gd name="connsiteY4" fmla="*/ 253656 h 253657"/>
                  <a:gd name="connsiteX5" fmla="*/ 71430 w 252827"/>
                  <a:gd name="connsiteY5" fmla="*/ 1 h 253657"/>
                  <a:gd name="connsiteX6" fmla="*/ 125999 w 252827"/>
                  <a:gd name="connsiteY6" fmla="*/ 1 h 253657"/>
                  <a:gd name="connsiteX7" fmla="*/ 242860 w 252827"/>
                  <a:gd name="connsiteY7" fmla="*/ 77461 h 2536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2827" h="253657">
                    <a:moveTo>
                      <a:pt x="242860" y="77461"/>
                    </a:moveTo>
                    <a:cubicBezTo>
                      <a:pt x="249278" y="92634"/>
                      <a:pt x="252827" y="109317"/>
                      <a:pt x="252827" y="126829"/>
                    </a:cubicBezTo>
                    <a:lnTo>
                      <a:pt x="252826" y="126828"/>
                    </a:lnTo>
                    <a:cubicBezTo>
                      <a:pt x="252826" y="196874"/>
                      <a:pt x="196042" y="253656"/>
                      <a:pt x="125998" y="253657"/>
                    </a:cubicBezTo>
                    <a:lnTo>
                      <a:pt x="0" y="253656"/>
                    </a:lnTo>
                    <a:lnTo>
                      <a:pt x="71430" y="1"/>
                    </a:lnTo>
                    <a:lnTo>
                      <a:pt x="125999" y="1"/>
                    </a:lnTo>
                    <a:cubicBezTo>
                      <a:pt x="178533" y="0"/>
                      <a:pt x="223607" y="31940"/>
                      <a:pt x="242860" y="77461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9" name="任意多边形 98"/>
              <p:cNvSpPr/>
              <p:nvPr/>
            </p:nvSpPr>
            <p:spPr>
              <a:xfrm rot="17956364">
                <a:off x="5662745" y="4459663"/>
                <a:ext cx="448356" cy="253657"/>
              </a:xfrm>
              <a:custGeom>
                <a:avLst/>
                <a:gdLst>
                  <a:gd name="connsiteX0" fmla="*/ 438389 w 448356"/>
                  <a:gd name="connsiteY0" fmla="*/ 77461 h 253657"/>
                  <a:gd name="connsiteX1" fmla="*/ 448356 w 448356"/>
                  <a:gd name="connsiteY1" fmla="*/ 126829 h 253657"/>
                  <a:gd name="connsiteX2" fmla="*/ 448355 w 448356"/>
                  <a:gd name="connsiteY2" fmla="*/ 126828 h 253657"/>
                  <a:gd name="connsiteX3" fmla="*/ 321527 w 448356"/>
                  <a:gd name="connsiteY3" fmla="*/ 253657 h 253657"/>
                  <a:gd name="connsiteX4" fmla="*/ 0 w 448356"/>
                  <a:gd name="connsiteY4" fmla="*/ 253655 h 253657"/>
                  <a:gd name="connsiteX5" fmla="*/ 70777 w 448356"/>
                  <a:gd name="connsiteY5" fmla="*/ 2315 h 253657"/>
                  <a:gd name="connsiteX6" fmla="*/ 196775 w 448356"/>
                  <a:gd name="connsiteY6" fmla="*/ 2316 h 253657"/>
                  <a:gd name="connsiteX7" fmla="*/ 208240 w 448356"/>
                  <a:gd name="connsiteY7" fmla="*/ 1 h 253657"/>
                  <a:gd name="connsiteX8" fmla="*/ 321528 w 448356"/>
                  <a:gd name="connsiteY8" fmla="*/ 1 h 253657"/>
                  <a:gd name="connsiteX9" fmla="*/ 438389 w 448356"/>
                  <a:gd name="connsiteY9" fmla="*/ 77461 h 2536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48356" h="253657">
                    <a:moveTo>
                      <a:pt x="438389" y="77461"/>
                    </a:moveTo>
                    <a:cubicBezTo>
                      <a:pt x="444807" y="92634"/>
                      <a:pt x="448356" y="109317"/>
                      <a:pt x="448356" y="126829"/>
                    </a:cubicBezTo>
                    <a:lnTo>
                      <a:pt x="448355" y="126828"/>
                    </a:lnTo>
                    <a:cubicBezTo>
                      <a:pt x="448355" y="196874"/>
                      <a:pt x="391571" y="253656"/>
                      <a:pt x="321527" y="253657"/>
                    </a:cubicBezTo>
                    <a:lnTo>
                      <a:pt x="0" y="253655"/>
                    </a:lnTo>
                    <a:lnTo>
                      <a:pt x="70777" y="2315"/>
                    </a:lnTo>
                    <a:lnTo>
                      <a:pt x="196775" y="2316"/>
                    </a:lnTo>
                    <a:lnTo>
                      <a:pt x="208240" y="1"/>
                    </a:lnTo>
                    <a:lnTo>
                      <a:pt x="321528" y="1"/>
                    </a:lnTo>
                    <a:cubicBezTo>
                      <a:pt x="374062" y="0"/>
                      <a:pt x="419136" y="31940"/>
                      <a:pt x="438389" y="7746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0" name="任意多边形 99"/>
              <p:cNvSpPr/>
              <p:nvPr/>
            </p:nvSpPr>
            <p:spPr>
              <a:xfrm rot="17956364">
                <a:off x="5787696" y="4514627"/>
                <a:ext cx="671890" cy="253657"/>
              </a:xfrm>
              <a:custGeom>
                <a:avLst/>
                <a:gdLst>
                  <a:gd name="connsiteX0" fmla="*/ 661923 w 671890"/>
                  <a:gd name="connsiteY0" fmla="*/ 77461 h 253657"/>
                  <a:gd name="connsiteX1" fmla="*/ 671890 w 671890"/>
                  <a:gd name="connsiteY1" fmla="*/ 126829 h 253657"/>
                  <a:gd name="connsiteX2" fmla="*/ 671889 w 671890"/>
                  <a:gd name="connsiteY2" fmla="*/ 126828 h 253657"/>
                  <a:gd name="connsiteX3" fmla="*/ 545061 w 671890"/>
                  <a:gd name="connsiteY3" fmla="*/ 253657 h 253657"/>
                  <a:gd name="connsiteX4" fmla="*/ 13771 w 671890"/>
                  <a:gd name="connsiteY4" fmla="*/ 253655 h 253657"/>
                  <a:gd name="connsiteX5" fmla="*/ 12936 w 671890"/>
                  <a:gd name="connsiteY5" fmla="*/ 253486 h 253657"/>
                  <a:gd name="connsiteX6" fmla="*/ 1245 w 671890"/>
                  <a:gd name="connsiteY6" fmla="*/ 218057 h 253657"/>
                  <a:gd name="connsiteX7" fmla="*/ 5989 w 671890"/>
                  <a:gd name="connsiteY7" fmla="*/ 155148 h 253657"/>
                  <a:gd name="connsiteX8" fmla="*/ 49679 w 671890"/>
                  <a:gd name="connsiteY8" fmla="*/ 0 h 253657"/>
                  <a:gd name="connsiteX9" fmla="*/ 545062 w 671890"/>
                  <a:gd name="connsiteY9" fmla="*/ 1 h 253657"/>
                  <a:gd name="connsiteX10" fmla="*/ 661923 w 671890"/>
                  <a:gd name="connsiteY10" fmla="*/ 77461 h 2536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671890" h="253657">
                    <a:moveTo>
                      <a:pt x="661923" y="77461"/>
                    </a:moveTo>
                    <a:cubicBezTo>
                      <a:pt x="668341" y="92634"/>
                      <a:pt x="671890" y="109317"/>
                      <a:pt x="671890" y="126829"/>
                    </a:cubicBezTo>
                    <a:lnTo>
                      <a:pt x="671889" y="126828"/>
                    </a:lnTo>
                    <a:cubicBezTo>
                      <a:pt x="671889" y="196874"/>
                      <a:pt x="615105" y="253656"/>
                      <a:pt x="545061" y="253657"/>
                    </a:cubicBezTo>
                    <a:lnTo>
                      <a:pt x="13771" y="253655"/>
                    </a:lnTo>
                    <a:lnTo>
                      <a:pt x="12936" y="253486"/>
                    </a:lnTo>
                    <a:lnTo>
                      <a:pt x="1245" y="218057"/>
                    </a:lnTo>
                    <a:cubicBezTo>
                      <a:pt x="-1342" y="197582"/>
                      <a:pt x="43" y="176262"/>
                      <a:pt x="5989" y="155148"/>
                    </a:cubicBezTo>
                    <a:lnTo>
                      <a:pt x="49679" y="0"/>
                    </a:lnTo>
                    <a:lnTo>
                      <a:pt x="545062" y="1"/>
                    </a:lnTo>
                    <a:cubicBezTo>
                      <a:pt x="597596" y="0"/>
                      <a:pt x="642670" y="31940"/>
                      <a:pt x="661923" y="7746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1" name="任意多边形 100"/>
              <p:cNvSpPr/>
              <p:nvPr/>
            </p:nvSpPr>
            <p:spPr>
              <a:xfrm rot="17956364">
                <a:off x="6028387" y="4694983"/>
                <a:ext cx="538911" cy="213325"/>
              </a:xfrm>
              <a:custGeom>
                <a:avLst/>
                <a:gdLst>
                  <a:gd name="connsiteX0" fmla="*/ 528944 w 538911"/>
                  <a:gd name="connsiteY0" fmla="*/ 77461 h 213325"/>
                  <a:gd name="connsiteX1" fmla="*/ 538911 w 538911"/>
                  <a:gd name="connsiteY1" fmla="*/ 126829 h 213325"/>
                  <a:gd name="connsiteX2" fmla="*/ 538910 w 538911"/>
                  <a:gd name="connsiteY2" fmla="*/ 126828 h 213325"/>
                  <a:gd name="connsiteX3" fmla="*/ 528943 w 538911"/>
                  <a:gd name="connsiteY3" fmla="*/ 176196 h 213325"/>
                  <a:gd name="connsiteX4" fmla="*/ 503909 w 538911"/>
                  <a:gd name="connsiteY4" fmla="*/ 213325 h 213325"/>
                  <a:gd name="connsiteX5" fmla="*/ 103917 w 538911"/>
                  <a:gd name="connsiteY5" fmla="*/ 100687 h 213325"/>
                  <a:gd name="connsiteX6" fmla="*/ 8397 w 538911"/>
                  <a:gd name="connsiteY6" fmla="*/ 25446 h 213325"/>
                  <a:gd name="connsiteX7" fmla="*/ 0 w 538911"/>
                  <a:gd name="connsiteY7" fmla="*/ 1 h 213325"/>
                  <a:gd name="connsiteX8" fmla="*/ 412083 w 538911"/>
                  <a:gd name="connsiteY8" fmla="*/ 1 h 213325"/>
                  <a:gd name="connsiteX9" fmla="*/ 528944 w 538911"/>
                  <a:gd name="connsiteY9" fmla="*/ 77461 h 2133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38911" h="213325">
                    <a:moveTo>
                      <a:pt x="528944" y="77461"/>
                    </a:moveTo>
                    <a:cubicBezTo>
                      <a:pt x="535362" y="92634"/>
                      <a:pt x="538911" y="109317"/>
                      <a:pt x="538911" y="126829"/>
                    </a:cubicBezTo>
                    <a:lnTo>
                      <a:pt x="538910" y="126828"/>
                    </a:lnTo>
                    <a:cubicBezTo>
                      <a:pt x="538910" y="144339"/>
                      <a:pt x="535361" y="161022"/>
                      <a:pt x="528943" y="176196"/>
                    </a:cubicBezTo>
                    <a:lnTo>
                      <a:pt x="503909" y="213325"/>
                    </a:lnTo>
                    <a:lnTo>
                      <a:pt x="103917" y="100687"/>
                    </a:lnTo>
                    <a:cubicBezTo>
                      <a:pt x="61689" y="88796"/>
                      <a:pt x="28278" y="60913"/>
                      <a:pt x="8397" y="25446"/>
                    </a:cubicBezTo>
                    <a:lnTo>
                      <a:pt x="0" y="1"/>
                    </a:lnTo>
                    <a:lnTo>
                      <a:pt x="412083" y="1"/>
                    </a:lnTo>
                    <a:cubicBezTo>
                      <a:pt x="464617" y="0"/>
                      <a:pt x="509691" y="31940"/>
                      <a:pt x="528944" y="7746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106" name="组合 105"/>
          <p:cNvGrpSpPr/>
          <p:nvPr/>
        </p:nvGrpSpPr>
        <p:grpSpPr>
          <a:xfrm>
            <a:off x="8440632" y="2876109"/>
            <a:ext cx="1074276" cy="1139810"/>
            <a:chOff x="4486433" y="1844892"/>
            <a:chExt cx="3067122" cy="3254227"/>
          </a:xfrm>
        </p:grpSpPr>
        <p:sp>
          <p:nvSpPr>
            <p:cNvPr id="107" name="Freeform 7"/>
            <p:cNvSpPr/>
            <p:nvPr/>
          </p:nvSpPr>
          <p:spPr>
            <a:xfrm>
              <a:off x="4486433" y="1922530"/>
              <a:ext cx="3067122" cy="3067123"/>
            </a:xfrm>
            <a:custGeom>
              <a:avLst/>
              <a:gdLst>
                <a:gd name="connsiteX0" fmla="*/ 1621876 w 4116165"/>
                <a:gd name="connsiteY0" fmla="*/ 814807 h 3497531"/>
                <a:gd name="connsiteX1" fmla="*/ 3927730 w 4116165"/>
                <a:gd name="connsiteY1" fmla="*/ 814807 h 3497531"/>
                <a:gd name="connsiteX2" fmla="*/ 4116165 w 4116165"/>
                <a:gd name="connsiteY2" fmla="*/ 1003242 h 3497531"/>
                <a:gd name="connsiteX3" fmla="*/ 4116165 w 4116165"/>
                <a:gd name="connsiteY3" fmla="*/ 3309096 h 3497531"/>
                <a:gd name="connsiteX4" fmla="*/ 3927730 w 4116165"/>
                <a:gd name="connsiteY4" fmla="*/ 3497531 h 3497531"/>
                <a:gd name="connsiteX5" fmla="*/ 1621876 w 4116165"/>
                <a:gd name="connsiteY5" fmla="*/ 3497531 h 3497531"/>
                <a:gd name="connsiteX6" fmla="*/ 1433441 w 4116165"/>
                <a:gd name="connsiteY6" fmla="*/ 3309096 h 3497531"/>
                <a:gd name="connsiteX7" fmla="*/ 1433441 w 4116165"/>
                <a:gd name="connsiteY7" fmla="*/ 1003242 h 3497531"/>
                <a:gd name="connsiteX8" fmla="*/ 1621876 w 4116165"/>
                <a:gd name="connsiteY8" fmla="*/ 814807 h 3497531"/>
                <a:gd name="connsiteX9" fmla="*/ 688860 w 4116165"/>
                <a:gd name="connsiteY9" fmla="*/ 0 h 3497531"/>
                <a:gd name="connsiteX10" fmla="*/ 739322 w 4116165"/>
                <a:gd name="connsiteY10" fmla="*/ 20901 h 3497531"/>
                <a:gd name="connsiteX11" fmla="*/ 1356818 w 4116165"/>
                <a:gd name="connsiteY11" fmla="*/ 638398 h 3497531"/>
                <a:gd name="connsiteX12" fmla="*/ 1356818 w 4116165"/>
                <a:gd name="connsiteY12" fmla="*/ 739322 h 3497531"/>
                <a:gd name="connsiteX13" fmla="*/ 739322 w 4116165"/>
                <a:gd name="connsiteY13" fmla="*/ 1356819 h 3497531"/>
                <a:gd name="connsiteX14" fmla="*/ 638398 w 4116165"/>
                <a:gd name="connsiteY14" fmla="*/ 1356819 h 3497531"/>
                <a:gd name="connsiteX15" fmla="*/ 20901 w 4116165"/>
                <a:gd name="connsiteY15" fmla="*/ 739322 h 3497531"/>
                <a:gd name="connsiteX16" fmla="*/ 20901 w 4116165"/>
                <a:gd name="connsiteY16" fmla="*/ 638398 h 3497531"/>
                <a:gd name="connsiteX17" fmla="*/ 638398 w 4116165"/>
                <a:gd name="connsiteY17" fmla="*/ 20901 h 3497531"/>
                <a:gd name="connsiteX18" fmla="*/ 688860 w 4116165"/>
                <a:gd name="connsiteY18" fmla="*/ 0 h 3497531"/>
                <a:gd name="connsiteX0" fmla="*/ 1433441 w 4116165"/>
                <a:gd name="connsiteY0" fmla="*/ 1003242 h 3497531"/>
                <a:gd name="connsiteX1" fmla="*/ 3927730 w 4116165"/>
                <a:gd name="connsiteY1" fmla="*/ 814807 h 3497531"/>
                <a:gd name="connsiteX2" fmla="*/ 4116165 w 4116165"/>
                <a:gd name="connsiteY2" fmla="*/ 1003242 h 3497531"/>
                <a:gd name="connsiteX3" fmla="*/ 4116165 w 4116165"/>
                <a:gd name="connsiteY3" fmla="*/ 3309096 h 3497531"/>
                <a:gd name="connsiteX4" fmla="*/ 3927730 w 4116165"/>
                <a:gd name="connsiteY4" fmla="*/ 3497531 h 3497531"/>
                <a:gd name="connsiteX5" fmla="*/ 1621876 w 4116165"/>
                <a:gd name="connsiteY5" fmla="*/ 3497531 h 3497531"/>
                <a:gd name="connsiteX6" fmla="*/ 1433441 w 4116165"/>
                <a:gd name="connsiteY6" fmla="*/ 3309096 h 3497531"/>
                <a:gd name="connsiteX7" fmla="*/ 1433441 w 4116165"/>
                <a:gd name="connsiteY7" fmla="*/ 1003242 h 3497531"/>
                <a:gd name="connsiteX8" fmla="*/ 688860 w 4116165"/>
                <a:gd name="connsiteY8" fmla="*/ 0 h 3497531"/>
                <a:gd name="connsiteX9" fmla="*/ 739322 w 4116165"/>
                <a:gd name="connsiteY9" fmla="*/ 20901 h 3497531"/>
                <a:gd name="connsiteX10" fmla="*/ 1356818 w 4116165"/>
                <a:gd name="connsiteY10" fmla="*/ 638398 h 3497531"/>
                <a:gd name="connsiteX11" fmla="*/ 1356818 w 4116165"/>
                <a:gd name="connsiteY11" fmla="*/ 739322 h 3497531"/>
                <a:gd name="connsiteX12" fmla="*/ 739322 w 4116165"/>
                <a:gd name="connsiteY12" fmla="*/ 1356819 h 3497531"/>
                <a:gd name="connsiteX13" fmla="*/ 638398 w 4116165"/>
                <a:gd name="connsiteY13" fmla="*/ 1356819 h 3497531"/>
                <a:gd name="connsiteX14" fmla="*/ 20901 w 4116165"/>
                <a:gd name="connsiteY14" fmla="*/ 739322 h 3497531"/>
                <a:gd name="connsiteX15" fmla="*/ 20901 w 4116165"/>
                <a:gd name="connsiteY15" fmla="*/ 638398 h 3497531"/>
                <a:gd name="connsiteX16" fmla="*/ 638398 w 4116165"/>
                <a:gd name="connsiteY16" fmla="*/ 20901 h 3497531"/>
                <a:gd name="connsiteX17" fmla="*/ 688860 w 4116165"/>
                <a:gd name="connsiteY17" fmla="*/ 0 h 3497531"/>
                <a:gd name="connsiteX0" fmla="*/ 1433441 w 4116165"/>
                <a:gd name="connsiteY0" fmla="*/ 3309096 h 3497531"/>
                <a:gd name="connsiteX1" fmla="*/ 3927730 w 4116165"/>
                <a:gd name="connsiteY1" fmla="*/ 814807 h 3497531"/>
                <a:gd name="connsiteX2" fmla="*/ 4116165 w 4116165"/>
                <a:gd name="connsiteY2" fmla="*/ 1003242 h 3497531"/>
                <a:gd name="connsiteX3" fmla="*/ 4116165 w 4116165"/>
                <a:gd name="connsiteY3" fmla="*/ 3309096 h 3497531"/>
                <a:gd name="connsiteX4" fmla="*/ 3927730 w 4116165"/>
                <a:gd name="connsiteY4" fmla="*/ 3497531 h 3497531"/>
                <a:gd name="connsiteX5" fmla="*/ 1621876 w 4116165"/>
                <a:gd name="connsiteY5" fmla="*/ 3497531 h 3497531"/>
                <a:gd name="connsiteX6" fmla="*/ 1433441 w 4116165"/>
                <a:gd name="connsiteY6" fmla="*/ 3309096 h 3497531"/>
                <a:gd name="connsiteX7" fmla="*/ 688860 w 4116165"/>
                <a:gd name="connsiteY7" fmla="*/ 0 h 3497531"/>
                <a:gd name="connsiteX8" fmla="*/ 739322 w 4116165"/>
                <a:gd name="connsiteY8" fmla="*/ 20901 h 3497531"/>
                <a:gd name="connsiteX9" fmla="*/ 1356818 w 4116165"/>
                <a:gd name="connsiteY9" fmla="*/ 638398 h 3497531"/>
                <a:gd name="connsiteX10" fmla="*/ 1356818 w 4116165"/>
                <a:gd name="connsiteY10" fmla="*/ 739322 h 3497531"/>
                <a:gd name="connsiteX11" fmla="*/ 739322 w 4116165"/>
                <a:gd name="connsiteY11" fmla="*/ 1356819 h 3497531"/>
                <a:gd name="connsiteX12" fmla="*/ 638398 w 4116165"/>
                <a:gd name="connsiteY12" fmla="*/ 1356819 h 3497531"/>
                <a:gd name="connsiteX13" fmla="*/ 20901 w 4116165"/>
                <a:gd name="connsiteY13" fmla="*/ 739322 h 3497531"/>
                <a:gd name="connsiteX14" fmla="*/ 20901 w 4116165"/>
                <a:gd name="connsiteY14" fmla="*/ 638398 h 3497531"/>
                <a:gd name="connsiteX15" fmla="*/ 638398 w 4116165"/>
                <a:gd name="connsiteY15" fmla="*/ 20901 h 3497531"/>
                <a:gd name="connsiteX16" fmla="*/ 688860 w 4116165"/>
                <a:gd name="connsiteY16" fmla="*/ 0 h 3497531"/>
                <a:gd name="connsiteX0" fmla="*/ 1433441 w 4116165"/>
                <a:gd name="connsiteY0" fmla="*/ 3309096 h 3497531"/>
                <a:gd name="connsiteX1" fmla="*/ 4116165 w 4116165"/>
                <a:gd name="connsiteY1" fmla="*/ 1003242 h 3497531"/>
                <a:gd name="connsiteX2" fmla="*/ 4116165 w 4116165"/>
                <a:gd name="connsiteY2" fmla="*/ 3309096 h 3497531"/>
                <a:gd name="connsiteX3" fmla="*/ 3927730 w 4116165"/>
                <a:gd name="connsiteY3" fmla="*/ 3497531 h 3497531"/>
                <a:gd name="connsiteX4" fmla="*/ 1621876 w 4116165"/>
                <a:gd name="connsiteY4" fmla="*/ 3497531 h 3497531"/>
                <a:gd name="connsiteX5" fmla="*/ 1433441 w 4116165"/>
                <a:gd name="connsiteY5" fmla="*/ 3309096 h 3497531"/>
                <a:gd name="connsiteX6" fmla="*/ 688860 w 4116165"/>
                <a:gd name="connsiteY6" fmla="*/ 0 h 3497531"/>
                <a:gd name="connsiteX7" fmla="*/ 739322 w 4116165"/>
                <a:gd name="connsiteY7" fmla="*/ 20901 h 3497531"/>
                <a:gd name="connsiteX8" fmla="*/ 1356818 w 4116165"/>
                <a:gd name="connsiteY8" fmla="*/ 638398 h 3497531"/>
                <a:gd name="connsiteX9" fmla="*/ 1356818 w 4116165"/>
                <a:gd name="connsiteY9" fmla="*/ 739322 h 3497531"/>
                <a:gd name="connsiteX10" fmla="*/ 739322 w 4116165"/>
                <a:gd name="connsiteY10" fmla="*/ 1356819 h 3497531"/>
                <a:gd name="connsiteX11" fmla="*/ 638398 w 4116165"/>
                <a:gd name="connsiteY11" fmla="*/ 1356819 h 3497531"/>
                <a:gd name="connsiteX12" fmla="*/ 20901 w 4116165"/>
                <a:gd name="connsiteY12" fmla="*/ 739322 h 3497531"/>
                <a:gd name="connsiteX13" fmla="*/ 20901 w 4116165"/>
                <a:gd name="connsiteY13" fmla="*/ 638398 h 3497531"/>
                <a:gd name="connsiteX14" fmla="*/ 638398 w 4116165"/>
                <a:gd name="connsiteY14" fmla="*/ 20901 h 3497531"/>
                <a:gd name="connsiteX15" fmla="*/ 688860 w 4116165"/>
                <a:gd name="connsiteY15" fmla="*/ 0 h 3497531"/>
                <a:gd name="connsiteX0" fmla="*/ 1433441 w 4116165"/>
                <a:gd name="connsiteY0" fmla="*/ 3309096 h 3497531"/>
                <a:gd name="connsiteX1" fmla="*/ 4116165 w 4116165"/>
                <a:gd name="connsiteY1" fmla="*/ 3309096 h 3497531"/>
                <a:gd name="connsiteX2" fmla="*/ 3927730 w 4116165"/>
                <a:gd name="connsiteY2" fmla="*/ 3497531 h 3497531"/>
                <a:gd name="connsiteX3" fmla="*/ 1621876 w 4116165"/>
                <a:gd name="connsiteY3" fmla="*/ 3497531 h 3497531"/>
                <a:gd name="connsiteX4" fmla="*/ 1433441 w 4116165"/>
                <a:gd name="connsiteY4" fmla="*/ 3309096 h 3497531"/>
                <a:gd name="connsiteX5" fmla="*/ 688860 w 4116165"/>
                <a:gd name="connsiteY5" fmla="*/ 0 h 3497531"/>
                <a:gd name="connsiteX6" fmla="*/ 739322 w 4116165"/>
                <a:gd name="connsiteY6" fmla="*/ 20901 h 3497531"/>
                <a:gd name="connsiteX7" fmla="*/ 1356818 w 4116165"/>
                <a:gd name="connsiteY7" fmla="*/ 638398 h 3497531"/>
                <a:gd name="connsiteX8" fmla="*/ 1356818 w 4116165"/>
                <a:gd name="connsiteY8" fmla="*/ 739322 h 3497531"/>
                <a:gd name="connsiteX9" fmla="*/ 739322 w 4116165"/>
                <a:gd name="connsiteY9" fmla="*/ 1356819 h 3497531"/>
                <a:gd name="connsiteX10" fmla="*/ 638398 w 4116165"/>
                <a:gd name="connsiteY10" fmla="*/ 1356819 h 3497531"/>
                <a:gd name="connsiteX11" fmla="*/ 20901 w 4116165"/>
                <a:gd name="connsiteY11" fmla="*/ 739322 h 3497531"/>
                <a:gd name="connsiteX12" fmla="*/ 20901 w 4116165"/>
                <a:gd name="connsiteY12" fmla="*/ 638398 h 3497531"/>
                <a:gd name="connsiteX13" fmla="*/ 638398 w 4116165"/>
                <a:gd name="connsiteY13" fmla="*/ 20901 h 3497531"/>
                <a:gd name="connsiteX14" fmla="*/ 688860 w 4116165"/>
                <a:gd name="connsiteY14" fmla="*/ 0 h 3497531"/>
                <a:gd name="connsiteX0" fmla="*/ 1433441 w 3927730"/>
                <a:gd name="connsiteY0" fmla="*/ 3309096 h 3497531"/>
                <a:gd name="connsiteX1" fmla="*/ 3927730 w 3927730"/>
                <a:gd name="connsiteY1" fmla="*/ 3497531 h 3497531"/>
                <a:gd name="connsiteX2" fmla="*/ 1621876 w 3927730"/>
                <a:gd name="connsiteY2" fmla="*/ 3497531 h 3497531"/>
                <a:gd name="connsiteX3" fmla="*/ 1433441 w 3927730"/>
                <a:gd name="connsiteY3" fmla="*/ 3309096 h 3497531"/>
                <a:gd name="connsiteX4" fmla="*/ 688860 w 3927730"/>
                <a:gd name="connsiteY4" fmla="*/ 0 h 3497531"/>
                <a:gd name="connsiteX5" fmla="*/ 739322 w 3927730"/>
                <a:gd name="connsiteY5" fmla="*/ 20901 h 3497531"/>
                <a:gd name="connsiteX6" fmla="*/ 1356818 w 3927730"/>
                <a:gd name="connsiteY6" fmla="*/ 638398 h 3497531"/>
                <a:gd name="connsiteX7" fmla="*/ 1356818 w 3927730"/>
                <a:gd name="connsiteY7" fmla="*/ 739322 h 3497531"/>
                <a:gd name="connsiteX8" fmla="*/ 739322 w 3927730"/>
                <a:gd name="connsiteY8" fmla="*/ 1356819 h 3497531"/>
                <a:gd name="connsiteX9" fmla="*/ 638398 w 3927730"/>
                <a:gd name="connsiteY9" fmla="*/ 1356819 h 3497531"/>
                <a:gd name="connsiteX10" fmla="*/ 20901 w 3927730"/>
                <a:gd name="connsiteY10" fmla="*/ 739322 h 3497531"/>
                <a:gd name="connsiteX11" fmla="*/ 20901 w 3927730"/>
                <a:gd name="connsiteY11" fmla="*/ 638398 h 3497531"/>
                <a:gd name="connsiteX12" fmla="*/ 638398 w 3927730"/>
                <a:gd name="connsiteY12" fmla="*/ 20901 h 3497531"/>
                <a:gd name="connsiteX13" fmla="*/ 688860 w 3927730"/>
                <a:gd name="connsiteY13" fmla="*/ 0 h 3497531"/>
                <a:gd name="connsiteX0" fmla="*/ 1433441 w 1621876"/>
                <a:gd name="connsiteY0" fmla="*/ 3309096 h 3497531"/>
                <a:gd name="connsiteX1" fmla="*/ 1621876 w 1621876"/>
                <a:gd name="connsiteY1" fmla="*/ 3497531 h 3497531"/>
                <a:gd name="connsiteX2" fmla="*/ 1433441 w 1621876"/>
                <a:gd name="connsiteY2" fmla="*/ 3309096 h 3497531"/>
                <a:gd name="connsiteX3" fmla="*/ 688860 w 1621876"/>
                <a:gd name="connsiteY3" fmla="*/ 0 h 3497531"/>
                <a:gd name="connsiteX4" fmla="*/ 739322 w 1621876"/>
                <a:gd name="connsiteY4" fmla="*/ 20901 h 3497531"/>
                <a:gd name="connsiteX5" fmla="*/ 1356818 w 1621876"/>
                <a:gd name="connsiteY5" fmla="*/ 638398 h 3497531"/>
                <a:gd name="connsiteX6" fmla="*/ 1356818 w 1621876"/>
                <a:gd name="connsiteY6" fmla="*/ 739322 h 3497531"/>
                <a:gd name="connsiteX7" fmla="*/ 739322 w 1621876"/>
                <a:gd name="connsiteY7" fmla="*/ 1356819 h 3497531"/>
                <a:gd name="connsiteX8" fmla="*/ 638398 w 1621876"/>
                <a:gd name="connsiteY8" fmla="*/ 1356819 h 3497531"/>
                <a:gd name="connsiteX9" fmla="*/ 20901 w 1621876"/>
                <a:gd name="connsiteY9" fmla="*/ 739322 h 3497531"/>
                <a:gd name="connsiteX10" fmla="*/ 20901 w 1621876"/>
                <a:gd name="connsiteY10" fmla="*/ 638398 h 3497531"/>
                <a:gd name="connsiteX11" fmla="*/ 638398 w 1621876"/>
                <a:gd name="connsiteY11" fmla="*/ 20901 h 3497531"/>
                <a:gd name="connsiteX12" fmla="*/ 688860 w 1621876"/>
                <a:gd name="connsiteY12" fmla="*/ 0 h 3497531"/>
                <a:gd name="connsiteX0" fmla="*/ 688860 w 1377719"/>
                <a:gd name="connsiteY0" fmla="*/ 0 h 1377720"/>
                <a:gd name="connsiteX1" fmla="*/ 739322 w 1377719"/>
                <a:gd name="connsiteY1" fmla="*/ 20901 h 1377720"/>
                <a:gd name="connsiteX2" fmla="*/ 1356818 w 1377719"/>
                <a:gd name="connsiteY2" fmla="*/ 638398 h 1377720"/>
                <a:gd name="connsiteX3" fmla="*/ 1356818 w 1377719"/>
                <a:gd name="connsiteY3" fmla="*/ 739322 h 1377720"/>
                <a:gd name="connsiteX4" fmla="*/ 739322 w 1377719"/>
                <a:gd name="connsiteY4" fmla="*/ 1356819 h 1377720"/>
                <a:gd name="connsiteX5" fmla="*/ 638398 w 1377719"/>
                <a:gd name="connsiteY5" fmla="*/ 1356819 h 1377720"/>
                <a:gd name="connsiteX6" fmla="*/ 20901 w 1377719"/>
                <a:gd name="connsiteY6" fmla="*/ 739322 h 1377720"/>
                <a:gd name="connsiteX7" fmla="*/ 20901 w 1377719"/>
                <a:gd name="connsiteY7" fmla="*/ 638398 h 1377720"/>
                <a:gd name="connsiteX8" fmla="*/ 638398 w 1377719"/>
                <a:gd name="connsiteY8" fmla="*/ 20901 h 1377720"/>
                <a:gd name="connsiteX9" fmla="*/ 688860 w 1377719"/>
                <a:gd name="connsiteY9" fmla="*/ 0 h 13777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77719" h="1377720">
                  <a:moveTo>
                    <a:pt x="688860" y="0"/>
                  </a:moveTo>
                  <a:cubicBezTo>
                    <a:pt x="707124" y="0"/>
                    <a:pt x="725387" y="6967"/>
                    <a:pt x="739322" y="20901"/>
                  </a:cubicBezTo>
                  <a:lnTo>
                    <a:pt x="1356818" y="638398"/>
                  </a:lnTo>
                  <a:cubicBezTo>
                    <a:pt x="1384687" y="666267"/>
                    <a:pt x="1384687" y="711453"/>
                    <a:pt x="1356818" y="739322"/>
                  </a:cubicBezTo>
                  <a:lnTo>
                    <a:pt x="739322" y="1356819"/>
                  </a:lnTo>
                  <a:cubicBezTo>
                    <a:pt x="711453" y="1384688"/>
                    <a:pt x="666267" y="1384688"/>
                    <a:pt x="638398" y="1356819"/>
                  </a:cubicBezTo>
                  <a:lnTo>
                    <a:pt x="20901" y="739322"/>
                  </a:lnTo>
                  <a:cubicBezTo>
                    <a:pt x="-6968" y="711453"/>
                    <a:pt x="-6968" y="666267"/>
                    <a:pt x="20901" y="638398"/>
                  </a:cubicBezTo>
                  <a:lnTo>
                    <a:pt x="638398" y="20901"/>
                  </a:lnTo>
                  <a:cubicBezTo>
                    <a:pt x="652332" y="6967"/>
                    <a:pt x="670596" y="0"/>
                    <a:pt x="68886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gradFill>
                <a:gsLst>
                  <a:gs pos="1000">
                    <a:schemeClr val="bg1"/>
                  </a:gs>
                  <a:gs pos="99000">
                    <a:schemeClr val="bg1">
                      <a:lumMod val="95000"/>
                    </a:schemeClr>
                  </a:gs>
                </a:gsLst>
                <a:lin ang="5400000" scaled="1"/>
              </a:gradFill>
            </a:ln>
            <a:effectLst>
              <a:outerShdw blurRad="508000" dist="254000" dir="5400000" algn="t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b="1">
                  <a:solidFill>
                    <a:schemeClr val="accent3"/>
                  </a:solidFill>
                  <a:ea typeface="微软雅黑" panose="020B0503020204020204" pitchFamily="34" charset="-122"/>
                </a:rPr>
                <a:t>03</a:t>
              </a:r>
              <a:endParaRPr lang="en-US" sz="2400" b="1" dirty="0">
                <a:solidFill>
                  <a:schemeClr val="accent3"/>
                </a:solidFill>
                <a:ea typeface="微软雅黑" panose="020B0503020204020204" pitchFamily="34" charset="-122"/>
              </a:endParaRPr>
            </a:p>
          </p:txBody>
        </p:sp>
        <p:grpSp>
          <p:nvGrpSpPr>
            <p:cNvPr id="108" name="组合 107"/>
            <p:cNvGrpSpPr/>
            <p:nvPr/>
          </p:nvGrpSpPr>
          <p:grpSpPr>
            <a:xfrm>
              <a:off x="5537594" y="4333529"/>
              <a:ext cx="876850" cy="765590"/>
              <a:chOff x="5527655" y="4323590"/>
              <a:chExt cx="876850" cy="765590"/>
            </a:xfrm>
          </p:grpSpPr>
          <p:sp>
            <p:nvSpPr>
              <p:cNvPr id="114" name="任意多边形 113"/>
              <p:cNvSpPr/>
              <p:nvPr/>
            </p:nvSpPr>
            <p:spPr>
              <a:xfrm rot="17956364">
                <a:off x="5528070" y="4378384"/>
                <a:ext cx="252827" cy="253658"/>
              </a:xfrm>
              <a:custGeom>
                <a:avLst/>
                <a:gdLst>
                  <a:gd name="connsiteX0" fmla="*/ 242860 w 252827"/>
                  <a:gd name="connsiteY0" fmla="*/ 77461 h 253657"/>
                  <a:gd name="connsiteX1" fmla="*/ 252827 w 252827"/>
                  <a:gd name="connsiteY1" fmla="*/ 126829 h 253657"/>
                  <a:gd name="connsiteX2" fmla="*/ 252826 w 252827"/>
                  <a:gd name="connsiteY2" fmla="*/ 126828 h 253657"/>
                  <a:gd name="connsiteX3" fmla="*/ 125998 w 252827"/>
                  <a:gd name="connsiteY3" fmla="*/ 253657 h 253657"/>
                  <a:gd name="connsiteX4" fmla="*/ 0 w 252827"/>
                  <a:gd name="connsiteY4" fmla="*/ 253656 h 253657"/>
                  <a:gd name="connsiteX5" fmla="*/ 71430 w 252827"/>
                  <a:gd name="connsiteY5" fmla="*/ 1 h 253657"/>
                  <a:gd name="connsiteX6" fmla="*/ 125999 w 252827"/>
                  <a:gd name="connsiteY6" fmla="*/ 1 h 253657"/>
                  <a:gd name="connsiteX7" fmla="*/ 242860 w 252827"/>
                  <a:gd name="connsiteY7" fmla="*/ 77461 h 2536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2827" h="253657">
                    <a:moveTo>
                      <a:pt x="242860" y="77461"/>
                    </a:moveTo>
                    <a:cubicBezTo>
                      <a:pt x="249278" y="92634"/>
                      <a:pt x="252827" y="109317"/>
                      <a:pt x="252827" y="126829"/>
                    </a:cubicBezTo>
                    <a:lnTo>
                      <a:pt x="252826" y="126828"/>
                    </a:lnTo>
                    <a:cubicBezTo>
                      <a:pt x="252826" y="196874"/>
                      <a:pt x="196042" y="253656"/>
                      <a:pt x="125998" y="253657"/>
                    </a:cubicBezTo>
                    <a:lnTo>
                      <a:pt x="0" y="253656"/>
                    </a:lnTo>
                    <a:lnTo>
                      <a:pt x="71430" y="1"/>
                    </a:lnTo>
                    <a:lnTo>
                      <a:pt x="125999" y="1"/>
                    </a:lnTo>
                    <a:cubicBezTo>
                      <a:pt x="178533" y="0"/>
                      <a:pt x="223607" y="31940"/>
                      <a:pt x="242860" y="77461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5" name="任意多边形 114"/>
              <p:cNvSpPr/>
              <p:nvPr/>
            </p:nvSpPr>
            <p:spPr>
              <a:xfrm rot="17956364">
                <a:off x="5662744" y="4477741"/>
                <a:ext cx="448355" cy="253656"/>
              </a:xfrm>
              <a:custGeom>
                <a:avLst/>
                <a:gdLst>
                  <a:gd name="connsiteX0" fmla="*/ 438389 w 448356"/>
                  <a:gd name="connsiteY0" fmla="*/ 77461 h 253657"/>
                  <a:gd name="connsiteX1" fmla="*/ 448356 w 448356"/>
                  <a:gd name="connsiteY1" fmla="*/ 126829 h 253657"/>
                  <a:gd name="connsiteX2" fmla="*/ 448355 w 448356"/>
                  <a:gd name="connsiteY2" fmla="*/ 126828 h 253657"/>
                  <a:gd name="connsiteX3" fmla="*/ 321527 w 448356"/>
                  <a:gd name="connsiteY3" fmla="*/ 253657 h 253657"/>
                  <a:gd name="connsiteX4" fmla="*/ 0 w 448356"/>
                  <a:gd name="connsiteY4" fmla="*/ 253655 h 253657"/>
                  <a:gd name="connsiteX5" fmla="*/ 70777 w 448356"/>
                  <a:gd name="connsiteY5" fmla="*/ 2315 h 253657"/>
                  <a:gd name="connsiteX6" fmla="*/ 196775 w 448356"/>
                  <a:gd name="connsiteY6" fmla="*/ 2316 h 253657"/>
                  <a:gd name="connsiteX7" fmla="*/ 208240 w 448356"/>
                  <a:gd name="connsiteY7" fmla="*/ 1 h 253657"/>
                  <a:gd name="connsiteX8" fmla="*/ 321528 w 448356"/>
                  <a:gd name="connsiteY8" fmla="*/ 1 h 253657"/>
                  <a:gd name="connsiteX9" fmla="*/ 438389 w 448356"/>
                  <a:gd name="connsiteY9" fmla="*/ 77461 h 2536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48356" h="253657">
                    <a:moveTo>
                      <a:pt x="438389" y="77461"/>
                    </a:moveTo>
                    <a:cubicBezTo>
                      <a:pt x="444807" y="92634"/>
                      <a:pt x="448356" y="109317"/>
                      <a:pt x="448356" y="126829"/>
                    </a:cubicBezTo>
                    <a:lnTo>
                      <a:pt x="448355" y="126828"/>
                    </a:lnTo>
                    <a:cubicBezTo>
                      <a:pt x="448355" y="196874"/>
                      <a:pt x="391571" y="253656"/>
                      <a:pt x="321527" y="253657"/>
                    </a:cubicBezTo>
                    <a:lnTo>
                      <a:pt x="0" y="253655"/>
                    </a:lnTo>
                    <a:lnTo>
                      <a:pt x="70777" y="2315"/>
                    </a:lnTo>
                    <a:lnTo>
                      <a:pt x="196775" y="2316"/>
                    </a:lnTo>
                    <a:lnTo>
                      <a:pt x="208240" y="1"/>
                    </a:lnTo>
                    <a:lnTo>
                      <a:pt x="321528" y="1"/>
                    </a:lnTo>
                    <a:cubicBezTo>
                      <a:pt x="374062" y="0"/>
                      <a:pt x="419136" y="31940"/>
                      <a:pt x="438389" y="7746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6" name="任意多边形 115"/>
              <p:cNvSpPr/>
              <p:nvPr/>
            </p:nvSpPr>
            <p:spPr>
              <a:xfrm rot="17956364">
                <a:off x="5787697" y="4532707"/>
                <a:ext cx="671890" cy="253656"/>
              </a:xfrm>
              <a:custGeom>
                <a:avLst/>
                <a:gdLst>
                  <a:gd name="connsiteX0" fmla="*/ 661923 w 671890"/>
                  <a:gd name="connsiteY0" fmla="*/ 77461 h 253657"/>
                  <a:gd name="connsiteX1" fmla="*/ 671890 w 671890"/>
                  <a:gd name="connsiteY1" fmla="*/ 126829 h 253657"/>
                  <a:gd name="connsiteX2" fmla="*/ 671889 w 671890"/>
                  <a:gd name="connsiteY2" fmla="*/ 126828 h 253657"/>
                  <a:gd name="connsiteX3" fmla="*/ 545061 w 671890"/>
                  <a:gd name="connsiteY3" fmla="*/ 253657 h 253657"/>
                  <a:gd name="connsiteX4" fmla="*/ 13771 w 671890"/>
                  <a:gd name="connsiteY4" fmla="*/ 253655 h 253657"/>
                  <a:gd name="connsiteX5" fmla="*/ 12936 w 671890"/>
                  <a:gd name="connsiteY5" fmla="*/ 253486 h 253657"/>
                  <a:gd name="connsiteX6" fmla="*/ 1245 w 671890"/>
                  <a:gd name="connsiteY6" fmla="*/ 218057 h 253657"/>
                  <a:gd name="connsiteX7" fmla="*/ 5989 w 671890"/>
                  <a:gd name="connsiteY7" fmla="*/ 155148 h 253657"/>
                  <a:gd name="connsiteX8" fmla="*/ 49679 w 671890"/>
                  <a:gd name="connsiteY8" fmla="*/ 0 h 253657"/>
                  <a:gd name="connsiteX9" fmla="*/ 545062 w 671890"/>
                  <a:gd name="connsiteY9" fmla="*/ 1 h 253657"/>
                  <a:gd name="connsiteX10" fmla="*/ 661923 w 671890"/>
                  <a:gd name="connsiteY10" fmla="*/ 77461 h 2536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671890" h="253657">
                    <a:moveTo>
                      <a:pt x="661923" y="77461"/>
                    </a:moveTo>
                    <a:cubicBezTo>
                      <a:pt x="668341" y="92634"/>
                      <a:pt x="671890" y="109317"/>
                      <a:pt x="671890" y="126829"/>
                    </a:cubicBezTo>
                    <a:lnTo>
                      <a:pt x="671889" y="126828"/>
                    </a:lnTo>
                    <a:cubicBezTo>
                      <a:pt x="671889" y="196874"/>
                      <a:pt x="615105" y="253656"/>
                      <a:pt x="545061" y="253657"/>
                    </a:cubicBezTo>
                    <a:lnTo>
                      <a:pt x="13771" y="253655"/>
                    </a:lnTo>
                    <a:lnTo>
                      <a:pt x="12936" y="253486"/>
                    </a:lnTo>
                    <a:lnTo>
                      <a:pt x="1245" y="218057"/>
                    </a:lnTo>
                    <a:cubicBezTo>
                      <a:pt x="-1342" y="197582"/>
                      <a:pt x="43" y="176262"/>
                      <a:pt x="5989" y="155148"/>
                    </a:cubicBezTo>
                    <a:lnTo>
                      <a:pt x="49679" y="0"/>
                    </a:lnTo>
                    <a:lnTo>
                      <a:pt x="545062" y="1"/>
                    </a:lnTo>
                    <a:cubicBezTo>
                      <a:pt x="597596" y="0"/>
                      <a:pt x="642670" y="31940"/>
                      <a:pt x="661923" y="7746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7" name="任意多边形 116"/>
              <p:cNvSpPr/>
              <p:nvPr/>
            </p:nvSpPr>
            <p:spPr>
              <a:xfrm rot="17956364">
                <a:off x="6028388" y="4713063"/>
                <a:ext cx="538910" cy="213324"/>
              </a:xfrm>
              <a:custGeom>
                <a:avLst/>
                <a:gdLst>
                  <a:gd name="connsiteX0" fmla="*/ 528944 w 538911"/>
                  <a:gd name="connsiteY0" fmla="*/ 77461 h 213325"/>
                  <a:gd name="connsiteX1" fmla="*/ 538911 w 538911"/>
                  <a:gd name="connsiteY1" fmla="*/ 126829 h 213325"/>
                  <a:gd name="connsiteX2" fmla="*/ 538910 w 538911"/>
                  <a:gd name="connsiteY2" fmla="*/ 126828 h 213325"/>
                  <a:gd name="connsiteX3" fmla="*/ 528943 w 538911"/>
                  <a:gd name="connsiteY3" fmla="*/ 176196 h 213325"/>
                  <a:gd name="connsiteX4" fmla="*/ 503909 w 538911"/>
                  <a:gd name="connsiteY4" fmla="*/ 213325 h 213325"/>
                  <a:gd name="connsiteX5" fmla="*/ 103917 w 538911"/>
                  <a:gd name="connsiteY5" fmla="*/ 100687 h 213325"/>
                  <a:gd name="connsiteX6" fmla="*/ 8397 w 538911"/>
                  <a:gd name="connsiteY6" fmla="*/ 25446 h 213325"/>
                  <a:gd name="connsiteX7" fmla="*/ 0 w 538911"/>
                  <a:gd name="connsiteY7" fmla="*/ 1 h 213325"/>
                  <a:gd name="connsiteX8" fmla="*/ 412083 w 538911"/>
                  <a:gd name="connsiteY8" fmla="*/ 1 h 213325"/>
                  <a:gd name="connsiteX9" fmla="*/ 528944 w 538911"/>
                  <a:gd name="connsiteY9" fmla="*/ 77461 h 2133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38911" h="213325">
                    <a:moveTo>
                      <a:pt x="528944" y="77461"/>
                    </a:moveTo>
                    <a:cubicBezTo>
                      <a:pt x="535362" y="92634"/>
                      <a:pt x="538911" y="109317"/>
                      <a:pt x="538911" y="126829"/>
                    </a:cubicBezTo>
                    <a:lnTo>
                      <a:pt x="538910" y="126828"/>
                    </a:lnTo>
                    <a:cubicBezTo>
                      <a:pt x="538910" y="144339"/>
                      <a:pt x="535361" y="161022"/>
                      <a:pt x="528943" y="176196"/>
                    </a:cubicBezTo>
                    <a:lnTo>
                      <a:pt x="503909" y="213325"/>
                    </a:lnTo>
                    <a:lnTo>
                      <a:pt x="103917" y="100687"/>
                    </a:lnTo>
                    <a:cubicBezTo>
                      <a:pt x="61689" y="88796"/>
                      <a:pt x="28278" y="60913"/>
                      <a:pt x="8397" y="25446"/>
                    </a:cubicBezTo>
                    <a:lnTo>
                      <a:pt x="0" y="1"/>
                    </a:lnTo>
                    <a:lnTo>
                      <a:pt x="412083" y="1"/>
                    </a:lnTo>
                    <a:cubicBezTo>
                      <a:pt x="464617" y="0"/>
                      <a:pt x="509691" y="31940"/>
                      <a:pt x="528944" y="7746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09" name="组合 108"/>
            <p:cNvGrpSpPr/>
            <p:nvPr/>
          </p:nvGrpSpPr>
          <p:grpSpPr>
            <a:xfrm flipH="1" flipV="1">
              <a:off x="5809629" y="1844892"/>
              <a:ext cx="876851" cy="765590"/>
              <a:chOff x="5527654" y="4305511"/>
              <a:chExt cx="876851" cy="765590"/>
            </a:xfrm>
          </p:grpSpPr>
          <p:sp>
            <p:nvSpPr>
              <p:cNvPr id="110" name="任意多边形 109"/>
              <p:cNvSpPr/>
              <p:nvPr/>
            </p:nvSpPr>
            <p:spPr>
              <a:xfrm rot="17956364">
                <a:off x="5528069" y="4360305"/>
                <a:ext cx="252827" cy="253657"/>
              </a:xfrm>
              <a:custGeom>
                <a:avLst/>
                <a:gdLst>
                  <a:gd name="connsiteX0" fmla="*/ 242860 w 252827"/>
                  <a:gd name="connsiteY0" fmla="*/ 77461 h 253657"/>
                  <a:gd name="connsiteX1" fmla="*/ 252827 w 252827"/>
                  <a:gd name="connsiteY1" fmla="*/ 126829 h 253657"/>
                  <a:gd name="connsiteX2" fmla="*/ 252826 w 252827"/>
                  <a:gd name="connsiteY2" fmla="*/ 126828 h 253657"/>
                  <a:gd name="connsiteX3" fmla="*/ 125998 w 252827"/>
                  <a:gd name="connsiteY3" fmla="*/ 253657 h 253657"/>
                  <a:gd name="connsiteX4" fmla="*/ 0 w 252827"/>
                  <a:gd name="connsiteY4" fmla="*/ 253656 h 253657"/>
                  <a:gd name="connsiteX5" fmla="*/ 71430 w 252827"/>
                  <a:gd name="connsiteY5" fmla="*/ 1 h 253657"/>
                  <a:gd name="connsiteX6" fmla="*/ 125999 w 252827"/>
                  <a:gd name="connsiteY6" fmla="*/ 1 h 253657"/>
                  <a:gd name="connsiteX7" fmla="*/ 242860 w 252827"/>
                  <a:gd name="connsiteY7" fmla="*/ 77461 h 2536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2827" h="253657">
                    <a:moveTo>
                      <a:pt x="242860" y="77461"/>
                    </a:moveTo>
                    <a:cubicBezTo>
                      <a:pt x="249278" y="92634"/>
                      <a:pt x="252827" y="109317"/>
                      <a:pt x="252827" y="126829"/>
                    </a:cubicBezTo>
                    <a:lnTo>
                      <a:pt x="252826" y="126828"/>
                    </a:lnTo>
                    <a:cubicBezTo>
                      <a:pt x="252826" y="196874"/>
                      <a:pt x="196042" y="253656"/>
                      <a:pt x="125998" y="253657"/>
                    </a:cubicBezTo>
                    <a:lnTo>
                      <a:pt x="0" y="253656"/>
                    </a:lnTo>
                    <a:lnTo>
                      <a:pt x="71430" y="1"/>
                    </a:lnTo>
                    <a:lnTo>
                      <a:pt x="125999" y="1"/>
                    </a:lnTo>
                    <a:cubicBezTo>
                      <a:pt x="178533" y="0"/>
                      <a:pt x="223607" y="31940"/>
                      <a:pt x="242860" y="77461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1" name="任意多边形 110"/>
              <p:cNvSpPr/>
              <p:nvPr/>
            </p:nvSpPr>
            <p:spPr>
              <a:xfrm rot="17956364">
                <a:off x="5662745" y="4459663"/>
                <a:ext cx="448356" cy="253657"/>
              </a:xfrm>
              <a:custGeom>
                <a:avLst/>
                <a:gdLst>
                  <a:gd name="connsiteX0" fmla="*/ 438389 w 448356"/>
                  <a:gd name="connsiteY0" fmla="*/ 77461 h 253657"/>
                  <a:gd name="connsiteX1" fmla="*/ 448356 w 448356"/>
                  <a:gd name="connsiteY1" fmla="*/ 126829 h 253657"/>
                  <a:gd name="connsiteX2" fmla="*/ 448355 w 448356"/>
                  <a:gd name="connsiteY2" fmla="*/ 126828 h 253657"/>
                  <a:gd name="connsiteX3" fmla="*/ 321527 w 448356"/>
                  <a:gd name="connsiteY3" fmla="*/ 253657 h 253657"/>
                  <a:gd name="connsiteX4" fmla="*/ 0 w 448356"/>
                  <a:gd name="connsiteY4" fmla="*/ 253655 h 253657"/>
                  <a:gd name="connsiteX5" fmla="*/ 70777 w 448356"/>
                  <a:gd name="connsiteY5" fmla="*/ 2315 h 253657"/>
                  <a:gd name="connsiteX6" fmla="*/ 196775 w 448356"/>
                  <a:gd name="connsiteY6" fmla="*/ 2316 h 253657"/>
                  <a:gd name="connsiteX7" fmla="*/ 208240 w 448356"/>
                  <a:gd name="connsiteY7" fmla="*/ 1 h 253657"/>
                  <a:gd name="connsiteX8" fmla="*/ 321528 w 448356"/>
                  <a:gd name="connsiteY8" fmla="*/ 1 h 253657"/>
                  <a:gd name="connsiteX9" fmla="*/ 438389 w 448356"/>
                  <a:gd name="connsiteY9" fmla="*/ 77461 h 2536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48356" h="253657">
                    <a:moveTo>
                      <a:pt x="438389" y="77461"/>
                    </a:moveTo>
                    <a:cubicBezTo>
                      <a:pt x="444807" y="92634"/>
                      <a:pt x="448356" y="109317"/>
                      <a:pt x="448356" y="126829"/>
                    </a:cubicBezTo>
                    <a:lnTo>
                      <a:pt x="448355" y="126828"/>
                    </a:lnTo>
                    <a:cubicBezTo>
                      <a:pt x="448355" y="196874"/>
                      <a:pt x="391571" y="253656"/>
                      <a:pt x="321527" y="253657"/>
                    </a:cubicBezTo>
                    <a:lnTo>
                      <a:pt x="0" y="253655"/>
                    </a:lnTo>
                    <a:lnTo>
                      <a:pt x="70777" y="2315"/>
                    </a:lnTo>
                    <a:lnTo>
                      <a:pt x="196775" y="2316"/>
                    </a:lnTo>
                    <a:lnTo>
                      <a:pt x="208240" y="1"/>
                    </a:lnTo>
                    <a:lnTo>
                      <a:pt x="321528" y="1"/>
                    </a:lnTo>
                    <a:cubicBezTo>
                      <a:pt x="374062" y="0"/>
                      <a:pt x="419136" y="31940"/>
                      <a:pt x="438389" y="7746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2" name="任意多边形 111"/>
              <p:cNvSpPr/>
              <p:nvPr/>
            </p:nvSpPr>
            <p:spPr>
              <a:xfrm rot="17956364">
                <a:off x="5787696" y="4514627"/>
                <a:ext cx="671890" cy="253657"/>
              </a:xfrm>
              <a:custGeom>
                <a:avLst/>
                <a:gdLst>
                  <a:gd name="connsiteX0" fmla="*/ 661923 w 671890"/>
                  <a:gd name="connsiteY0" fmla="*/ 77461 h 253657"/>
                  <a:gd name="connsiteX1" fmla="*/ 671890 w 671890"/>
                  <a:gd name="connsiteY1" fmla="*/ 126829 h 253657"/>
                  <a:gd name="connsiteX2" fmla="*/ 671889 w 671890"/>
                  <a:gd name="connsiteY2" fmla="*/ 126828 h 253657"/>
                  <a:gd name="connsiteX3" fmla="*/ 545061 w 671890"/>
                  <a:gd name="connsiteY3" fmla="*/ 253657 h 253657"/>
                  <a:gd name="connsiteX4" fmla="*/ 13771 w 671890"/>
                  <a:gd name="connsiteY4" fmla="*/ 253655 h 253657"/>
                  <a:gd name="connsiteX5" fmla="*/ 12936 w 671890"/>
                  <a:gd name="connsiteY5" fmla="*/ 253486 h 253657"/>
                  <a:gd name="connsiteX6" fmla="*/ 1245 w 671890"/>
                  <a:gd name="connsiteY6" fmla="*/ 218057 h 253657"/>
                  <a:gd name="connsiteX7" fmla="*/ 5989 w 671890"/>
                  <a:gd name="connsiteY7" fmla="*/ 155148 h 253657"/>
                  <a:gd name="connsiteX8" fmla="*/ 49679 w 671890"/>
                  <a:gd name="connsiteY8" fmla="*/ 0 h 253657"/>
                  <a:gd name="connsiteX9" fmla="*/ 545062 w 671890"/>
                  <a:gd name="connsiteY9" fmla="*/ 1 h 253657"/>
                  <a:gd name="connsiteX10" fmla="*/ 661923 w 671890"/>
                  <a:gd name="connsiteY10" fmla="*/ 77461 h 2536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671890" h="253657">
                    <a:moveTo>
                      <a:pt x="661923" y="77461"/>
                    </a:moveTo>
                    <a:cubicBezTo>
                      <a:pt x="668341" y="92634"/>
                      <a:pt x="671890" y="109317"/>
                      <a:pt x="671890" y="126829"/>
                    </a:cubicBezTo>
                    <a:lnTo>
                      <a:pt x="671889" y="126828"/>
                    </a:lnTo>
                    <a:cubicBezTo>
                      <a:pt x="671889" y="196874"/>
                      <a:pt x="615105" y="253656"/>
                      <a:pt x="545061" y="253657"/>
                    </a:cubicBezTo>
                    <a:lnTo>
                      <a:pt x="13771" y="253655"/>
                    </a:lnTo>
                    <a:lnTo>
                      <a:pt x="12936" y="253486"/>
                    </a:lnTo>
                    <a:lnTo>
                      <a:pt x="1245" y="218057"/>
                    </a:lnTo>
                    <a:cubicBezTo>
                      <a:pt x="-1342" y="197582"/>
                      <a:pt x="43" y="176262"/>
                      <a:pt x="5989" y="155148"/>
                    </a:cubicBezTo>
                    <a:lnTo>
                      <a:pt x="49679" y="0"/>
                    </a:lnTo>
                    <a:lnTo>
                      <a:pt x="545062" y="1"/>
                    </a:lnTo>
                    <a:cubicBezTo>
                      <a:pt x="597596" y="0"/>
                      <a:pt x="642670" y="31940"/>
                      <a:pt x="661923" y="7746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3" name="任意多边形 112"/>
              <p:cNvSpPr/>
              <p:nvPr/>
            </p:nvSpPr>
            <p:spPr>
              <a:xfrm rot="17956364">
                <a:off x="6028387" y="4694983"/>
                <a:ext cx="538911" cy="213325"/>
              </a:xfrm>
              <a:custGeom>
                <a:avLst/>
                <a:gdLst>
                  <a:gd name="connsiteX0" fmla="*/ 528944 w 538911"/>
                  <a:gd name="connsiteY0" fmla="*/ 77461 h 213325"/>
                  <a:gd name="connsiteX1" fmla="*/ 538911 w 538911"/>
                  <a:gd name="connsiteY1" fmla="*/ 126829 h 213325"/>
                  <a:gd name="connsiteX2" fmla="*/ 538910 w 538911"/>
                  <a:gd name="connsiteY2" fmla="*/ 126828 h 213325"/>
                  <a:gd name="connsiteX3" fmla="*/ 528943 w 538911"/>
                  <a:gd name="connsiteY3" fmla="*/ 176196 h 213325"/>
                  <a:gd name="connsiteX4" fmla="*/ 503909 w 538911"/>
                  <a:gd name="connsiteY4" fmla="*/ 213325 h 213325"/>
                  <a:gd name="connsiteX5" fmla="*/ 103917 w 538911"/>
                  <a:gd name="connsiteY5" fmla="*/ 100687 h 213325"/>
                  <a:gd name="connsiteX6" fmla="*/ 8397 w 538911"/>
                  <a:gd name="connsiteY6" fmla="*/ 25446 h 213325"/>
                  <a:gd name="connsiteX7" fmla="*/ 0 w 538911"/>
                  <a:gd name="connsiteY7" fmla="*/ 1 h 213325"/>
                  <a:gd name="connsiteX8" fmla="*/ 412083 w 538911"/>
                  <a:gd name="connsiteY8" fmla="*/ 1 h 213325"/>
                  <a:gd name="connsiteX9" fmla="*/ 528944 w 538911"/>
                  <a:gd name="connsiteY9" fmla="*/ 77461 h 2133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38911" h="213325">
                    <a:moveTo>
                      <a:pt x="528944" y="77461"/>
                    </a:moveTo>
                    <a:cubicBezTo>
                      <a:pt x="535362" y="92634"/>
                      <a:pt x="538911" y="109317"/>
                      <a:pt x="538911" y="126829"/>
                    </a:cubicBezTo>
                    <a:lnTo>
                      <a:pt x="538910" y="126828"/>
                    </a:lnTo>
                    <a:cubicBezTo>
                      <a:pt x="538910" y="144339"/>
                      <a:pt x="535361" y="161022"/>
                      <a:pt x="528943" y="176196"/>
                    </a:cubicBezTo>
                    <a:lnTo>
                      <a:pt x="503909" y="213325"/>
                    </a:lnTo>
                    <a:lnTo>
                      <a:pt x="103917" y="100687"/>
                    </a:lnTo>
                    <a:cubicBezTo>
                      <a:pt x="61689" y="88796"/>
                      <a:pt x="28278" y="60913"/>
                      <a:pt x="8397" y="25446"/>
                    </a:cubicBezTo>
                    <a:lnTo>
                      <a:pt x="0" y="1"/>
                    </a:lnTo>
                    <a:lnTo>
                      <a:pt x="412083" y="1"/>
                    </a:lnTo>
                    <a:cubicBezTo>
                      <a:pt x="464617" y="0"/>
                      <a:pt x="509691" y="31940"/>
                      <a:pt x="528944" y="7746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118" name="组合 117"/>
          <p:cNvGrpSpPr/>
          <p:nvPr/>
        </p:nvGrpSpPr>
        <p:grpSpPr>
          <a:xfrm>
            <a:off x="10318192" y="2876109"/>
            <a:ext cx="1074276" cy="1139810"/>
            <a:chOff x="4565784" y="1844892"/>
            <a:chExt cx="3067122" cy="3254227"/>
          </a:xfrm>
        </p:grpSpPr>
        <p:sp>
          <p:nvSpPr>
            <p:cNvPr id="119" name="Freeform 7"/>
            <p:cNvSpPr/>
            <p:nvPr/>
          </p:nvSpPr>
          <p:spPr>
            <a:xfrm>
              <a:off x="4565784" y="1922530"/>
              <a:ext cx="3067122" cy="3067124"/>
            </a:xfrm>
            <a:custGeom>
              <a:avLst/>
              <a:gdLst>
                <a:gd name="connsiteX0" fmla="*/ 1621876 w 4116165"/>
                <a:gd name="connsiteY0" fmla="*/ 814807 h 3497531"/>
                <a:gd name="connsiteX1" fmla="*/ 3927730 w 4116165"/>
                <a:gd name="connsiteY1" fmla="*/ 814807 h 3497531"/>
                <a:gd name="connsiteX2" fmla="*/ 4116165 w 4116165"/>
                <a:gd name="connsiteY2" fmla="*/ 1003242 h 3497531"/>
                <a:gd name="connsiteX3" fmla="*/ 4116165 w 4116165"/>
                <a:gd name="connsiteY3" fmla="*/ 3309096 h 3497531"/>
                <a:gd name="connsiteX4" fmla="*/ 3927730 w 4116165"/>
                <a:gd name="connsiteY4" fmla="*/ 3497531 h 3497531"/>
                <a:gd name="connsiteX5" fmla="*/ 1621876 w 4116165"/>
                <a:gd name="connsiteY5" fmla="*/ 3497531 h 3497531"/>
                <a:gd name="connsiteX6" fmla="*/ 1433441 w 4116165"/>
                <a:gd name="connsiteY6" fmla="*/ 3309096 h 3497531"/>
                <a:gd name="connsiteX7" fmla="*/ 1433441 w 4116165"/>
                <a:gd name="connsiteY7" fmla="*/ 1003242 h 3497531"/>
                <a:gd name="connsiteX8" fmla="*/ 1621876 w 4116165"/>
                <a:gd name="connsiteY8" fmla="*/ 814807 h 3497531"/>
                <a:gd name="connsiteX9" fmla="*/ 688860 w 4116165"/>
                <a:gd name="connsiteY9" fmla="*/ 0 h 3497531"/>
                <a:gd name="connsiteX10" fmla="*/ 739322 w 4116165"/>
                <a:gd name="connsiteY10" fmla="*/ 20901 h 3497531"/>
                <a:gd name="connsiteX11" fmla="*/ 1356818 w 4116165"/>
                <a:gd name="connsiteY11" fmla="*/ 638398 h 3497531"/>
                <a:gd name="connsiteX12" fmla="*/ 1356818 w 4116165"/>
                <a:gd name="connsiteY12" fmla="*/ 739322 h 3497531"/>
                <a:gd name="connsiteX13" fmla="*/ 739322 w 4116165"/>
                <a:gd name="connsiteY13" fmla="*/ 1356819 h 3497531"/>
                <a:gd name="connsiteX14" fmla="*/ 638398 w 4116165"/>
                <a:gd name="connsiteY14" fmla="*/ 1356819 h 3497531"/>
                <a:gd name="connsiteX15" fmla="*/ 20901 w 4116165"/>
                <a:gd name="connsiteY15" fmla="*/ 739322 h 3497531"/>
                <a:gd name="connsiteX16" fmla="*/ 20901 w 4116165"/>
                <a:gd name="connsiteY16" fmla="*/ 638398 h 3497531"/>
                <a:gd name="connsiteX17" fmla="*/ 638398 w 4116165"/>
                <a:gd name="connsiteY17" fmla="*/ 20901 h 3497531"/>
                <a:gd name="connsiteX18" fmla="*/ 688860 w 4116165"/>
                <a:gd name="connsiteY18" fmla="*/ 0 h 3497531"/>
                <a:gd name="connsiteX0" fmla="*/ 1433441 w 4116165"/>
                <a:gd name="connsiteY0" fmla="*/ 1003242 h 3497531"/>
                <a:gd name="connsiteX1" fmla="*/ 3927730 w 4116165"/>
                <a:gd name="connsiteY1" fmla="*/ 814807 h 3497531"/>
                <a:gd name="connsiteX2" fmla="*/ 4116165 w 4116165"/>
                <a:gd name="connsiteY2" fmla="*/ 1003242 h 3497531"/>
                <a:gd name="connsiteX3" fmla="*/ 4116165 w 4116165"/>
                <a:gd name="connsiteY3" fmla="*/ 3309096 h 3497531"/>
                <a:gd name="connsiteX4" fmla="*/ 3927730 w 4116165"/>
                <a:gd name="connsiteY4" fmla="*/ 3497531 h 3497531"/>
                <a:gd name="connsiteX5" fmla="*/ 1621876 w 4116165"/>
                <a:gd name="connsiteY5" fmla="*/ 3497531 h 3497531"/>
                <a:gd name="connsiteX6" fmla="*/ 1433441 w 4116165"/>
                <a:gd name="connsiteY6" fmla="*/ 3309096 h 3497531"/>
                <a:gd name="connsiteX7" fmla="*/ 1433441 w 4116165"/>
                <a:gd name="connsiteY7" fmla="*/ 1003242 h 3497531"/>
                <a:gd name="connsiteX8" fmla="*/ 688860 w 4116165"/>
                <a:gd name="connsiteY8" fmla="*/ 0 h 3497531"/>
                <a:gd name="connsiteX9" fmla="*/ 739322 w 4116165"/>
                <a:gd name="connsiteY9" fmla="*/ 20901 h 3497531"/>
                <a:gd name="connsiteX10" fmla="*/ 1356818 w 4116165"/>
                <a:gd name="connsiteY10" fmla="*/ 638398 h 3497531"/>
                <a:gd name="connsiteX11" fmla="*/ 1356818 w 4116165"/>
                <a:gd name="connsiteY11" fmla="*/ 739322 h 3497531"/>
                <a:gd name="connsiteX12" fmla="*/ 739322 w 4116165"/>
                <a:gd name="connsiteY12" fmla="*/ 1356819 h 3497531"/>
                <a:gd name="connsiteX13" fmla="*/ 638398 w 4116165"/>
                <a:gd name="connsiteY13" fmla="*/ 1356819 h 3497531"/>
                <a:gd name="connsiteX14" fmla="*/ 20901 w 4116165"/>
                <a:gd name="connsiteY14" fmla="*/ 739322 h 3497531"/>
                <a:gd name="connsiteX15" fmla="*/ 20901 w 4116165"/>
                <a:gd name="connsiteY15" fmla="*/ 638398 h 3497531"/>
                <a:gd name="connsiteX16" fmla="*/ 638398 w 4116165"/>
                <a:gd name="connsiteY16" fmla="*/ 20901 h 3497531"/>
                <a:gd name="connsiteX17" fmla="*/ 688860 w 4116165"/>
                <a:gd name="connsiteY17" fmla="*/ 0 h 3497531"/>
                <a:gd name="connsiteX0" fmla="*/ 1433441 w 4116165"/>
                <a:gd name="connsiteY0" fmla="*/ 3309096 h 3497531"/>
                <a:gd name="connsiteX1" fmla="*/ 3927730 w 4116165"/>
                <a:gd name="connsiteY1" fmla="*/ 814807 h 3497531"/>
                <a:gd name="connsiteX2" fmla="*/ 4116165 w 4116165"/>
                <a:gd name="connsiteY2" fmla="*/ 1003242 h 3497531"/>
                <a:gd name="connsiteX3" fmla="*/ 4116165 w 4116165"/>
                <a:gd name="connsiteY3" fmla="*/ 3309096 h 3497531"/>
                <a:gd name="connsiteX4" fmla="*/ 3927730 w 4116165"/>
                <a:gd name="connsiteY4" fmla="*/ 3497531 h 3497531"/>
                <a:gd name="connsiteX5" fmla="*/ 1621876 w 4116165"/>
                <a:gd name="connsiteY5" fmla="*/ 3497531 h 3497531"/>
                <a:gd name="connsiteX6" fmla="*/ 1433441 w 4116165"/>
                <a:gd name="connsiteY6" fmla="*/ 3309096 h 3497531"/>
                <a:gd name="connsiteX7" fmla="*/ 688860 w 4116165"/>
                <a:gd name="connsiteY7" fmla="*/ 0 h 3497531"/>
                <a:gd name="connsiteX8" fmla="*/ 739322 w 4116165"/>
                <a:gd name="connsiteY8" fmla="*/ 20901 h 3497531"/>
                <a:gd name="connsiteX9" fmla="*/ 1356818 w 4116165"/>
                <a:gd name="connsiteY9" fmla="*/ 638398 h 3497531"/>
                <a:gd name="connsiteX10" fmla="*/ 1356818 w 4116165"/>
                <a:gd name="connsiteY10" fmla="*/ 739322 h 3497531"/>
                <a:gd name="connsiteX11" fmla="*/ 739322 w 4116165"/>
                <a:gd name="connsiteY11" fmla="*/ 1356819 h 3497531"/>
                <a:gd name="connsiteX12" fmla="*/ 638398 w 4116165"/>
                <a:gd name="connsiteY12" fmla="*/ 1356819 h 3497531"/>
                <a:gd name="connsiteX13" fmla="*/ 20901 w 4116165"/>
                <a:gd name="connsiteY13" fmla="*/ 739322 h 3497531"/>
                <a:gd name="connsiteX14" fmla="*/ 20901 w 4116165"/>
                <a:gd name="connsiteY14" fmla="*/ 638398 h 3497531"/>
                <a:gd name="connsiteX15" fmla="*/ 638398 w 4116165"/>
                <a:gd name="connsiteY15" fmla="*/ 20901 h 3497531"/>
                <a:gd name="connsiteX16" fmla="*/ 688860 w 4116165"/>
                <a:gd name="connsiteY16" fmla="*/ 0 h 3497531"/>
                <a:gd name="connsiteX0" fmla="*/ 1433441 w 4116165"/>
                <a:gd name="connsiteY0" fmla="*/ 3309096 h 3497531"/>
                <a:gd name="connsiteX1" fmla="*/ 4116165 w 4116165"/>
                <a:gd name="connsiteY1" fmla="*/ 1003242 h 3497531"/>
                <a:gd name="connsiteX2" fmla="*/ 4116165 w 4116165"/>
                <a:gd name="connsiteY2" fmla="*/ 3309096 h 3497531"/>
                <a:gd name="connsiteX3" fmla="*/ 3927730 w 4116165"/>
                <a:gd name="connsiteY3" fmla="*/ 3497531 h 3497531"/>
                <a:gd name="connsiteX4" fmla="*/ 1621876 w 4116165"/>
                <a:gd name="connsiteY4" fmla="*/ 3497531 h 3497531"/>
                <a:gd name="connsiteX5" fmla="*/ 1433441 w 4116165"/>
                <a:gd name="connsiteY5" fmla="*/ 3309096 h 3497531"/>
                <a:gd name="connsiteX6" fmla="*/ 688860 w 4116165"/>
                <a:gd name="connsiteY6" fmla="*/ 0 h 3497531"/>
                <a:gd name="connsiteX7" fmla="*/ 739322 w 4116165"/>
                <a:gd name="connsiteY7" fmla="*/ 20901 h 3497531"/>
                <a:gd name="connsiteX8" fmla="*/ 1356818 w 4116165"/>
                <a:gd name="connsiteY8" fmla="*/ 638398 h 3497531"/>
                <a:gd name="connsiteX9" fmla="*/ 1356818 w 4116165"/>
                <a:gd name="connsiteY9" fmla="*/ 739322 h 3497531"/>
                <a:gd name="connsiteX10" fmla="*/ 739322 w 4116165"/>
                <a:gd name="connsiteY10" fmla="*/ 1356819 h 3497531"/>
                <a:gd name="connsiteX11" fmla="*/ 638398 w 4116165"/>
                <a:gd name="connsiteY11" fmla="*/ 1356819 h 3497531"/>
                <a:gd name="connsiteX12" fmla="*/ 20901 w 4116165"/>
                <a:gd name="connsiteY12" fmla="*/ 739322 h 3497531"/>
                <a:gd name="connsiteX13" fmla="*/ 20901 w 4116165"/>
                <a:gd name="connsiteY13" fmla="*/ 638398 h 3497531"/>
                <a:gd name="connsiteX14" fmla="*/ 638398 w 4116165"/>
                <a:gd name="connsiteY14" fmla="*/ 20901 h 3497531"/>
                <a:gd name="connsiteX15" fmla="*/ 688860 w 4116165"/>
                <a:gd name="connsiteY15" fmla="*/ 0 h 3497531"/>
                <a:gd name="connsiteX0" fmla="*/ 1433441 w 4116165"/>
                <a:gd name="connsiteY0" fmla="*/ 3309096 h 3497531"/>
                <a:gd name="connsiteX1" fmla="*/ 4116165 w 4116165"/>
                <a:gd name="connsiteY1" fmla="*/ 3309096 h 3497531"/>
                <a:gd name="connsiteX2" fmla="*/ 3927730 w 4116165"/>
                <a:gd name="connsiteY2" fmla="*/ 3497531 h 3497531"/>
                <a:gd name="connsiteX3" fmla="*/ 1621876 w 4116165"/>
                <a:gd name="connsiteY3" fmla="*/ 3497531 h 3497531"/>
                <a:gd name="connsiteX4" fmla="*/ 1433441 w 4116165"/>
                <a:gd name="connsiteY4" fmla="*/ 3309096 h 3497531"/>
                <a:gd name="connsiteX5" fmla="*/ 688860 w 4116165"/>
                <a:gd name="connsiteY5" fmla="*/ 0 h 3497531"/>
                <a:gd name="connsiteX6" fmla="*/ 739322 w 4116165"/>
                <a:gd name="connsiteY6" fmla="*/ 20901 h 3497531"/>
                <a:gd name="connsiteX7" fmla="*/ 1356818 w 4116165"/>
                <a:gd name="connsiteY7" fmla="*/ 638398 h 3497531"/>
                <a:gd name="connsiteX8" fmla="*/ 1356818 w 4116165"/>
                <a:gd name="connsiteY8" fmla="*/ 739322 h 3497531"/>
                <a:gd name="connsiteX9" fmla="*/ 739322 w 4116165"/>
                <a:gd name="connsiteY9" fmla="*/ 1356819 h 3497531"/>
                <a:gd name="connsiteX10" fmla="*/ 638398 w 4116165"/>
                <a:gd name="connsiteY10" fmla="*/ 1356819 h 3497531"/>
                <a:gd name="connsiteX11" fmla="*/ 20901 w 4116165"/>
                <a:gd name="connsiteY11" fmla="*/ 739322 h 3497531"/>
                <a:gd name="connsiteX12" fmla="*/ 20901 w 4116165"/>
                <a:gd name="connsiteY12" fmla="*/ 638398 h 3497531"/>
                <a:gd name="connsiteX13" fmla="*/ 638398 w 4116165"/>
                <a:gd name="connsiteY13" fmla="*/ 20901 h 3497531"/>
                <a:gd name="connsiteX14" fmla="*/ 688860 w 4116165"/>
                <a:gd name="connsiteY14" fmla="*/ 0 h 3497531"/>
                <a:gd name="connsiteX0" fmla="*/ 1433441 w 3927730"/>
                <a:gd name="connsiteY0" fmla="*/ 3309096 h 3497531"/>
                <a:gd name="connsiteX1" fmla="*/ 3927730 w 3927730"/>
                <a:gd name="connsiteY1" fmla="*/ 3497531 h 3497531"/>
                <a:gd name="connsiteX2" fmla="*/ 1621876 w 3927730"/>
                <a:gd name="connsiteY2" fmla="*/ 3497531 h 3497531"/>
                <a:gd name="connsiteX3" fmla="*/ 1433441 w 3927730"/>
                <a:gd name="connsiteY3" fmla="*/ 3309096 h 3497531"/>
                <a:gd name="connsiteX4" fmla="*/ 688860 w 3927730"/>
                <a:gd name="connsiteY4" fmla="*/ 0 h 3497531"/>
                <a:gd name="connsiteX5" fmla="*/ 739322 w 3927730"/>
                <a:gd name="connsiteY5" fmla="*/ 20901 h 3497531"/>
                <a:gd name="connsiteX6" fmla="*/ 1356818 w 3927730"/>
                <a:gd name="connsiteY6" fmla="*/ 638398 h 3497531"/>
                <a:gd name="connsiteX7" fmla="*/ 1356818 w 3927730"/>
                <a:gd name="connsiteY7" fmla="*/ 739322 h 3497531"/>
                <a:gd name="connsiteX8" fmla="*/ 739322 w 3927730"/>
                <a:gd name="connsiteY8" fmla="*/ 1356819 h 3497531"/>
                <a:gd name="connsiteX9" fmla="*/ 638398 w 3927730"/>
                <a:gd name="connsiteY9" fmla="*/ 1356819 h 3497531"/>
                <a:gd name="connsiteX10" fmla="*/ 20901 w 3927730"/>
                <a:gd name="connsiteY10" fmla="*/ 739322 h 3497531"/>
                <a:gd name="connsiteX11" fmla="*/ 20901 w 3927730"/>
                <a:gd name="connsiteY11" fmla="*/ 638398 h 3497531"/>
                <a:gd name="connsiteX12" fmla="*/ 638398 w 3927730"/>
                <a:gd name="connsiteY12" fmla="*/ 20901 h 3497531"/>
                <a:gd name="connsiteX13" fmla="*/ 688860 w 3927730"/>
                <a:gd name="connsiteY13" fmla="*/ 0 h 3497531"/>
                <a:gd name="connsiteX0" fmla="*/ 1433441 w 1621876"/>
                <a:gd name="connsiteY0" fmla="*/ 3309096 h 3497531"/>
                <a:gd name="connsiteX1" fmla="*/ 1621876 w 1621876"/>
                <a:gd name="connsiteY1" fmla="*/ 3497531 h 3497531"/>
                <a:gd name="connsiteX2" fmla="*/ 1433441 w 1621876"/>
                <a:gd name="connsiteY2" fmla="*/ 3309096 h 3497531"/>
                <a:gd name="connsiteX3" fmla="*/ 688860 w 1621876"/>
                <a:gd name="connsiteY3" fmla="*/ 0 h 3497531"/>
                <a:gd name="connsiteX4" fmla="*/ 739322 w 1621876"/>
                <a:gd name="connsiteY4" fmla="*/ 20901 h 3497531"/>
                <a:gd name="connsiteX5" fmla="*/ 1356818 w 1621876"/>
                <a:gd name="connsiteY5" fmla="*/ 638398 h 3497531"/>
                <a:gd name="connsiteX6" fmla="*/ 1356818 w 1621876"/>
                <a:gd name="connsiteY6" fmla="*/ 739322 h 3497531"/>
                <a:gd name="connsiteX7" fmla="*/ 739322 w 1621876"/>
                <a:gd name="connsiteY7" fmla="*/ 1356819 h 3497531"/>
                <a:gd name="connsiteX8" fmla="*/ 638398 w 1621876"/>
                <a:gd name="connsiteY8" fmla="*/ 1356819 h 3497531"/>
                <a:gd name="connsiteX9" fmla="*/ 20901 w 1621876"/>
                <a:gd name="connsiteY9" fmla="*/ 739322 h 3497531"/>
                <a:gd name="connsiteX10" fmla="*/ 20901 w 1621876"/>
                <a:gd name="connsiteY10" fmla="*/ 638398 h 3497531"/>
                <a:gd name="connsiteX11" fmla="*/ 638398 w 1621876"/>
                <a:gd name="connsiteY11" fmla="*/ 20901 h 3497531"/>
                <a:gd name="connsiteX12" fmla="*/ 688860 w 1621876"/>
                <a:gd name="connsiteY12" fmla="*/ 0 h 3497531"/>
                <a:gd name="connsiteX0" fmla="*/ 688860 w 1377719"/>
                <a:gd name="connsiteY0" fmla="*/ 0 h 1377720"/>
                <a:gd name="connsiteX1" fmla="*/ 739322 w 1377719"/>
                <a:gd name="connsiteY1" fmla="*/ 20901 h 1377720"/>
                <a:gd name="connsiteX2" fmla="*/ 1356818 w 1377719"/>
                <a:gd name="connsiteY2" fmla="*/ 638398 h 1377720"/>
                <a:gd name="connsiteX3" fmla="*/ 1356818 w 1377719"/>
                <a:gd name="connsiteY3" fmla="*/ 739322 h 1377720"/>
                <a:gd name="connsiteX4" fmla="*/ 739322 w 1377719"/>
                <a:gd name="connsiteY4" fmla="*/ 1356819 h 1377720"/>
                <a:gd name="connsiteX5" fmla="*/ 638398 w 1377719"/>
                <a:gd name="connsiteY5" fmla="*/ 1356819 h 1377720"/>
                <a:gd name="connsiteX6" fmla="*/ 20901 w 1377719"/>
                <a:gd name="connsiteY6" fmla="*/ 739322 h 1377720"/>
                <a:gd name="connsiteX7" fmla="*/ 20901 w 1377719"/>
                <a:gd name="connsiteY7" fmla="*/ 638398 h 1377720"/>
                <a:gd name="connsiteX8" fmla="*/ 638398 w 1377719"/>
                <a:gd name="connsiteY8" fmla="*/ 20901 h 1377720"/>
                <a:gd name="connsiteX9" fmla="*/ 688860 w 1377719"/>
                <a:gd name="connsiteY9" fmla="*/ 0 h 13777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77719" h="1377720">
                  <a:moveTo>
                    <a:pt x="688860" y="0"/>
                  </a:moveTo>
                  <a:cubicBezTo>
                    <a:pt x="707124" y="0"/>
                    <a:pt x="725387" y="6967"/>
                    <a:pt x="739322" y="20901"/>
                  </a:cubicBezTo>
                  <a:lnTo>
                    <a:pt x="1356818" y="638398"/>
                  </a:lnTo>
                  <a:cubicBezTo>
                    <a:pt x="1384687" y="666267"/>
                    <a:pt x="1384687" y="711453"/>
                    <a:pt x="1356818" y="739322"/>
                  </a:cubicBezTo>
                  <a:lnTo>
                    <a:pt x="739322" y="1356819"/>
                  </a:lnTo>
                  <a:cubicBezTo>
                    <a:pt x="711453" y="1384688"/>
                    <a:pt x="666267" y="1384688"/>
                    <a:pt x="638398" y="1356819"/>
                  </a:cubicBezTo>
                  <a:lnTo>
                    <a:pt x="20901" y="739322"/>
                  </a:lnTo>
                  <a:cubicBezTo>
                    <a:pt x="-6968" y="711453"/>
                    <a:pt x="-6968" y="666267"/>
                    <a:pt x="20901" y="638398"/>
                  </a:cubicBezTo>
                  <a:lnTo>
                    <a:pt x="638398" y="20901"/>
                  </a:lnTo>
                  <a:cubicBezTo>
                    <a:pt x="652332" y="6967"/>
                    <a:pt x="670596" y="0"/>
                    <a:pt x="68886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gradFill>
                <a:gsLst>
                  <a:gs pos="1000">
                    <a:schemeClr val="bg1"/>
                  </a:gs>
                  <a:gs pos="99000">
                    <a:schemeClr val="bg1">
                      <a:lumMod val="95000"/>
                    </a:schemeClr>
                  </a:gs>
                </a:gsLst>
                <a:lin ang="5400000" scaled="1"/>
              </a:gradFill>
            </a:ln>
            <a:effectLst>
              <a:outerShdw blurRad="508000" dist="254000" dir="5400000" algn="t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b="1">
                  <a:solidFill>
                    <a:schemeClr val="accent4"/>
                  </a:solidFill>
                  <a:ea typeface="微软雅黑" panose="020B0503020204020204" pitchFamily="34" charset="-122"/>
                </a:rPr>
                <a:t>02</a:t>
              </a:r>
              <a:endParaRPr lang="en-US" sz="2400" b="1" dirty="0">
                <a:solidFill>
                  <a:schemeClr val="accent4"/>
                </a:solidFill>
                <a:ea typeface="微软雅黑" panose="020B0503020204020204" pitchFamily="34" charset="-122"/>
              </a:endParaRPr>
            </a:p>
          </p:txBody>
        </p:sp>
        <p:grpSp>
          <p:nvGrpSpPr>
            <p:cNvPr id="120" name="组合 119"/>
            <p:cNvGrpSpPr/>
            <p:nvPr/>
          </p:nvGrpSpPr>
          <p:grpSpPr>
            <a:xfrm>
              <a:off x="5537594" y="4333529"/>
              <a:ext cx="876850" cy="765590"/>
              <a:chOff x="5527655" y="4323590"/>
              <a:chExt cx="876850" cy="765590"/>
            </a:xfrm>
          </p:grpSpPr>
          <p:sp>
            <p:nvSpPr>
              <p:cNvPr id="126" name="任意多边形 125"/>
              <p:cNvSpPr/>
              <p:nvPr/>
            </p:nvSpPr>
            <p:spPr>
              <a:xfrm rot="17956364">
                <a:off x="5528070" y="4378384"/>
                <a:ext cx="252827" cy="253658"/>
              </a:xfrm>
              <a:custGeom>
                <a:avLst/>
                <a:gdLst>
                  <a:gd name="connsiteX0" fmla="*/ 242860 w 252827"/>
                  <a:gd name="connsiteY0" fmla="*/ 77461 h 253657"/>
                  <a:gd name="connsiteX1" fmla="*/ 252827 w 252827"/>
                  <a:gd name="connsiteY1" fmla="*/ 126829 h 253657"/>
                  <a:gd name="connsiteX2" fmla="*/ 252826 w 252827"/>
                  <a:gd name="connsiteY2" fmla="*/ 126828 h 253657"/>
                  <a:gd name="connsiteX3" fmla="*/ 125998 w 252827"/>
                  <a:gd name="connsiteY3" fmla="*/ 253657 h 253657"/>
                  <a:gd name="connsiteX4" fmla="*/ 0 w 252827"/>
                  <a:gd name="connsiteY4" fmla="*/ 253656 h 253657"/>
                  <a:gd name="connsiteX5" fmla="*/ 71430 w 252827"/>
                  <a:gd name="connsiteY5" fmla="*/ 1 h 253657"/>
                  <a:gd name="connsiteX6" fmla="*/ 125999 w 252827"/>
                  <a:gd name="connsiteY6" fmla="*/ 1 h 253657"/>
                  <a:gd name="connsiteX7" fmla="*/ 242860 w 252827"/>
                  <a:gd name="connsiteY7" fmla="*/ 77461 h 2536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2827" h="253657">
                    <a:moveTo>
                      <a:pt x="242860" y="77461"/>
                    </a:moveTo>
                    <a:cubicBezTo>
                      <a:pt x="249278" y="92634"/>
                      <a:pt x="252827" y="109317"/>
                      <a:pt x="252827" y="126829"/>
                    </a:cubicBezTo>
                    <a:lnTo>
                      <a:pt x="252826" y="126828"/>
                    </a:lnTo>
                    <a:cubicBezTo>
                      <a:pt x="252826" y="196874"/>
                      <a:pt x="196042" y="253656"/>
                      <a:pt x="125998" y="253657"/>
                    </a:cubicBezTo>
                    <a:lnTo>
                      <a:pt x="0" y="253656"/>
                    </a:lnTo>
                    <a:lnTo>
                      <a:pt x="71430" y="1"/>
                    </a:lnTo>
                    <a:lnTo>
                      <a:pt x="125999" y="1"/>
                    </a:lnTo>
                    <a:cubicBezTo>
                      <a:pt x="178533" y="0"/>
                      <a:pt x="223607" y="31940"/>
                      <a:pt x="242860" y="77461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7" name="任意多边形 126"/>
              <p:cNvSpPr/>
              <p:nvPr/>
            </p:nvSpPr>
            <p:spPr>
              <a:xfrm rot="17956364">
                <a:off x="5662744" y="4477741"/>
                <a:ext cx="448355" cy="253656"/>
              </a:xfrm>
              <a:custGeom>
                <a:avLst/>
                <a:gdLst>
                  <a:gd name="connsiteX0" fmla="*/ 438389 w 448356"/>
                  <a:gd name="connsiteY0" fmla="*/ 77461 h 253657"/>
                  <a:gd name="connsiteX1" fmla="*/ 448356 w 448356"/>
                  <a:gd name="connsiteY1" fmla="*/ 126829 h 253657"/>
                  <a:gd name="connsiteX2" fmla="*/ 448355 w 448356"/>
                  <a:gd name="connsiteY2" fmla="*/ 126828 h 253657"/>
                  <a:gd name="connsiteX3" fmla="*/ 321527 w 448356"/>
                  <a:gd name="connsiteY3" fmla="*/ 253657 h 253657"/>
                  <a:gd name="connsiteX4" fmla="*/ 0 w 448356"/>
                  <a:gd name="connsiteY4" fmla="*/ 253655 h 253657"/>
                  <a:gd name="connsiteX5" fmla="*/ 70777 w 448356"/>
                  <a:gd name="connsiteY5" fmla="*/ 2315 h 253657"/>
                  <a:gd name="connsiteX6" fmla="*/ 196775 w 448356"/>
                  <a:gd name="connsiteY6" fmla="*/ 2316 h 253657"/>
                  <a:gd name="connsiteX7" fmla="*/ 208240 w 448356"/>
                  <a:gd name="connsiteY7" fmla="*/ 1 h 253657"/>
                  <a:gd name="connsiteX8" fmla="*/ 321528 w 448356"/>
                  <a:gd name="connsiteY8" fmla="*/ 1 h 253657"/>
                  <a:gd name="connsiteX9" fmla="*/ 438389 w 448356"/>
                  <a:gd name="connsiteY9" fmla="*/ 77461 h 2536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48356" h="253657">
                    <a:moveTo>
                      <a:pt x="438389" y="77461"/>
                    </a:moveTo>
                    <a:cubicBezTo>
                      <a:pt x="444807" y="92634"/>
                      <a:pt x="448356" y="109317"/>
                      <a:pt x="448356" y="126829"/>
                    </a:cubicBezTo>
                    <a:lnTo>
                      <a:pt x="448355" y="126828"/>
                    </a:lnTo>
                    <a:cubicBezTo>
                      <a:pt x="448355" y="196874"/>
                      <a:pt x="391571" y="253656"/>
                      <a:pt x="321527" y="253657"/>
                    </a:cubicBezTo>
                    <a:lnTo>
                      <a:pt x="0" y="253655"/>
                    </a:lnTo>
                    <a:lnTo>
                      <a:pt x="70777" y="2315"/>
                    </a:lnTo>
                    <a:lnTo>
                      <a:pt x="196775" y="2316"/>
                    </a:lnTo>
                    <a:lnTo>
                      <a:pt x="208240" y="1"/>
                    </a:lnTo>
                    <a:lnTo>
                      <a:pt x="321528" y="1"/>
                    </a:lnTo>
                    <a:cubicBezTo>
                      <a:pt x="374062" y="0"/>
                      <a:pt x="419136" y="31940"/>
                      <a:pt x="438389" y="7746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8" name="任意多边形 127"/>
              <p:cNvSpPr/>
              <p:nvPr/>
            </p:nvSpPr>
            <p:spPr>
              <a:xfrm rot="17956364">
                <a:off x="5787697" y="4532707"/>
                <a:ext cx="671890" cy="253656"/>
              </a:xfrm>
              <a:custGeom>
                <a:avLst/>
                <a:gdLst>
                  <a:gd name="connsiteX0" fmla="*/ 661923 w 671890"/>
                  <a:gd name="connsiteY0" fmla="*/ 77461 h 253657"/>
                  <a:gd name="connsiteX1" fmla="*/ 671890 w 671890"/>
                  <a:gd name="connsiteY1" fmla="*/ 126829 h 253657"/>
                  <a:gd name="connsiteX2" fmla="*/ 671889 w 671890"/>
                  <a:gd name="connsiteY2" fmla="*/ 126828 h 253657"/>
                  <a:gd name="connsiteX3" fmla="*/ 545061 w 671890"/>
                  <a:gd name="connsiteY3" fmla="*/ 253657 h 253657"/>
                  <a:gd name="connsiteX4" fmla="*/ 13771 w 671890"/>
                  <a:gd name="connsiteY4" fmla="*/ 253655 h 253657"/>
                  <a:gd name="connsiteX5" fmla="*/ 12936 w 671890"/>
                  <a:gd name="connsiteY5" fmla="*/ 253486 h 253657"/>
                  <a:gd name="connsiteX6" fmla="*/ 1245 w 671890"/>
                  <a:gd name="connsiteY6" fmla="*/ 218057 h 253657"/>
                  <a:gd name="connsiteX7" fmla="*/ 5989 w 671890"/>
                  <a:gd name="connsiteY7" fmla="*/ 155148 h 253657"/>
                  <a:gd name="connsiteX8" fmla="*/ 49679 w 671890"/>
                  <a:gd name="connsiteY8" fmla="*/ 0 h 253657"/>
                  <a:gd name="connsiteX9" fmla="*/ 545062 w 671890"/>
                  <a:gd name="connsiteY9" fmla="*/ 1 h 253657"/>
                  <a:gd name="connsiteX10" fmla="*/ 661923 w 671890"/>
                  <a:gd name="connsiteY10" fmla="*/ 77461 h 2536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671890" h="253657">
                    <a:moveTo>
                      <a:pt x="661923" y="77461"/>
                    </a:moveTo>
                    <a:cubicBezTo>
                      <a:pt x="668341" y="92634"/>
                      <a:pt x="671890" y="109317"/>
                      <a:pt x="671890" y="126829"/>
                    </a:cubicBezTo>
                    <a:lnTo>
                      <a:pt x="671889" y="126828"/>
                    </a:lnTo>
                    <a:cubicBezTo>
                      <a:pt x="671889" y="196874"/>
                      <a:pt x="615105" y="253656"/>
                      <a:pt x="545061" y="253657"/>
                    </a:cubicBezTo>
                    <a:lnTo>
                      <a:pt x="13771" y="253655"/>
                    </a:lnTo>
                    <a:lnTo>
                      <a:pt x="12936" y="253486"/>
                    </a:lnTo>
                    <a:lnTo>
                      <a:pt x="1245" y="218057"/>
                    </a:lnTo>
                    <a:cubicBezTo>
                      <a:pt x="-1342" y="197582"/>
                      <a:pt x="43" y="176262"/>
                      <a:pt x="5989" y="155148"/>
                    </a:cubicBezTo>
                    <a:lnTo>
                      <a:pt x="49679" y="0"/>
                    </a:lnTo>
                    <a:lnTo>
                      <a:pt x="545062" y="1"/>
                    </a:lnTo>
                    <a:cubicBezTo>
                      <a:pt x="597596" y="0"/>
                      <a:pt x="642670" y="31940"/>
                      <a:pt x="661923" y="7746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9" name="任意多边形 128"/>
              <p:cNvSpPr/>
              <p:nvPr/>
            </p:nvSpPr>
            <p:spPr>
              <a:xfrm rot="17956364">
                <a:off x="6028388" y="4713063"/>
                <a:ext cx="538910" cy="213324"/>
              </a:xfrm>
              <a:custGeom>
                <a:avLst/>
                <a:gdLst>
                  <a:gd name="connsiteX0" fmla="*/ 528944 w 538911"/>
                  <a:gd name="connsiteY0" fmla="*/ 77461 h 213325"/>
                  <a:gd name="connsiteX1" fmla="*/ 538911 w 538911"/>
                  <a:gd name="connsiteY1" fmla="*/ 126829 h 213325"/>
                  <a:gd name="connsiteX2" fmla="*/ 538910 w 538911"/>
                  <a:gd name="connsiteY2" fmla="*/ 126828 h 213325"/>
                  <a:gd name="connsiteX3" fmla="*/ 528943 w 538911"/>
                  <a:gd name="connsiteY3" fmla="*/ 176196 h 213325"/>
                  <a:gd name="connsiteX4" fmla="*/ 503909 w 538911"/>
                  <a:gd name="connsiteY4" fmla="*/ 213325 h 213325"/>
                  <a:gd name="connsiteX5" fmla="*/ 103917 w 538911"/>
                  <a:gd name="connsiteY5" fmla="*/ 100687 h 213325"/>
                  <a:gd name="connsiteX6" fmla="*/ 8397 w 538911"/>
                  <a:gd name="connsiteY6" fmla="*/ 25446 h 213325"/>
                  <a:gd name="connsiteX7" fmla="*/ 0 w 538911"/>
                  <a:gd name="connsiteY7" fmla="*/ 1 h 213325"/>
                  <a:gd name="connsiteX8" fmla="*/ 412083 w 538911"/>
                  <a:gd name="connsiteY8" fmla="*/ 1 h 213325"/>
                  <a:gd name="connsiteX9" fmla="*/ 528944 w 538911"/>
                  <a:gd name="connsiteY9" fmla="*/ 77461 h 2133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38911" h="213325">
                    <a:moveTo>
                      <a:pt x="528944" y="77461"/>
                    </a:moveTo>
                    <a:cubicBezTo>
                      <a:pt x="535362" y="92634"/>
                      <a:pt x="538911" y="109317"/>
                      <a:pt x="538911" y="126829"/>
                    </a:cubicBezTo>
                    <a:lnTo>
                      <a:pt x="538910" y="126828"/>
                    </a:lnTo>
                    <a:cubicBezTo>
                      <a:pt x="538910" y="144339"/>
                      <a:pt x="535361" y="161022"/>
                      <a:pt x="528943" y="176196"/>
                    </a:cubicBezTo>
                    <a:lnTo>
                      <a:pt x="503909" y="213325"/>
                    </a:lnTo>
                    <a:lnTo>
                      <a:pt x="103917" y="100687"/>
                    </a:lnTo>
                    <a:cubicBezTo>
                      <a:pt x="61689" y="88796"/>
                      <a:pt x="28278" y="60913"/>
                      <a:pt x="8397" y="25446"/>
                    </a:cubicBezTo>
                    <a:lnTo>
                      <a:pt x="0" y="1"/>
                    </a:lnTo>
                    <a:lnTo>
                      <a:pt x="412083" y="1"/>
                    </a:lnTo>
                    <a:cubicBezTo>
                      <a:pt x="464617" y="0"/>
                      <a:pt x="509691" y="31940"/>
                      <a:pt x="528944" y="7746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21" name="组合 120"/>
            <p:cNvGrpSpPr/>
            <p:nvPr/>
          </p:nvGrpSpPr>
          <p:grpSpPr>
            <a:xfrm flipH="1" flipV="1">
              <a:off x="5809629" y="1844892"/>
              <a:ext cx="876851" cy="765590"/>
              <a:chOff x="5527654" y="4305511"/>
              <a:chExt cx="876851" cy="765590"/>
            </a:xfrm>
          </p:grpSpPr>
          <p:sp>
            <p:nvSpPr>
              <p:cNvPr id="122" name="任意多边形 121"/>
              <p:cNvSpPr/>
              <p:nvPr/>
            </p:nvSpPr>
            <p:spPr>
              <a:xfrm rot="17956364">
                <a:off x="5528069" y="4360305"/>
                <a:ext cx="252827" cy="253657"/>
              </a:xfrm>
              <a:custGeom>
                <a:avLst/>
                <a:gdLst>
                  <a:gd name="connsiteX0" fmla="*/ 242860 w 252827"/>
                  <a:gd name="connsiteY0" fmla="*/ 77461 h 253657"/>
                  <a:gd name="connsiteX1" fmla="*/ 252827 w 252827"/>
                  <a:gd name="connsiteY1" fmla="*/ 126829 h 253657"/>
                  <a:gd name="connsiteX2" fmla="*/ 252826 w 252827"/>
                  <a:gd name="connsiteY2" fmla="*/ 126828 h 253657"/>
                  <a:gd name="connsiteX3" fmla="*/ 125998 w 252827"/>
                  <a:gd name="connsiteY3" fmla="*/ 253657 h 253657"/>
                  <a:gd name="connsiteX4" fmla="*/ 0 w 252827"/>
                  <a:gd name="connsiteY4" fmla="*/ 253656 h 253657"/>
                  <a:gd name="connsiteX5" fmla="*/ 71430 w 252827"/>
                  <a:gd name="connsiteY5" fmla="*/ 1 h 253657"/>
                  <a:gd name="connsiteX6" fmla="*/ 125999 w 252827"/>
                  <a:gd name="connsiteY6" fmla="*/ 1 h 253657"/>
                  <a:gd name="connsiteX7" fmla="*/ 242860 w 252827"/>
                  <a:gd name="connsiteY7" fmla="*/ 77461 h 2536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2827" h="253657">
                    <a:moveTo>
                      <a:pt x="242860" y="77461"/>
                    </a:moveTo>
                    <a:cubicBezTo>
                      <a:pt x="249278" y="92634"/>
                      <a:pt x="252827" y="109317"/>
                      <a:pt x="252827" y="126829"/>
                    </a:cubicBezTo>
                    <a:lnTo>
                      <a:pt x="252826" y="126828"/>
                    </a:lnTo>
                    <a:cubicBezTo>
                      <a:pt x="252826" y="196874"/>
                      <a:pt x="196042" y="253656"/>
                      <a:pt x="125998" y="253657"/>
                    </a:cubicBezTo>
                    <a:lnTo>
                      <a:pt x="0" y="253656"/>
                    </a:lnTo>
                    <a:lnTo>
                      <a:pt x="71430" y="1"/>
                    </a:lnTo>
                    <a:lnTo>
                      <a:pt x="125999" y="1"/>
                    </a:lnTo>
                    <a:cubicBezTo>
                      <a:pt x="178533" y="0"/>
                      <a:pt x="223607" y="31940"/>
                      <a:pt x="242860" y="77461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3" name="任意多边形 122"/>
              <p:cNvSpPr/>
              <p:nvPr/>
            </p:nvSpPr>
            <p:spPr>
              <a:xfrm rot="17956364">
                <a:off x="5662745" y="4459663"/>
                <a:ext cx="448356" cy="253657"/>
              </a:xfrm>
              <a:custGeom>
                <a:avLst/>
                <a:gdLst>
                  <a:gd name="connsiteX0" fmla="*/ 438389 w 448356"/>
                  <a:gd name="connsiteY0" fmla="*/ 77461 h 253657"/>
                  <a:gd name="connsiteX1" fmla="*/ 448356 w 448356"/>
                  <a:gd name="connsiteY1" fmla="*/ 126829 h 253657"/>
                  <a:gd name="connsiteX2" fmla="*/ 448355 w 448356"/>
                  <a:gd name="connsiteY2" fmla="*/ 126828 h 253657"/>
                  <a:gd name="connsiteX3" fmla="*/ 321527 w 448356"/>
                  <a:gd name="connsiteY3" fmla="*/ 253657 h 253657"/>
                  <a:gd name="connsiteX4" fmla="*/ 0 w 448356"/>
                  <a:gd name="connsiteY4" fmla="*/ 253655 h 253657"/>
                  <a:gd name="connsiteX5" fmla="*/ 70777 w 448356"/>
                  <a:gd name="connsiteY5" fmla="*/ 2315 h 253657"/>
                  <a:gd name="connsiteX6" fmla="*/ 196775 w 448356"/>
                  <a:gd name="connsiteY6" fmla="*/ 2316 h 253657"/>
                  <a:gd name="connsiteX7" fmla="*/ 208240 w 448356"/>
                  <a:gd name="connsiteY7" fmla="*/ 1 h 253657"/>
                  <a:gd name="connsiteX8" fmla="*/ 321528 w 448356"/>
                  <a:gd name="connsiteY8" fmla="*/ 1 h 253657"/>
                  <a:gd name="connsiteX9" fmla="*/ 438389 w 448356"/>
                  <a:gd name="connsiteY9" fmla="*/ 77461 h 2536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48356" h="253657">
                    <a:moveTo>
                      <a:pt x="438389" y="77461"/>
                    </a:moveTo>
                    <a:cubicBezTo>
                      <a:pt x="444807" y="92634"/>
                      <a:pt x="448356" y="109317"/>
                      <a:pt x="448356" y="126829"/>
                    </a:cubicBezTo>
                    <a:lnTo>
                      <a:pt x="448355" y="126828"/>
                    </a:lnTo>
                    <a:cubicBezTo>
                      <a:pt x="448355" y="196874"/>
                      <a:pt x="391571" y="253656"/>
                      <a:pt x="321527" y="253657"/>
                    </a:cubicBezTo>
                    <a:lnTo>
                      <a:pt x="0" y="253655"/>
                    </a:lnTo>
                    <a:lnTo>
                      <a:pt x="70777" y="2315"/>
                    </a:lnTo>
                    <a:lnTo>
                      <a:pt x="196775" y="2316"/>
                    </a:lnTo>
                    <a:lnTo>
                      <a:pt x="208240" y="1"/>
                    </a:lnTo>
                    <a:lnTo>
                      <a:pt x="321528" y="1"/>
                    </a:lnTo>
                    <a:cubicBezTo>
                      <a:pt x="374062" y="0"/>
                      <a:pt x="419136" y="31940"/>
                      <a:pt x="438389" y="7746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4" name="任意多边形 123"/>
              <p:cNvSpPr/>
              <p:nvPr/>
            </p:nvSpPr>
            <p:spPr>
              <a:xfrm rot="17956364">
                <a:off x="5787696" y="4514627"/>
                <a:ext cx="671890" cy="253657"/>
              </a:xfrm>
              <a:custGeom>
                <a:avLst/>
                <a:gdLst>
                  <a:gd name="connsiteX0" fmla="*/ 661923 w 671890"/>
                  <a:gd name="connsiteY0" fmla="*/ 77461 h 253657"/>
                  <a:gd name="connsiteX1" fmla="*/ 671890 w 671890"/>
                  <a:gd name="connsiteY1" fmla="*/ 126829 h 253657"/>
                  <a:gd name="connsiteX2" fmla="*/ 671889 w 671890"/>
                  <a:gd name="connsiteY2" fmla="*/ 126828 h 253657"/>
                  <a:gd name="connsiteX3" fmla="*/ 545061 w 671890"/>
                  <a:gd name="connsiteY3" fmla="*/ 253657 h 253657"/>
                  <a:gd name="connsiteX4" fmla="*/ 13771 w 671890"/>
                  <a:gd name="connsiteY4" fmla="*/ 253655 h 253657"/>
                  <a:gd name="connsiteX5" fmla="*/ 12936 w 671890"/>
                  <a:gd name="connsiteY5" fmla="*/ 253486 h 253657"/>
                  <a:gd name="connsiteX6" fmla="*/ 1245 w 671890"/>
                  <a:gd name="connsiteY6" fmla="*/ 218057 h 253657"/>
                  <a:gd name="connsiteX7" fmla="*/ 5989 w 671890"/>
                  <a:gd name="connsiteY7" fmla="*/ 155148 h 253657"/>
                  <a:gd name="connsiteX8" fmla="*/ 49679 w 671890"/>
                  <a:gd name="connsiteY8" fmla="*/ 0 h 253657"/>
                  <a:gd name="connsiteX9" fmla="*/ 545062 w 671890"/>
                  <a:gd name="connsiteY9" fmla="*/ 1 h 253657"/>
                  <a:gd name="connsiteX10" fmla="*/ 661923 w 671890"/>
                  <a:gd name="connsiteY10" fmla="*/ 77461 h 2536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671890" h="253657">
                    <a:moveTo>
                      <a:pt x="661923" y="77461"/>
                    </a:moveTo>
                    <a:cubicBezTo>
                      <a:pt x="668341" y="92634"/>
                      <a:pt x="671890" y="109317"/>
                      <a:pt x="671890" y="126829"/>
                    </a:cubicBezTo>
                    <a:lnTo>
                      <a:pt x="671889" y="126828"/>
                    </a:lnTo>
                    <a:cubicBezTo>
                      <a:pt x="671889" y="196874"/>
                      <a:pt x="615105" y="253656"/>
                      <a:pt x="545061" y="253657"/>
                    </a:cubicBezTo>
                    <a:lnTo>
                      <a:pt x="13771" y="253655"/>
                    </a:lnTo>
                    <a:lnTo>
                      <a:pt x="12936" y="253486"/>
                    </a:lnTo>
                    <a:lnTo>
                      <a:pt x="1245" y="218057"/>
                    </a:lnTo>
                    <a:cubicBezTo>
                      <a:pt x="-1342" y="197582"/>
                      <a:pt x="43" y="176262"/>
                      <a:pt x="5989" y="155148"/>
                    </a:cubicBezTo>
                    <a:lnTo>
                      <a:pt x="49679" y="0"/>
                    </a:lnTo>
                    <a:lnTo>
                      <a:pt x="545062" y="1"/>
                    </a:lnTo>
                    <a:cubicBezTo>
                      <a:pt x="597596" y="0"/>
                      <a:pt x="642670" y="31940"/>
                      <a:pt x="661923" y="7746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5" name="任意多边形 124"/>
              <p:cNvSpPr/>
              <p:nvPr/>
            </p:nvSpPr>
            <p:spPr>
              <a:xfrm rot="17956364">
                <a:off x="6028387" y="4694983"/>
                <a:ext cx="538911" cy="213325"/>
              </a:xfrm>
              <a:custGeom>
                <a:avLst/>
                <a:gdLst>
                  <a:gd name="connsiteX0" fmla="*/ 528944 w 538911"/>
                  <a:gd name="connsiteY0" fmla="*/ 77461 h 213325"/>
                  <a:gd name="connsiteX1" fmla="*/ 538911 w 538911"/>
                  <a:gd name="connsiteY1" fmla="*/ 126829 h 213325"/>
                  <a:gd name="connsiteX2" fmla="*/ 538910 w 538911"/>
                  <a:gd name="connsiteY2" fmla="*/ 126828 h 213325"/>
                  <a:gd name="connsiteX3" fmla="*/ 528943 w 538911"/>
                  <a:gd name="connsiteY3" fmla="*/ 176196 h 213325"/>
                  <a:gd name="connsiteX4" fmla="*/ 503909 w 538911"/>
                  <a:gd name="connsiteY4" fmla="*/ 213325 h 213325"/>
                  <a:gd name="connsiteX5" fmla="*/ 103917 w 538911"/>
                  <a:gd name="connsiteY5" fmla="*/ 100687 h 213325"/>
                  <a:gd name="connsiteX6" fmla="*/ 8397 w 538911"/>
                  <a:gd name="connsiteY6" fmla="*/ 25446 h 213325"/>
                  <a:gd name="connsiteX7" fmla="*/ 0 w 538911"/>
                  <a:gd name="connsiteY7" fmla="*/ 1 h 213325"/>
                  <a:gd name="connsiteX8" fmla="*/ 412083 w 538911"/>
                  <a:gd name="connsiteY8" fmla="*/ 1 h 213325"/>
                  <a:gd name="connsiteX9" fmla="*/ 528944 w 538911"/>
                  <a:gd name="connsiteY9" fmla="*/ 77461 h 2133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38911" h="213325">
                    <a:moveTo>
                      <a:pt x="528944" y="77461"/>
                    </a:moveTo>
                    <a:cubicBezTo>
                      <a:pt x="535362" y="92634"/>
                      <a:pt x="538911" y="109317"/>
                      <a:pt x="538911" y="126829"/>
                    </a:cubicBezTo>
                    <a:lnTo>
                      <a:pt x="538910" y="126828"/>
                    </a:lnTo>
                    <a:cubicBezTo>
                      <a:pt x="538910" y="144339"/>
                      <a:pt x="535361" y="161022"/>
                      <a:pt x="528943" y="176196"/>
                    </a:cubicBezTo>
                    <a:lnTo>
                      <a:pt x="503909" y="213325"/>
                    </a:lnTo>
                    <a:lnTo>
                      <a:pt x="103917" y="100687"/>
                    </a:lnTo>
                    <a:cubicBezTo>
                      <a:pt x="61689" y="88796"/>
                      <a:pt x="28278" y="60913"/>
                      <a:pt x="8397" y="25446"/>
                    </a:cubicBezTo>
                    <a:lnTo>
                      <a:pt x="0" y="1"/>
                    </a:lnTo>
                    <a:lnTo>
                      <a:pt x="412083" y="1"/>
                    </a:lnTo>
                    <a:cubicBezTo>
                      <a:pt x="464617" y="0"/>
                      <a:pt x="509691" y="31940"/>
                      <a:pt x="528944" y="7746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30" name="矩形 129"/>
          <p:cNvSpPr/>
          <p:nvPr/>
        </p:nvSpPr>
        <p:spPr>
          <a:xfrm>
            <a:off x="1054843" y="4594536"/>
            <a:ext cx="2527123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dirty="0">
                <a:solidFill>
                  <a:schemeClr val="accent2"/>
                </a:solidFill>
                <a:cs typeface="+mn-ea"/>
                <a:sym typeface="+mn-lt"/>
              </a:rPr>
              <a:t>添加您的标题</a:t>
            </a:r>
            <a:endParaRPr lang="en-US" altLang="zh-CN" dirty="0">
              <a:solidFill>
                <a:schemeClr val="accent2"/>
              </a:solidFill>
              <a:cs typeface="+mn-ea"/>
              <a:sym typeface="+mn-lt"/>
            </a:endParaRPr>
          </a:p>
          <a:p>
            <a:pPr algn="ctr">
              <a:lnSpc>
                <a:spcPct val="150000"/>
              </a:lnSpc>
            </a:pPr>
            <a:r>
              <a:rPr lang="en-US" altLang="zh-CN" sz="1200" dirty="0" err="1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Ut</a:t>
            </a: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200" dirty="0" err="1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wisi</a:t>
            </a: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200" dirty="0" err="1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enim</a:t>
            </a: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ad minim </a:t>
            </a:r>
            <a:r>
              <a:rPr lang="en-US" altLang="zh-CN" sz="1200" dirty="0" err="1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veniam</a:t>
            </a: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, </a:t>
            </a:r>
            <a:r>
              <a:rPr lang="en-US" altLang="zh-CN" sz="1200" err="1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quis</a:t>
            </a:r>
            <a:r>
              <a:rPr lang="en-US" altLang="zh-CN" sz="120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nostrud</a:t>
            </a:r>
            <a:endParaRPr lang="en-US" altLang="zh-CN" sz="120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31" name="矩形 130"/>
          <p:cNvSpPr/>
          <p:nvPr/>
        </p:nvSpPr>
        <p:spPr>
          <a:xfrm>
            <a:off x="1054843" y="1576446"/>
            <a:ext cx="2527123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dirty="0">
                <a:solidFill>
                  <a:schemeClr val="accent1"/>
                </a:solidFill>
                <a:cs typeface="+mn-ea"/>
                <a:sym typeface="+mn-lt"/>
              </a:rPr>
              <a:t>添加您的标题</a:t>
            </a:r>
            <a:endParaRPr lang="en-US" altLang="zh-CN" dirty="0">
              <a:solidFill>
                <a:schemeClr val="accent1"/>
              </a:solidFill>
              <a:cs typeface="+mn-ea"/>
              <a:sym typeface="+mn-lt"/>
            </a:endParaRPr>
          </a:p>
          <a:p>
            <a:pPr algn="ctr">
              <a:lnSpc>
                <a:spcPct val="150000"/>
              </a:lnSpc>
            </a:pPr>
            <a:r>
              <a:rPr lang="en-US" altLang="zh-CN" sz="1200" dirty="0" err="1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Ut</a:t>
            </a: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200" dirty="0" err="1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wisi</a:t>
            </a: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200" dirty="0" err="1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enim</a:t>
            </a: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ad minim </a:t>
            </a:r>
            <a:r>
              <a:rPr lang="en-US" altLang="zh-CN" sz="1200" dirty="0" err="1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veniam</a:t>
            </a: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, </a:t>
            </a:r>
            <a:r>
              <a:rPr lang="en-US" altLang="zh-CN" sz="1200" err="1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quis</a:t>
            </a:r>
            <a:r>
              <a:rPr lang="en-US" altLang="zh-CN" sz="120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nostrud</a:t>
            </a:r>
            <a:endParaRPr lang="en-US" altLang="zh-CN" sz="120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32" name="矩形 131"/>
          <p:cNvSpPr/>
          <p:nvPr/>
        </p:nvSpPr>
        <p:spPr>
          <a:xfrm>
            <a:off x="8468425" y="4594536"/>
            <a:ext cx="2527123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dirty="0">
                <a:solidFill>
                  <a:schemeClr val="accent4"/>
                </a:solidFill>
                <a:cs typeface="+mn-ea"/>
                <a:sym typeface="+mn-lt"/>
              </a:rPr>
              <a:t>添加您的标题</a:t>
            </a:r>
            <a:endParaRPr lang="en-US" altLang="zh-CN" dirty="0">
              <a:solidFill>
                <a:schemeClr val="accent4"/>
              </a:solidFill>
              <a:cs typeface="+mn-ea"/>
              <a:sym typeface="+mn-lt"/>
            </a:endParaRPr>
          </a:p>
          <a:p>
            <a:pPr algn="ctr">
              <a:lnSpc>
                <a:spcPct val="150000"/>
              </a:lnSpc>
            </a:pPr>
            <a:r>
              <a:rPr lang="en-US" altLang="zh-CN" sz="1200" dirty="0" err="1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Ut</a:t>
            </a: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200" dirty="0" err="1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wisi</a:t>
            </a: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200" dirty="0" err="1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enim</a:t>
            </a: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ad minim </a:t>
            </a:r>
            <a:r>
              <a:rPr lang="en-US" altLang="zh-CN" sz="1200" dirty="0" err="1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veniam</a:t>
            </a: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, </a:t>
            </a:r>
            <a:r>
              <a:rPr lang="en-US" altLang="zh-CN" sz="1200" err="1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quis</a:t>
            </a:r>
            <a:r>
              <a:rPr lang="en-US" altLang="zh-CN" sz="120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nostrud</a:t>
            </a:r>
            <a:endParaRPr lang="en-US" altLang="zh-CN" sz="120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33" name="矩形 132"/>
          <p:cNvSpPr/>
          <p:nvPr/>
        </p:nvSpPr>
        <p:spPr>
          <a:xfrm>
            <a:off x="8468425" y="1576446"/>
            <a:ext cx="2527123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dirty="0">
                <a:solidFill>
                  <a:schemeClr val="accent3"/>
                </a:solidFill>
                <a:cs typeface="+mn-ea"/>
                <a:sym typeface="+mn-lt"/>
              </a:rPr>
              <a:t>添加您的标题</a:t>
            </a:r>
            <a:endParaRPr lang="en-US" altLang="zh-CN" dirty="0">
              <a:solidFill>
                <a:schemeClr val="accent3"/>
              </a:solidFill>
              <a:cs typeface="+mn-ea"/>
              <a:sym typeface="+mn-lt"/>
            </a:endParaRPr>
          </a:p>
          <a:p>
            <a:pPr algn="ctr">
              <a:lnSpc>
                <a:spcPct val="150000"/>
              </a:lnSpc>
            </a:pPr>
            <a:r>
              <a:rPr lang="en-US" altLang="zh-CN" sz="1200" dirty="0" err="1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Ut</a:t>
            </a: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200" dirty="0" err="1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wisi</a:t>
            </a: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200" dirty="0" err="1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enim</a:t>
            </a: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ad minim </a:t>
            </a:r>
            <a:r>
              <a:rPr lang="en-US" altLang="zh-CN" sz="1200" dirty="0" err="1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veniam</a:t>
            </a: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, </a:t>
            </a:r>
            <a:r>
              <a:rPr lang="en-US" altLang="zh-CN" sz="1200" err="1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quis</a:t>
            </a:r>
            <a:r>
              <a:rPr lang="en-US" altLang="zh-CN" sz="120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nostrud</a:t>
            </a:r>
            <a:endParaRPr lang="en-US" altLang="zh-CN" sz="120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51821965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ageCurlDouble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1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750"/>
                            </p:stCondLst>
                            <p:childTnLst>
                              <p:par>
                                <p:cTn id="1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75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750"/>
                            </p:stCondLst>
                            <p:childTnLst>
                              <p:par>
                                <p:cTn id="3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10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750"/>
                            </p:stCondLst>
                            <p:childTnLst>
                              <p:par>
                                <p:cTn id="4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10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30" grpId="0"/>
      <p:bldP spid="131" grpId="0"/>
      <p:bldP spid="132" grpId="0"/>
      <p:bldP spid="13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extLst>
              <a:ext uri="{FF2B5EF4-FFF2-40B4-BE49-F238E27FC236}">
                <a16:creationId xmlns:a16="http://schemas.microsoft.com/office/drawing/2014/main" id="{6318B35D-ABB0-490A-8EF7-8ACEABA0F0CF}"/>
              </a:ext>
            </a:extLst>
          </p:cNvPr>
          <p:cNvSpPr/>
          <p:nvPr/>
        </p:nvSpPr>
        <p:spPr>
          <a:xfrm>
            <a:off x="3677154" y="239168"/>
            <a:ext cx="4837691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3400" b="1" spc="6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教学方法设计</a:t>
            </a:r>
          </a:p>
        </p:txBody>
      </p:sp>
      <p:sp>
        <p:nvSpPr>
          <p:cNvPr id="64" name="Rounded Rectangle 2"/>
          <p:cNvSpPr/>
          <p:nvPr/>
        </p:nvSpPr>
        <p:spPr>
          <a:xfrm>
            <a:off x="790625" y="1961675"/>
            <a:ext cx="1745343" cy="1745343"/>
          </a:xfrm>
          <a:prstGeom prst="roundRect">
            <a:avLst>
              <a:gd name="adj" fmla="val 11539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>
              <a:latin typeface="+mj-ea"/>
              <a:ea typeface="+mj-ea"/>
              <a:cs typeface="+mn-ea"/>
              <a:sym typeface="Arial" panose="020B0604020202020204" pitchFamily="34" charset="0"/>
            </a:endParaRPr>
          </a:p>
        </p:txBody>
      </p:sp>
      <p:sp>
        <p:nvSpPr>
          <p:cNvPr id="65" name="Rounded Rectangle 3"/>
          <p:cNvSpPr/>
          <p:nvPr/>
        </p:nvSpPr>
        <p:spPr>
          <a:xfrm>
            <a:off x="2804482" y="1961675"/>
            <a:ext cx="1745343" cy="1745343"/>
          </a:xfrm>
          <a:prstGeom prst="roundRect">
            <a:avLst>
              <a:gd name="adj" fmla="val 11539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>
              <a:latin typeface="+mj-ea"/>
              <a:ea typeface="+mj-ea"/>
              <a:cs typeface="+mn-ea"/>
              <a:sym typeface="Arial" panose="020B0604020202020204" pitchFamily="34" charset="0"/>
            </a:endParaRPr>
          </a:p>
        </p:txBody>
      </p:sp>
      <p:sp>
        <p:nvSpPr>
          <p:cNvPr id="66" name="Rounded Rectangle 5"/>
          <p:cNvSpPr/>
          <p:nvPr/>
        </p:nvSpPr>
        <p:spPr>
          <a:xfrm>
            <a:off x="790625" y="3975533"/>
            <a:ext cx="1745343" cy="1745343"/>
          </a:xfrm>
          <a:prstGeom prst="roundRect">
            <a:avLst>
              <a:gd name="adj" fmla="val 11539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>
              <a:latin typeface="+mj-ea"/>
              <a:ea typeface="+mj-ea"/>
              <a:cs typeface="+mn-ea"/>
              <a:sym typeface="Arial" panose="020B0604020202020204" pitchFamily="34" charset="0"/>
            </a:endParaRPr>
          </a:p>
        </p:txBody>
      </p:sp>
      <p:sp>
        <p:nvSpPr>
          <p:cNvPr id="67" name="Rounded Rectangle 6"/>
          <p:cNvSpPr/>
          <p:nvPr/>
        </p:nvSpPr>
        <p:spPr>
          <a:xfrm>
            <a:off x="2804482" y="3975533"/>
            <a:ext cx="1745343" cy="1745343"/>
          </a:xfrm>
          <a:prstGeom prst="roundRect">
            <a:avLst>
              <a:gd name="adj" fmla="val 11539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>
              <a:latin typeface="+mj-ea"/>
              <a:ea typeface="+mj-ea"/>
              <a:cs typeface="+mn-ea"/>
              <a:sym typeface="Arial" panose="020B0604020202020204" pitchFamily="34" charset="0"/>
            </a:endParaRPr>
          </a:p>
        </p:txBody>
      </p:sp>
      <p:sp>
        <p:nvSpPr>
          <p:cNvPr id="68" name="Text Box 10"/>
          <p:cNvSpPr txBox="1">
            <a:spLocks noChangeArrowheads="1"/>
          </p:cNvSpPr>
          <p:nvPr/>
        </p:nvSpPr>
        <p:spPr bwMode="auto">
          <a:xfrm>
            <a:off x="5103431" y="1944415"/>
            <a:ext cx="6400800" cy="11695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60960" tIns="30480" rIns="60960" bIns="30480">
            <a:spAutoFit/>
          </a:bodyPr>
          <a:lstStyle/>
          <a:p>
            <a:pPr lvl="0" defTabSz="1450904">
              <a:lnSpc>
                <a:spcPct val="150000"/>
              </a:lnSpc>
            </a:pPr>
            <a:r>
              <a:rPr lang="zh-CN" altLang="en-US" sz="2400" b="1" spc="300" dirty="0">
                <a:solidFill>
                  <a:srgbClr val="00478F"/>
                </a:solidFill>
                <a:latin typeface="+mj-ea"/>
                <a:ea typeface="+mj-ea"/>
                <a:cs typeface="+mn-ea"/>
                <a:sym typeface="Arial" panose="020B0604020202020204" pitchFamily="34" charset="0"/>
              </a:rPr>
              <a:t>在此输入您的标题</a:t>
            </a:r>
            <a:endParaRPr lang="en-US" altLang="zh-CN" sz="2400" b="1" spc="300" dirty="0">
              <a:solidFill>
                <a:srgbClr val="00478F"/>
              </a:solidFill>
              <a:latin typeface="+mj-ea"/>
              <a:ea typeface="+mj-ea"/>
              <a:cs typeface="+mn-ea"/>
              <a:sym typeface="Arial" panose="020B0604020202020204" pitchFamily="34" charset="0"/>
            </a:endParaRPr>
          </a:p>
          <a:p>
            <a:pPr lvl="0" defTabSz="1450904">
              <a:lnSpc>
                <a:spcPct val="150000"/>
              </a:lnSpc>
            </a:pPr>
            <a:r>
              <a:rPr lang="en-US" altLang="zh-CN" sz="1200" spc="300" dirty="0">
                <a:solidFill>
                  <a:prstClr val="black">
                    <a:lumMod val="65000"/>
                    <a:lumOff val="35000"/>
                  </a:prstClr>
                </a:solidFill>
                <a:latin typeface="+mj-ea"/>
                <a:ea typeface="+mj-ea"/>
                <a:cs typeface="+mn-ea"/>
                <a:sym typeface="Arial" panose="020B0604020202020204" pitchFamily="34" charset="0"/>
              </a:rPr>
              <a:t>PPT</a:t>
            </a:r>
            <a:r>
              <a:rPr lang="zh-CN" altLang="en-US" sz="1200" spc="300" dirty="0">
                <a:solidFill>
                  <a:prstClr val="black">
                    <a:lumMod val="65000"/>
                    <a:lumOff val="35000"/>
                  </a:prstClr>
                </a:solidFill>
                <a:latin typeface="+mj-ea"/>
                <a:ea typeface="+mj-ea"/>
                <a:cs typeface="+mn-ea"/>
                <a:sym typeface="Arial" panose="020B0604020202020204" pitchFamily="34" charset="0"/>
              </a:rPr>
              <a:t>模板对于</a:t>
            </a:r>
            <a:r>
              <a:rPr lang="en-US" altLang="zh-CN" sz="1200" spc="300" dirty="0">
                <a:solidFill>
                  <a:prstClr val="black">
                    <a:lumMod val="65000"/>
                    <a:lumOff val="35000"/>
                  </a:prstClr>
                </a:solidFill>
                <a:latin typeface="+mj-ea"/>
                <a:ea typeface="+mj-ea"/>
                <a:cs typeface="+mn-ea"/>
                <a:sym typeface="Arial" panose="020B0604020202020204" pitchFamily="34" charset="0"/>
              </a:rPr>
              <a:t>PPT</a:t>
            </a:r>
            <a:r>
              <a:rPr lang="zh-CN" altLang="en-US" sz="1200" spc="300" dirty="0">
                <a:solidFill>
                  <a:prstClr val="black">
                    <a:lumMod val="65000"/>
                    <a:lumOff val="35000"/>
                  </a:prstClr>
                </a:solidFill>
                <a:latin typeface="+mj-ea"/>
                <a:ea typeface="+mj-ea"/>
                <a:cs typeface="+mn-ea"/>
                <a:sym typeface="Arial" panose="020B0604020202020204" pitchFamily="34" charset="0"/>
              </a:rPr>
              <a:t>就像衣服对于人。一套好的</a:t>
            </a:r>
            <a:r>
              <a:rPr lang="en-US" altLang="zh-CN" sz="1200" spc="300" dirty="0">
                <a:solidFill>
                  <a:prstClr val="black">
                    <a:lumMod val="65000"/>
                    <a:lumOff val="35000"/>
                  </a:prstClr>
                </a:solidFill>
                <a:latin typeface="+mj-ea"/>
                <a:ea typeface="+mj-ea"/>
                <a:cs typeface="+mn-ea"/>
                <a:sym typeface="Arial" panose="020B0604020202020204" pitchFamily="34" charset="0"/>
              </a:rPr>
              <a:t>PPT</a:t>
            </a:r>
            <a:r>
              <a:rPr lang="zh-CN" altLang="en-US" sz="1200" spc="300" dirty="0">
                <a:solidFill>
                  <a:prstClr val="black">
                    <a:lumMod val="65000"/>
                    <a:lumOff val="35000"/>
                  </a:prstClr>
                </a:solidFill>
                <a:latin typeface="+mj-ea"/>
                <a:ea typeface="+mj-ea"/>
                <a:cs typeface="+mn-ea"/>
                <a:sym typeface="Arial" panose="020B0604020202020204" pitchFamily="34" charset="0"/>
              </a:rPr>
              <a:t>模板可以让一篇</a:t>
            </a:r>
            <a:r>
              <a:rPr lang="en-US" altLang="zh-CN" sz="1200" spc="300" dirty="0">
                <a:solidFill>
                  <a:prstClr val="black">
                    <a:lumMod val="65000"/>
                    <a:lumOff val="35000"/>
                  </a:prstClr>
                </a:solidFill>
                <a:latin typeface="+mj-ea"/>
                <a:ea typeface="+mj-ea"/>
                <a:cs typeface="+mn-ea"/>
                <a:sym typeface="Arial" panose="020B0604020202020204" pitchFamily="34" charset="0"/>
              </a:rPr>
              <a:t>PPT</a:t>
            </a:r>
            <a:r>
              <a:rPr lang="zh-CN" altLang="en-US" sz="1200" spc="300" dirty="0">
                <a:solidFill>
                  <a:prstClr val="black">
                    <a:lumMod val="65000"/>
                    <a:lumOff val="35000"/>
                  </a:prstClr>
                </a:solidFill>
                <a:latin typeface="+mj-ea"/>
                <a:ea typeface="+mj-ea"/>
                <a:cs typeface="+mn-ea"/>
                <a:sym typeface="Arial" panose="020B0604020202020204" pitchFamily="34" charset="0"/>
              </a:rPr>
              <a:t>文稿的形象迅速提升，大大增加可观赏性。</a:t>
            </a:r>
            <a:endParaRPr lang="en-US" altLang="zh-CN" sz="1200" i="1" spc="300" dirty="0">
              <a:solidFill>
                <a:prstClr val="black">
                  <a:lumMod val="65000"/>
                  <a:lumOff val="35000"/>
                </a:prstClr>
              </a:solidFill>
              <a:latin typeface="+mj-ea"/>
              <a:ea typeface="+mj-ea"/>
              <a:cs typeface="+mn-ea"/>
              <a:sym typeface="Arial" panose="020B0604020202020204" pitchFamily="34" charset="0"/>
            </a:endParaRPr>
          </a:p>
        </p:txBody>
      </p:sp>
      <p:sp>
        <p:nvSpPr>
          <p:cNvPr id="69" name="Text Box 10"/>
          <p:cNvSpPr txBox="1">
            <a:spLocks noChangeArrowheads="1"/>
          </p:cNvSpPr>
          <p:nvPr/>
        </p:nvSpPr>
        <p:spPr bwMode="auto">
          <a:xfrm>
            <a:off x="5103431" y="3384229"/>
            <a:ext cx="3048000" cy="10310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60960" tIns="30480" rIns="60960" bIns="30480">
            <a:spAutoFit/>
          </a:bodyPr>
          <a:lstStyle/>
          <a:p>
            <a:pPr lvl="0" defTabSz="1450904">
              <a:lnSpc>
                <a:spcPct val="150000"/>
              </a:lnSpc>
            </a:pPr>
            <a:r>
              <a:rPr lang="zh-CN" altLang="en-US" b="1" spc="300" dirty="0">
                <a:solidFill>
                  <a:schemeClr val="accent1"/>
                </a:solidFill>
                <a:latin typeface="+mj-ea"/>
                <a:ea typeface="+mj-ea"/>
                <a:cs typeface="+mn-ea"/>
                <a:sym typeface="Arial" panose="020B0604020202020204" pitchFamily="34" charset="0"/>
              </a:rPr>
              <a:t>添加标题</a:t>
            </a:r>
            <a:endParaRPr lang="en-US" altLang="zh-CN" b="1" spc="300" dirty="0">
              <a:solidFill>
                <a:schemeClr val="accent1"/>
              </a:solidFill>
              <a:latin typeface="+mj-ea"/>
              <a:ea typeface="+mj-ea"/>
              <a:cs typeface="+mn-ea"/>
              <a:sym typeface="Arial" panose="020B0604020202020204" pitchFamily="34" charset="0"/>
            </a:endParaRPr>
          </a:p>
          <a:p>
            <a:pPr lvl="0" defTabSz="1450904">
              <a:lnSpc>
                <a:spcPct val="150000"/>
              </a:lnSpc>
            </a:pPr>
            <a:r>
              <a:rPr lang="zh-CN" altLang="en-US" sz="1200" spc="300" dirty="0">
                <a:solidFill>
                  <a:prstClr val="black">
                    <a:lumMod val="65000"/>
                    <a:lumOff val="35000"/>
                  </a:prstClr>
                </a:solidFill>
                <a:latin typeface="+mj-ea"/>
                <a:ea typeface="+mj-ea"/>
                <a:cs typeface="+mn-ea"/>
                <a:sym typeface="Arial" panose="020B0604020202020204" pitchFamily="34" charset="0"/>
              </a:rPr>
              <a:t>一套好的</a:t>
            </a:r>
            <a:r>
              <a:rPr lang="en-US" altLang="zh-CN" sz="1200" spc="300" dirty="0">
                <a:solidFill>
                  <a:prstClr val="black">
                    <a:lumMod val="65000"/>
                    <a:lumOff val="35000"/>
                  </a:prstClr>
                </a:solidFill>
                <a:latin typeface="+mj-ea"/>
                <a:ea typeface="+mj-ea"/>
                <a:cs typeface="+mn-ea"/>
                <a:sym typeface="Arial" panose="020B0604020202020204" pitchFamily="34" charset="0"/>
              </a:rPr>
              <a:t>PPT</a:t>
            </a:r>
            <a:r>
              <a:rPr lang="zh-CN" altLang="en-US" sz="1200" spc="300" dirty="0">
                <a:solidFill>
                  <a:prstClr val="black">
                    <a:lumMod val="65000"/>
                    <a:lumOff val="35000"/>
                  </a:prstClr>
                </a:solidFill>
                <a:latin typeface="+mj-ea"/>
                <a:ea typeface="+mj-ea"/>
                <a:cs typeface="+mn-ea"/>
                <a:sym typeface="Arial" panose="020B0604020202020204" pitchFamily="34" charset="0"/>
              </a:rPr>
              <a:t>模板可以让一篇</a:t>
            </a:r>
            <a:r>
              <a:rPr lang="en-US" altLang="zh-CN" sz="1200" spc="300" dirty="0">
                <a:solidFill>
                  <a:prstClr val="black">
                    <a:lumMod val="65000"/>
                    <a:lumOff val="35000"/>
                  </a:prstClr>
                </a:solidFill>
                <a:latin typeface="+mj-ea"/>
                <a:ea typeface="+mj-ea"/>
                <a:cs typeface="+mn-ea"/>
                <a:sym typeface="Arial" panose="020B0604020202020204" pitchFamily="34" charset="0"/>
              </a:rPr>
              <a:t>PPT</a:t>
            </a:r>
            <a:r>
              <a:rPr lang="zh-CN" altLang="en-US" sz="1200" spc="300" dirty="0">
                <a:solidFill>
                  <a:prstClr val="black">
                    <a:lumMod val="65000"/>
                    <a:lumOff val="35000"/>
                  </a:prstClr>
                </a:solidFill>
                <a:latin typeface="+mj-ea"/>
                <a:ea typeface="+mj-ea"/>
                <a:cs typeface="+mn-ea"/>
                <a:sym typeface="Arial" panose="020B0604020202020204" pitchFamily="34" charset="0"/>
              </a:rPr>
              <a:t>文稿的形象迅速</a:t>
            </a:r>
            <a:r>
              <a:rPr lang="zh-CN" altLang="en-US" sz="1200" spc="300">
                <a:solidFill>
                  <a:prstClr val="black">
                    <a:lumMod val="65000"/>
                    <a:lumOff val="35000"/>
                  </a:prstClr>
                </a:solidFill>
                <a:latin typeface="+mj-ea"/>
                <a:ea typeface="+mj-ea"/>
                <a:cs typeface="+mn-ea"/>
                <a:sym typeface="Arial" panose="020B0604020202020204" pitchFamily="34" charset="0"/>
              </a:rPr>
              <a:t>提升，</a:t>
            </a:r>
            <a:endParaRPr lang="en-US" altLang="zh-CN" sz="1200" i="1" spc="300" dirty="0">
              <a:solidFill>
                <a:prstClr val="black">
                  <a:lumMod val="65000"/>
                  <a:lumOff val="35000"/>
                </a:prstClr>
              </a:solidFill>
              <a:latin typeface="+mj-ea"/>
              <a:ea typeface="+mj-ea"/>
              <a:cs typeface="+mn-ea"/>
              <a:sym typeface="Arial" panose="020B0604020202020204" pitchFamily="34" charset="0"/>
            </a:endParaRPr>
          </a:p>
        </p:txBody>
      </p:sp>
      <p:sp>
        <p:nvSpPr>
          <p:cNvPr id="70" name="Text Box 10"/>
          <p:cNvSpPr txBox="1">
            <a:spLocks noChangeArrowheads="1"/>
          </p:cNvSpPr>
          <p:nvPr/>
        </p:nvSpPr>
        <p:spPr bwMode="auto">
          <a:xfrm>
            <a:off x="5103431" y="4584558"/>
            <a:ext cx="3048000" cy="10310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60960" tIns="30480" rIns="60960" bIns="30480">
            <a:spAutoFit/>
          </a:bodyPr>
          <a:lstStyle/>
          <a:p>
            <a:pPr lvl="0" defTabSz="1450904">
              <a:lnSpc>
                <a:spcPct val="150000"/>
              </a:lnSpc>
            </a:pPr>
            <a:r>
              <a:rPr lang="zh-CN" altLang="en-US" b="1" spc="300" dirty="0">
                <a:solidFill>
                  <a:schemeClr val="accent1"/>
                </a:solidFill>
                <a:latin typeface="+mj-ea"/>
                <a:ea typeface="+mj-ea"/>
                <a:cs typeface="+mn-ea"/>
                <a:sym typeface="Arial" panose="020B0604020202020204" pitchFamily="34" charset="0"/>
              </a:rPr>
              <a:t>添加标题</a:t>
            </a:r>
            <a:endParaRPr lang="en-US" altLang="zh-CN" b="1" spc="300" dirty="0">
              <a:solidFill>
                <a:schemeClr val="accent1"/>
              </a:solidFill>
              <a:latin typeface="+mj-ea"/>
              <a:ea typeface="+mj-ea"/>
              <a:cs typeface="+mn-ea"/>
              <a:sym typeface="Arial" panose="020B0604020202020204" pitchFamily="34" charset="0"/>
            </a:endParaRPr>
          </a:p>
          <a:p>
            <a:pPr lvl="0" defTabSz="1450904">
              <a:lnSpc>
                <a:spcPct val="150000"/>
              </a:lnSpc>
            </a:pPr>
            <a:r>
              <a:rPr lang="zh-CN" altLang="en-US" sz="1200" spc="300" dirty="0">
                <a:solidFill>
                  <a:prstClr val="black">
                    <a:lumMod val="65000"/>
                    <a:lumOff val="35000"/>
                  </a:prstClr>
                </a:solidFill>
                <a:latin typeface="+mj-ea"/>
                <a:ea typeface="+mj-ea"/>
                <a:cs typeface="+mn-ea"/>
                <a:sym typeface="Arial" panose="020B0604020202020204" pitchFamily="34" charset="0"/>
              </a:rPr>
              <a:t>一套好的</a:t>
            </a:r>
            <a:r>
              <a:rPr lang="en-US" altLang="zh-CN" sz="1200" spc="300" dirty="0">
                <a:solidFill>
                  <a:prstClr val="black">
                    <a:lumMod val="65000"/>
                    <a:lumOff val="35000"/>
                  </a:prstClr>
                </a:solidFill>
                <a:latin typeface="+mj-ea"/>
                <a:ea typeface="+mj-ea"/>
                <a:cs typeface="+mn-ea"/>
                <a:sym typeface="Arial" panose="020B0604020202020204" pitchFamily="34" charset="0"/>
              </a:rPr>
              <a:t>PPT</a:t>
            </a:r>
            <a:r>
              <a:rPr lang="zh-CN" altLang="en-US" sz="1200" spc="300" dirty="0">
                <a:solidFill>
                  <a:prstClr val="black">
                    <a:lumMod val="65000"/>
                    <a:lumOff val="35000"/>
                  </a:prstClr>
                </a:solidFill>
                <a:latin typeface="+mj-ea"/>
                <a:ea typeface="+mj-ea"/>
                <a:cs typeface="+mn-ea"/>
                <a:sym typeface="Arial" panose="020B0604020202020204" pitchFamily="34" charset="0"/>
              </a:rPr>
              <a:t>模板可以让一篇</a:t>
            </a:r>
            <a:r>
              <a:rPr lang="en-US" altLang="zh-CN" sz="1200" spc="300" dirty="0">
                <a:solidFill>
                  <a:prstClr val="black">
                    <a:lumMod val="65000"/>
                    <a:lumOff val="35000"/>
                  </a:prstClr>
                </a:solidFill>
                <a:latin typeface="+mj-ea"/>
                <a:ea typeface="+mj-ea"/>
                <a:cs typeface="+mn-ea"/>
                <a:sym typeface="Arial" panose="020B0604020202020204" pitchFamily="34" charset="0"/>
              </a:rPr>
              <a:t>PPT</a:t>
            </a:r>
            <a:r>
              <a:rPr lang="zh-CN" altLang="en-US" sz="1200" spc="300" dirty="0">
                <a:solidFill>
                  <a:prstClr val="black">
                    <a:lumMod val="65000"/>
                    <a:lumOff val="35000"/>
                  </a:prstClr>
                </a:solidFill>
                <a:latin typeface="+mj-ea"/>
                <a:ea typeface="+mj-ea"/>
                <a:cs typeface="+mn-ea"/>
                <a:sym typeface="Arial" panose="020B0604020202020204" pitchFamily="34" charset="0"/>
              </a:rPr>
              <a:t>文稿的形象迅速</a:t>
            </a:r>
            <a:r>
              <a:rPr lang="zh-CN" altLang="en-US" sz="1200" spc="300">
                <a:solidFill>
                  <a:prstClr val="black">
                    <a:lumMod val="65000"/>
                    <a:lumOff val="35000"/>
                  </a:prstClr>
                </a:solidFill>
                <a:latin typeface="+mj-ea"/>
                <a:ea typeface="+mj-ea"/>
                <a:cs typeface="+mn-ea"/>
                <a:sym typeface="Arial" panose="020B0604020202020204" pitchFamily="34" charset="0"/>
              </a:rPr>
              <a:t>提升，</a:t>
            </a:r>
            <a:endParaRPr lang="en-US" altLang="zh-CN" sz="1200" i="1" spc="300" dirty="0">
              <a:solidFill>
                <a:prstClr val="black">
                  <a:lumMod val="65000"/>
                  <a:lumOff val="35000"/>
                </a:prstClr>
              </a:solidFill>
              <a:latin typeface="+mj-ea"/>
              <a:ea typeface="+mj-ea"/>
              <a:cs typeface="+mn-ea"/>
              <a:sym typeface="Arial" panose="020B0604020202020204" pitchFamily="34" charset="0"/>
            </a:endParaRPr>
          </a:p>
        </p:txBody>
      </p:sp>
      <p:sp>
        <p:nvSpPr>
          <p:cNvPr id="71" name="Text Box 10"/>
          <p:cNvSpPr txBox="1">
            <a:spLocks noChangeArrowheads="1"/>
          </p:cNvSpPr>
          <p:nvPr/>
        </p:nvSpPr>
        <p:spPr bwMode="auto">
          <a:xfrm>
            <a:off x="8253031" y="3384229"/>
            <a:ext cx="3048000" cy="10310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60960" tIns="30480" rIns="60960" bIns="30480">
            <a:spAutoFit/>
          </a:bodyPr>
          <a:lstStyle/>
          <a:p>
            <a:pPr lvl="0" defTabSz="1450904">
              <a:lnSpc>
                <a:spcPct val="150000"/>
              </a:lnSpc>
            </a:pPr>
            <a:r>
              <a:rPr lang="zh-CN" altLang="en-US" b="1" spc="300" dirty="0">
                <a:solidFill>
                  <a:schemeClr val="accent1"/>
                </a:solidFill>
                <a:latin typeface="+mj-ea"/>
                <a:ea typeface="+mj-ea"/>
                <a:cs typeface="+mn-ea"/>
                <a:sym typeface="Arial" panose="020B0604020202020204" pitchFamily="34" charset="0"/>
              </a:rPr>
              <a:t>添加标题</a:t>
            </a:r>
            <a:endParaRPr lang="en-US" altLang="zh-CN" b="1" spc="300" dirty="0">
              <a:solidFill>
                <a:schemeClr val="accent1"/>
              </a:solidFill>
              <a:latin typeface="+mj-ea"/>
              <a:ea typeface="+mj-ea"/>
              <a:cs typeface="+mn-ea"/>
              <a:sym typeface="Arial" panose="020B0604020202020204" pitchFamily="34" charset="0"/>
            </a:endParaRPr>
          </a:p>
          <a:p>
            <a:pPr lvl="0" defTabSz="1450904">
              <a:lnSpc>
                <a:spcPct val="150000"/>
              </a:lnSpc>
            </a:pPr>
            <a:r>
              <a:rPr lang="zh-CN" altLang="en-US" sz="1200" spc="300" dirty="0">
                <a:solidFill>
                  <a:prstClr val="black">
                    <a:lumMod val="65000"/>
                    <a:lumOff val="35000"/>
                  </a:prstClr>
                </a:solidFill>
                <a:latin typeface="+mj-ea"/>
                <a:ea typeface="+mj-ea"/>
                <a:cs typeface="+mn-ea"/>
                <a:sym typeface="Arial" panose="020B0604020202020204" pitchFamily="34" charset="0"/>
              </a:rPr>
              <a:t>一套好的</a:t>
            </a:r>
            <a:r>
              <a:rPr lang="en-US" altLang="zh-CN" sz="1200" spc="300" dirty="0">
                <a:solidFill>
                  <a:prstClr val="black">
                    <a:lumMod val="65000"/>
                    <a:lumOff val="35000"/>
                  </a:prstClr>
                </a:solidFill>
                <a:latin typeface="+mj-ea"/>
                <a:ea typeface="+mj-ea"/>
                <a:cs typeface="+mn-ea"/>
                <a:sym typeface="Arial" panose="020B0604020202020204" pitchFamily="34" charset="0"/>
              </a:rPr>
              <a:t>PPT</a:t>
            </a:r>
            <a:r>
              <a:rPr lang="zh-CN" altLang="en-US" sz="1200" spc="300" dirty="0">
                <a:solidFill>
                  <a:prstClr val="black">
                    <a:lumMod val="65000"/>
                    <a:lumOff val="35000"/>
                  </a:prstClr>
                </a:solidFill>
                <a:latin typeface="+mj-ea"/>
                <a:ea typeface="+mj-ea"/>
                <a:cs typeface="+mn-ea"/>
                <a:sym typeface="Arial" panose="020B0604020202020204" pitchFamily="34" charset="0"/>
              </a:rPr>
              <a:t>模板可以让一篇</a:t>
            </a:r>
            <a:r>
              <a:rPr lang="en-US" altLang="zh-CN" sz="1200" spc="300" dirty="0">
                <a:solidFill>
                  <a:prstClr val="black">
                    <a:lumMod val="65000"/>
                    <a:lumOff val="35000"/>
                  </a:prstClr>
                </a:solidFill>
                <a:latin typeface="+mj-ea"/>
                <a:ea typeface="+mj-ea"/>
                <a:cs typeface="+mn-ea"/>
                <a:sym typeface="Arial" panose="020B0604020202020204" pitchFamily="34" charset="0"/>
              </a:rPr>
              <a:t>PPT</a:t>
            </a:r>
            <a:r>
              <a:rPr lang="zh-CN" altLang="en-US" sz="1200" spc="300" dirty="0">
                <a:solidFill>
                  <a:prstClr val="black">
                    <a:lumMod val="65000"/>
                    <a:lumOff val="35000"/>
                  </a:prstClr>
                </a:solidFill>
                <a:latin typeface="+mj-ea"/>
                <a:ea typeface="+mj-ea"/>
                <a:cs typeface="+mn-ea"/>
                <a:sym typeface="Arial" panose="020B0604020202020204" pitchFamily="34" charset="0"/>
              </a:rPr>
              <a:t>文稿的形象</a:t>
            </a:r>
            <a:r>
              <a:rPr lang="zh-CN" altLang="en-US" sz="1200" spc="300">
                <a:solidFill>
                  <a:prstClr val="black">
                    <a:lumMod val="65000"/>
                    <a:lumOff val="35000"/>
                  </a:prstClr>
                </a:solidFill>
                <a:latin typeface="+mj-ea"/>
                <a:ea typeface="+mj-ea"/>
                <a:cs typeface="+mn-ea"/>
                <a:sym typeface="Arial" panose="020B0604020202020204" pitchFamily="34" charset="0"/>
              </a:rPr>
              <a:t>迅速提升</a:t>
            </a:r>
            <a:endParaRPr lang="en-US" altLang="zh-CN" sz="1200" i="1" spc="300" dirty="0">
              <a:solidFill>
                <a:prstClr val="black">
                  <a:lumMod val="65000"/>
                  <a:lumOff val="35000"/>
                </a:prstClr>
              </a:solidFill>
              <a:latin typeface="+mj-ea"/>
              <a:ea typeface="+mj-ea"/>
              <a:cs typeface="+mn-ea"/>
              <a:sym typeface="Arial" panose="020B0604020202020204" pitchFamily="34" charset="0"/>
            </a:endParaRPr>
          </a:p>
        </p:txBody>
      </p:sp>
      <p:sp>
        <p:nvSpPr>
          <p:cNvPr id="72" name="Text Box 10"/>
          <p:cNvSpPr txBox="1">
            <a:spLocks noChangeArrowheads="1"/>
          </p:cNvSpPr>
          <p:nvPr/>
        </p:nvSpPr>
        <p:spPr bwMode="auto">
          <a:xfrm>
            <a:off x="8253031" y="4584558"/>
            <a:ext cx="3048000" cy="10310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60960" tIns="30480" rIns="60960" bIns="30480">
            <a:spAutoFit/>
          </a:bodyPr>
          <a:lstStyle/>
          <a:p>
            <a:pPr lvl="0" defTabSz="1450904">
              <a:lnSpc>
                <a:spcPct val="150000"/>
              </a:lnSpc>
            </a:pPr>
            <a:r>
              <a:rPr lang="zh-CN" altLang="en-US" b="1" spc="300" dirty="0">
                <a:solidFill>
                  <a:schemeClr val="accent1"/>
                </a:solidFill>
                <a:latin typeface="+mj-ea"/>
                <a:ea typeface="+mj-ea"/>
                <a:cs typeface="+mn-ea"/>
                <a:sym typeface="Arial" panose="020B0604020202020204" pitchFamily="34" charset="0"/>
              </a:rPr>
              <a:t>添加标题</a:t>
            </a:r>
            <a:endParaRPr lang="en-US" altLang="zh-CN" b="1" spc="300" dirty="0">
              <a:solidFill>
                <a:schemeClr val="accent1"/>
              </a:solidFill>
              <a:latin typeface="+mj-ea"/>
              <a:ea typeface="+mj-ea"/>
              <a:cs typeface="+mn-ea"/>
              <a:sym typeface="Arial" panose="020B0604020202020204" pitchFamily="34" charset="0"/>
            </a:endParaRPr>
          </a:p>
          <a:p>
            <a:pPr lvl="0" defTabSz="1450904">
              <a:lnSpc>
                <a:spcPct val="150000"/>
              </a:lnSpc>
            </a:pPr>
            <a:r>
              <a:rPr lang="zh-CN" altLang="en-US" sz="1200" spc="300" dirty="0">
                <a:solidFill>
                  <a:prstClr val="black">
                    <a:lumMod val="65000"/>
                    <a:lumOff val="35000"/>
                  </a:prstClr>
                </a:solidFill>
                <a:latin typeface="+mj-ea"/>
                <a:ea typeface="+mj-ea"/>
                <a:cs typeface="+mn-ea"/>
                <a:sym typeface="Arial" panose="020B0604020202020204" pitchFamily="34" charset="0"/>
              </a:rPr>
              <a:t>一套好的</a:t>
            </a:r>
            <a:r>
              <a:rPr lang="en-US" altLang="zh-CN" sz="1200" spc="300" dirty="0">
                <a:solidFill>
                  <a:prstClr val="black">
                    <a:lumMod val="65000"/>
                    <a:lumOff val="35000"/>
                  </a:prstClr>
                </a:solidFill>
                <a:latin typeface="+mj-ea"/>
                <a:ea typeface="+mj-ea"/>
                <a:cs typeface="+mn-ea"/>
                <a:sym typeface="Arial" panose="020B0604020202020204" pitchFamily="34" charset="0"/>
              </a:rPr>
              <a:t>PPT</a:t>
            </a:r>
            <a:r>
              <a:rPr lang="zh-CN" altLang="en-US" sz="1200" spc="300" dirty="0">
                <a:solidFill>
                  <a:prstClr val="black">
                    <a:lumMod val="65000"/>
                    <a:lumOff val="35000"/>
                  </a:prstClr>
                </a:solidFill>
                <a:latin typeface="+mj-ea"/>
                <a:ea typeface="+mj-ea"/>
                <a:cs typeface="+mn-ea"/>
                <a:sym typeface="Arial" panose="020B0604020202020204" pitchFamily="34" charset="0"/>
              </a:rPr>
              <a:t>模板可以让一篇</a:t>
            </a:r>
            <a:r>
              <a:rPr lang="en-US" altLang="zh-CN" sz="1200" spc="300" dirty="0">
                <a:solidFill>
                  <a:prstClr val="black">
                    <a:lumMod val="65000"/>
                    <a:lumOff val="35000"/>
                  </a:prstClr>
                </a:solidFill>
                <a:latin typeface="+mj-ea"/>
                <a:ea typeface="+mj-ea"/>
                <a:cs typeface="+mn-ea"/>
                <a:sym typeface="Arial" panose="020B0604020202020204" pitchFamily="34" charset="0"/>
              </a:rPr>
              <a:t>PPT</a:t>
            </a:r>
            <a:r>
              <a:rPr lang="zh-CN" altLang="en-US" sz="1200" spc="300" dirty="0">
                <a:solidFill>
                  <a:prstClr val="black">
                    <a:lumMod val="65000"/>
                    <a:lumOff val="35000"/>
                  </a:prstClr>
                </a:solidFill>
                <a:latin typeface="+mj-ea"/>
                <a:ea typeface="+mj-ea"/>
                <a:cs typeface="+mn-ea"/>
                <a:sym typeface="Arial" panose="020B0604020202020204" pitchFamily="34" charset="0"/>
              </a:rPr>
              <a:t>文稿的形象</a:t>
            </a:r>
            <a:r>
              <a:rPr lang="zh-CN" altLang="en-US" sz="1200" spc="300">
                <a:solidFill>
                  <a:prstClr val="black">
                    <a:lumMod val="65000"/>
                    <a:lumOff val="35000"/>
                  </a:prstClr>
                </a:solidFill>
                <a:latin typeface="+mj-ea"/>
                <a:ea typeface="+mj-ea"/>
                <a:cs typeface="+mn-ea"/>
                <a:sym typeface="Arial" panose="020B0604020202020204" pitchFamily="34" charset="0"/>
              </a:rPr>
              <a:t>迅速提升</a:t>
            </a:r>
            <a:endParaRPr lang="en-US" altLang="zh-CN" sz="1200" i="1" spc="300" dirty="0">
              <a:solidFill>
                <a:prstClr val="black">
                  <a:lumMod val="65000"/>
                  <a:lumOff val="35000"/>
                </a:prstClr>
              </a:solidFill>
              <a:latin typeface="+mj-ea"/>
              <a:ea typeface="+mj-ea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73" name="Straight Connector 30"/>
          <p:cNvCxnSpPr/>
          <p:nvPr/>
        </p:nvCxnSpPr>
        <p:spPr>
          <a:xfrm>
            <a:off x="5205031" y="3264486"/>
            <a:ext cx="6096000" cy="0"/>
          </a:xfrm>
          <a:prstGeom prst="line">
            <a:avLst/>
          </a:prstGeom>
          <a:ln w="9525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4" name="Text Box 10"/>
          <p:cNvSpPr txBox="1">
            <a:spLocks noChangeArrowheads="1"/>
          </p:cNvSpPr>
          <p:nvPr/>
        </p:nvSpPr>
        <p:spPr bwMode="auto">
          <a:xfrm>
            <a:off x="879153" y="3152000"/>
            <a:ext cx="1568285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60960" tIns="30480" rIns="60960" bIns="30480">
            <a:spAutoFit/>
          </a:bodyPr>
          <a:lstStyle/>
          <a:p>
            <a:pPr algn="ctr" defTabSz="1450940"/>
            <a:r>
              <a:rPr lang="en-US" sz="1600">
                <a:solidFill>
                  <a:schemeClr val="bg1"/>
                </a:solidFill>
                <a:latin typeface="+mj-ea"/>
                <a:ea typeface="+mj-ea"/>
                <a:cs typeface="+mn-ea"/>
                <a:sym typeface="Arial" panose="020B0604020202020204" pitchFamily="34" charset="0"/>
              </a:rPr>
              <a:t>Well Display</a:t>
            </a:r>
            <a:endParaRPr lang="en-US" sz="1333">
              <a:solidFill>
                <a:schemeClr val="bg1"/>
              </a:solidFill>
              <a:latin typeface="+mj-ea"/>
              <a:ea typeface="+mj-ea"/>
              <a:cs typeface="+mn-ea"/>
              <a:sym typeface="Arial" panose="020B0604020202020204" pitchFamily="34" charset="0"/>
            </a:endParaRPr>
          </a:p>
        </p:txBody>
      </p:sp>
      <p:sp>
        <p:nvSpPr>
          <p:cNvPr id="75" name="Freeform 104"/>
          <p:cNvSpPr>
            <a:spLocks noEditPoints="1"/>
          </p:cNvSpPr>
          <p:nvPr/>
        </p:nvSpPr>
        <p:spPr bwMode="auto">
          <a:xfrm>
            <a:off x="1313885" y="4274990"/>
            <a:ext cx="658357" cy="650127"/>
          </a:xfrm>
          <a:custGeom>
            <a:avLst/>
            <a:gdLst>
              <a:gd name="T0" fmla="*/ 53 w 120"/>
              <a:gd name="T1" fmla="*/ 35 h 118"/>
              <a:gd name="T2" fmla="*/ 47 w 120"/>
              <a:gd name="T3" fmla="*/ 9 h 118"/>
              <a:gd name="T4" fmla="*/ 21 w 120"/>
              <a:gd name="T5" fmla="*/ 2 h 118"/>
              <a:gd name="T6" fmla="*/ 36 w 120"/>
              <a:gd name="T7" fmla="*/ 17 h 118"/>
              <a:gd name="T8" fmla="*/ 32 w 120"/>
              <a:gd name="T9" fmla="*/ 32 h 118"/>
              <a:gd name="T10" fmla="*/ 17 w 120"/>
              <a:gd name="T11" fmla="*/ 36 h 118"/>
              <a:gd name="T12" fmla="*/ 2 w 120"/>
              <a:gd name="T13" fmla="*/ 21 h 118"/>
              <a:gd name="T14" fmla="*/ 9 w 120"/>
              <a:gd name="T15" fmla="*/ 47 h 118"/>
              <a:gd name="T16" fmla="*/ 36 w 120"/>
              <a:gd name="T17" fmla="*/ 53 h 118"/>
              <a:gd name="T18" fmla="*/ 36 w 120"/>
              <a:gd name="T19" fmla="*/ 53 h 118"/>
              <a:gd name="T20" fmla="*/ 98 w 120"/>
              <a:gd name="T21" fmla="*/ 115 h 118"/>
              <a:gd name="T22" fmla="*/ 107 w 120"/>
              <a:gd name="T23" fmla="*/ 118 h 118"/>
              <a:gd name="T24" fmla="*/ 115 w 120"/>
              <a:gd name="T25" fmla="*/ 115 h 118"/>
              <a:gd name="T26" fmla="*/ 115 w 120"/>
              <a:gd name="T27" fmla="*/ 97 h 118"/>
              <a:gd name="T28" fmla="*/ 53 w 120"/>
              <a:gd name="T29" fmla="*/ 35 h 118"/>
              <a:gd name="T30" fmla="*/ 108 w 120"/>
              <a:gd name="T31" fmla="*/ 113 h 118"/>
              <a:gd name="T32" fmla="*/ 103 w 120"/>
              <a:gd name="T33" fmla="*/ 108 h 118"/>
              <a:gd name="T34" fmla="*/ 108 w 120"/>
              <a:gd name="T35" fmla="*/ 103 h 118"/>
              <a:gd name="T36" fmla="*/ 113 w 120"/>
              <a:gd name="T37" fmla="*/ 108 h 118"/>
              <a:gd name="T38" fmla="*/ 108 w 120"/>
              <a:gd name="T39" fmla="*/ 113 h 1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20" h="118">
                <a:moveTo>
                  <a:pt x="53" y="35"/>
                </a:moveTo>
                <a:cubicBezTo>
                  <a:pt x="56" y="26"/>
                  <a:pt x="54" y="16"/>
                  <a:pt x="47" y="9"/>
                </a:cubicBezTo>
                <a:cubicBezTo>
                  <a:pt x="40" y="2"/>
                  <a:pt x="30" y="0"/>
                  <a:pt x="21" y="2"/>
                </a:cubicBezTo>
                <a:cubicBezTo>
                  <a:pt x="36" y="17"/>
                  <a:pt x="36" y="17"/>
                  <a:pt x="36" y="17"/>
                </a:cubicBezTo>
                <a:cubicBezTo>
                  <a:pt x="32" y="32"/>
                  <a:pt x="32" y="32"/>
                  <a:pt x="32" y="32"/>
                </a:cubicBezTo>
                <a:cubicBezTo>
                  <a:pt x="17" y="36"/>
                  <a:pt x="17" y="36"/>
                  <a:pt x="17" y="36"/>
                </a:cubicBezTo>
                <a:cubicBezTo>
                  <a:pt x="2" y="21"/>
                  <a:pt x="2" y="21"/>
                  <a:pt x="2" y="21"/>
                </a:cubicBezTo>
                <a:cubicBezTo>
                  <a:pt x="0" y="30"/>
                  <a:pt x="2" y="40"/>
                  <a:pt x="9" y="47"/>
                </a:cubicBezTo>
                <a:cubicBezTo>
                  <a:pt x="17" y="54"/>
                  <a:pt x="27" y="56"/>
                  <a:pt x="36" y="53"/>
                </a:cubicBezTo>
                <a:cubicBezTo>
                  <a:pt x="36" y="53"/>
                  <a:pt x="36" y="53"/>
                  <a:pt x="36" y="53"/>
                </a:cubicBezTo>
                <a:cubicBezTo>
                  <a:pt x="98" y="115"/>
                  <a:pt x="98" y="115"/>
                  <a:pt x="98" y="115"/>
                </a:cubicBezTo>
                <a:cubicBezTo>
                  <a:pt x="100" y="117"/>
                  <a:pt x="103" y="118"/>
                  <a:pt x="107" y="118"/>
                </a:cubicBezTo>
                <a:cubicBezTo>
                  <a:pt x="110" y="118"/>
                  <a:pt x="113" y="117"/>
                  <a:pt x="115" y="115"/>
                </a:cubicBezTo>
                <a:cubicBezTo>
                  <a:pt x="120" y="110"/>
                  <a:pt x="120" y="102"/>
                  <a:pt x="115" y="97"/>
                </a:cubicBezTo>
                <a:lnTo>
                  <a:pt x="53" y="35"/>
                </a:lnTo>
                <a:close/>
                <a:moveTo>
                  <a:pt x="108" y="113"/>
                </a:moveTo>
                <a:cubicBezTo>
                  <a:pt x="105" y="113"/>
                  <a:pt x="103" y="110"/>
                  <a:pt x="103" y="108"/>
                </a:cubicBezTo>
                <a:cubicBezTo>
                  <a:pt x="103" y="105"/>
                  <a:pt x="105" y="103"/>
                  <a:pt x="108" y="103"/>
                </a:cubicBezTo>
                <a:cubicBezTo>
                  <a:pt x="110" y="103"/>
                  <a:pt x="113" y="105"/>
                  <a:pt x="113" y="108"/>
                </a:cubicBezTo>
                <a:cubicBezTo>
                  <a:pt x="113" y="110"/>
                  <a:pt x="110" y="113"/>
                  <a:pt x="108" y="11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>
              <a:latin typeface="+mj-ea"/>
              <a:ea typeface="+mj-ea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76" name="Group 35"/>
          <p:cNvGrpSpPr/>
          <p:nvPr/>
        </p:nvGrpSpPr>
        <p:grpSpPr>
          <a:xfrm>
            <a:off x="3436726" y="2222957"/>
            <a:ext cx="480853" cy="875844"/>
            <a:chOff x="3536781" y="2689641"/>
            <a:chExt cx="279527" cy="509141"/>
          </a:xfrm>
          <a:solidFill>
            <a:schemeClr val="bg1"/>
          </a:solidFill>
        </p:grpSpPr>
        <p:sp>
          <p:nvSpPr>
            <p:cNvPr id="77" name="Freeform 121"/>
            <p:cNvSpPr>
              <a:spLocks noEditPoints="1"/>
            </p:cNvSpPr>
            <p:nvPr/>
          </p:nvSpPr>
          <p:spPr bwMode="auto">
            <a:xfrm>
              <a:off x="3536781" y="2689641"/>
              <a:ext cx="279527" cy="381855"/>
            </a:xfrm>
            <a:custGeom>
              <a:avLst/>
              <a:gdLst>
                <a:gd name="T0" fmla="*/ 42 w 84"/>
                <a:gd name="T1" fmla="*/ 5 h 115"/>
                <a:gd name="T2" fmla="*/ 79 w 84"/>
                <a:gd name="T3" fmla="*/ 42 h 115"/>
                <a:gd name="T4" fmla="*/ 56 w 84"/>
                <a:gd name="T5" fmla="*/ 111 h 115"/>
                <a:gd name="T6" fmla="*/ 31 w 84"/>
                <a:gd name="T7" fmla="*/ 111 h 115"/>
                <a:gd name="T8" fmla="*/ 4 w 84"/>
                <a:gd name="T9" fmla="*/ 42 h 115"/>
                <a:gd name="T10" fmla="*/ 42 w 84"/>
                <a:gd name="T11" fmla="*/ 5 h 115"/>
                <a:gd name="T12" fmla="*/ 42 w 84"/>
                <a:gd name="T13" fmla="*/ 0 h 115"/>
                <a:gd name="T14" fmla="*/ 0 w 84"/>
                <a:gd name="T15" fmla="*/ 42 h 115"/>
                <a:gd name="T16" fmla="*/ 29 w 84"/>
                <a:gd name="T17" fmla="*/ 115 h 115"/>
                <a:gd name="T18" fmla="*/ 58 w 84"/>
                <a:gd name="T19" fmla="*/ 115 h 115"/>
                <a:gd name="T20" fmla="*/ 84 w 84"/>
                <a:gd name="T21" fmla="*/ 42 h 115"/>
                <a:gd name="T22" fmla="*/ 42 w 84"/>
                <a:gd name="T23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4" h="115">
                  <a:moveTo>
                    <a:pt x="42" y="5"/>
                  </a:moveTo>
                  <a:cubicBezTo>
                    <a:pt x="63" y="5"/>
                    <a:pt x="79" y="22"/>
                    <a:pt x="79" y="42"/>
                  </a:cubicBezTo>
                  <a:cubicBezTo>
                    <a:pt x="79" y="60"/>
                    <a:pt x="60" y="101"/>
                    <a:pt x="56" y="111"/>
                  </a:cubicBezTo>
                  <a:cubicBezTo>
                    <a:pt x="31" y="111"/>
                    <a:pt x="31" y="111"/>
                    <a:pt x="31" y="111"/>
                  </a:cubicBezTo>
                  <a:cubicBezTo>
                    <a:pt x="23" y="95"/>
                    <a:pt x="4" y="58"/>
                    <a:pt x="4" y="42"/>
                  </a:cubicBezTo>
                  <a:cubicBezTo>
                    <a:pt x="4" y="22"/>
                    <a:pt x="21" y="5"/>
                    <a:pt x="42" y="5"/>
                  </a:cubicBezTo>
                  <a:moveTo>
                    <a:pt x="42" y="0"/>
                  </a:moveTo>
                  <a:cubicBezTo>
                    <a:pt x="19" y="0"/>
                    <a:pt x="0" y="19"/>
                    <a:pt x="0" y="42"/>
                  </a:cubicBezTo>
                  <a:cubicBezTo>
                    <a:pt x="0" y="63"/>
                    <a:pt x="29" y="115"/>
                    <a:pt x="29" y="115"/>
                  </a:cubicBezTo>
                  <a:cubicBezTo>
                    <a:pt x="58" y="115"/>
                    <a:pt x="58" y="115"/>
                    <a:pt x="58" y="115"/>
                  </a:cubicBezTo>
                  <a:cubicBezTo>
                    <a:pt x="58" y="115"/>
                    <a:pt x="84" y="63"/>
                    <a:pt x="84" y="42"/>
                  </a:cubicBezTo>
                  <a:cubicBezTo>
                    <a:pt x="84" y="19"/>
                    <a:pt x="65" y="0"/>
                    <a:pt x="4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latin typeface="+mj-ea"/>
                <a:ea typeface="+mj-ea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8" name="Freeform 122"/>
            <p:cNvSpPr>
              <a:spLocks/>
            </p:cNvSpPr>
            <p:nvPr/>
          </p:nvSpPr>
          <p:spPr bwMode="auto">
            <a:xfrm>
              <a:off x="3631621" y="3166335"/>
              <a:ext cx="97336" cy="9983"/>
            </a:xfrm>
            <a:custGeom>
              <a:avLst/>
              <a:gdLst>
                <a:gd name="T0" fmla="*/ 1 w 29"/>
                <a:gd name="T1" fmla="*/ 3 h 3"/>
                <a:gd name="T2" fmla="*/ 27 w 29"/>
                <a:gd name="T3" fmla="*/ 3 h 3"/>
                <a:gd name="T4" fmla="*/ 29 w 29"/>
                <a:gd name="T5" fmla="*/ 0 h 3"/>
                <a:gd name="T6" fmla="*/ 0 w 29"/>
                <a:gd name="T7" fmla="*/ 0 h 3"/>
                <a:gd name="T8" fmla="*/ 1 w 29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3">
                  <a:moveTo>
                    <a:pt x="1" y="3"/>
                  </a:moveTo>
                  <a:cubicBezTo>
                    <a:pt x="27" y="3"/>
                    <a:pt x="27" y="3"/>
                    <a:pt x="27" y="3"/>
                  </a:cubicBezTo>
                  <a:cubicBezTo>
                    <a:pt x="28" y="2"/>
                    <a:pt x="28" y="1"/>
                    <a:pt x="29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1" y="2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latin typeface="+mj-ea"/>
                <a:ea typeface="+mj-ea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9" name="Freeform 123"/>
            <p:cNvSpPr>
              <a:spLocks/>
            </p:cNvSpPr>
            <p:nvPr/>
          </p:nvSpPr>
          <p:spPr bwMode="auto">
            <a:xfrm>
              <a:off x="3646596" y="3186302"/>
              <a:ext cx="69882" cy="12480"/>
            </a:xfrm>
            <a:custGeom>
              <a:avLst/>
              <a:gdLst>
                <a:gd name="T0" fmla="*/ 10 w 21"/>
                <a:gd name="T1" fmla="*/ 4 h 4"/>
                <a:gd name="T2" fmla="*/ 21 w 21"/>
                <a:gd name="T3" fmla="*/ 0 h 4"/>
                <a:gd name="T4" fmla="*/ 0 w 21"/>
                <a:gd name="T5" fmla="*/ 0 h 4"/>
                <a:gd name="T6" fmla="*/ 10 w 21"/>
                <a:gd name="T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4">
                  <a:moveTo>
                    <a:pt x="10" y="4"/>
                  </a:moveTo>
                  <a:cubicBezTo>
                    <a:pt x="14" y="4"/>
                    <a:pt x="18" y="2"/>
                    <a:pt x="2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2"/>
                    <a:pt x="6" y="4"/>
                    <a:pt x="1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latin typeface="+mj-ea"/>
                <a:ea typeface="+mj-ea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0" name="Freeform 124"/>
            <p:cNvSpPr>
              <a:spLocks/>
            </p:cNvSpPr>
            <p:nvPr/>
          </p:nvSpPr>
          <p:spPr bwMode="auto">
            <a:xfrm>
              <a:off x="3629124" y="3086470"/>
              <a:ext cx="102328" cy="69882"/>
            </a:xfrm>
            <a:custGeom>
              <a:avLst/>
              <a:gdLst>
                <a:gd name="T0" fmla="*/ 31 w 31"/>
                <a:gd name="T1" fmla="*/ 0 h 21"/>
                <a:gd name="T2" fmla="*/ 0 w 31"/>
                <a:gd name="T3" fmla="*/ 0 h 21"/>
                <a:gd name="T4" fmla="*/ 0 w 31"/>
                <a:gd name="T5" fmla="*/ 19 h 21"/>
                <a:gd name="T6" fmla="*/ 0 w 31"/>
                <a:gd name="T7" fmla="*/ 21 h 21"/>
                <a:gd name="T8" fmla="*/ 30 w 31"/>
                <a:gd name="T9" fmla="*/ 21 h 21"/>
                <a:gd name="T10" fmla="*/ 31 w 31"/>
                <a:gd name="T11" fmla="*/ 19 h 21"/>
                <a:gd name="T12" fmla="*/ 31 w 31"/>
                <a:gd name="T13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21">
                  <a:moveTo>
                    <a:pt x="3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20"/>
                    <a:pt x="0" y="20"/>
                    <a:pt x="0" y="21"/>
                  </a:cubicBezTo>
                  <a:cubicBezTo>
                    <a:pt x="30" y="21"/>
                    <a:pt x="30" y="21"/>
                    <a:pt x="30" y="21"/>
                  </a:cubicBezTo>
                  <a:cubicBezTo>
                    <a:pt x="30" y="20"/>
                    <a:pt x="31" y="20"/>
                    <a:pt x="31" y="19"/>
                  </a:cubicBezTo>
                  <a:lnTo>
                    <a:pt x="3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latin typeface="+mj-ea"/>
                <a:ea typeface="+mj-ea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1" name="Freeform 125"/>
            <p:cNvSpPr>
              <a:spLocks noEditPoints="1"/>
            </p:cNvSpPr>
            <p:nvPr/>
          </p:nvSpPr>
          <p:spPr bwMode="auto">
            <a:xfrm>
              <a:off x="3626629" y="2864345"/>
              <a:ext cx="104823" cy="207151"/>
            </a:xfrm>
            <a:custGeom>
              <a:avLst/>
              <a:gdLst>
                <a:gd name="T0" fmla="*/ 42 w 42"/>
                <a:gd name="T1" fmla="*/ 2 h 83"/>
                <a:gd name="T2" fmla="*/ 42 w 42"/>
                <a:gd name="T3" fmla="*/ 2 h 83"/>
                <a:gd name="T4" fmla="*/ 42 w 42"/>
                <a:gd name="T5" fmla="*/ 2 h 83"/>
                <a:gd name="T6" fmla="*/ 37 w 42"/>
                <a:gd name="T7" fmla="*/ 0 h 83"/>
                <a:gd name="T8" fmla="*/ 20 w 42"/>
                <a:gd name="T9" fmla="*/ 6 h 83"/>
                <a:gd name="T10" fmla="*/ 5 w 42"/>
                <a:gd name="T11" fmla="*/ 0 h 83"/>
                <a:gd name="T12" fmla="*/ 0 w 42"/>
                <a:gd name="T13" fmla="*/ 1 h 83"/>
                <a:gd name="T14" fmla="*/ 0 w 42"/>
                <a:gd name="T15" fmla="*/ 2 h 83"/>
                <a:gd name="T16" fmla="*/ 0 w 42"/>
                <a:gd name="T17" fmla="*/ 2 h 83"/>
                <a:gd name="T18" fmla="*/ 18 w 42"/>
                <a:gd name="T19" fmla="*/ 83 h 83"/>
                <a:gd name="T20" fmla="*/ 24 w 42"/>
                <a:gd name="T21" fmla="*/ 83 h 83"/>
                <a:gd name="T22" fmla="*/ 42 w 42"/>
                <a:gd name="T23" fmla="*/ 2 h 83"/>
                <a:gd name="T24" fmla="*/ 42 w 42"/>
                <a:gd name="T25" fmla="*/ 2 h 83"/>
                <a:gd name="T26" fmla="*/ 42 w 42"/>
                <a:gd name="T27" fmla="*/ 2 h 83"/>
                <a:gd name="T28" fmla="*/ 21 w 42"/>
                <a:gd name="T29" fmla="*/ 73 h 83"/>
                <a:gd name="T30" fmla="*/ 5 w 42"/>
                <a:gd name="T31" fmla="*/ 4 h 83"/>
                <a:gd name="T32" fmla="*/ 20 w 42"/>
                <a:gd name="T33" fmla="*/ 9 h 83"/>
                <a:gd name="T34" fmla="*/ 37 w 42"/>
                <a:gd name="T35" fmla="*/ 4 h 83"/>
                <a:gd name="T36" fmla="*/ 21 w 42"/>
                <a:gd name="T37" fmla="*/ 7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2" h="83">
                  <a:moveTo>
                    <a:pt x="42" y="2"/>
                  </a:moveTo>
                  <a:lnTo>
                    <a:pt x="42" y="2"/>
                  </a:lnTo>
                  <a:lnTo>
                    <a:pt x="42" y="2"/>
                  </a:lnTo>
                  <a:lnTo>
                    <a:pt x="37" y="0"/>
                  </a:lnTo>
                  <a:lnTo>
                    <a:pt x="20" y="6"/>
                  </a:lnTo>
                  <a:lnTo>
                    <a:pt x="5" y="0"/>
                  </a:lnTo>
                  <a:lnTo>
                    <a:pt x="0" y="1"/>
                  </a:lnTo>
                  <a:lnTo>
                    <a:pt x="0" y="2"/>
                  </a:lnTo>
                  <a:lnTo>
                    <a:pt x="0" y="2"/>
                  </a:lnTo>
                  <a:lnTo>
                    <a:pt x="18" y="83"/>
                  </a:lnTo>
                  <a:lnTo>
                    <a:pt x="24" y="83"/>
                  </a:lnTo>
                  <a:lnTo>
                    <a:pt x="42" y="2"/>
                  </a:lnTo>
                  <a:lnTo>
                    <a:pt x="42" y="2"/>
                  </a:lnTo>
                  <a:lnTo>
                    <a:pt x="42" y="2"/>
                  </a:lnTo>
                  <a:close/>
                  <a:moveTo>
                    <a:pt x="21" y="73"/>
                  </a:moveTo>
                  <a:lnTo>
                    <a:pt x="5" y="4"/>
                  </a:lnTo>
                  <a:lnTo>
                    <a:pt x="20" y="9"/>
                  </a:lnTo>
                  <a:lnTo>
                    <a:pt x="37" y="4"/>
                  </a:lnTo>
                  <a:lnTo>
                    <a:pt x="21" y="7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latin typeface="+mj-ea"/>
                <a:ea typeface="+mj-ea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82" name="Group 41"/>
          <p:cNvGrpSpPr/>
          <p:nvPr/>
        </p:nvGrpSpPr>
        <p:grpSpPr>
          <a:xfrm>
            <a:off x="3389308" y="4216400"/>
            <a:ext cx="575692" cy="572365"/>
            <a:chOff x="6559551" y="1588"/>
            <a:chExt cx="274637" cy="273050"/>
          </a:xfrm>
          <a:solidFill>
            <a:schemeClr val="bg1"/>
          </a:solidFill>
        </p:grpSpPr>
        <p:sp>
          <p:nvSpPr>
            <p:cNvPr id="83" name="Freeform 126"/>
            <p:cNvSpPr>
              <a:spLocks noEditPoints="1"/>
            </p:cNvSpPr>
            <p:nvPr/>
          </p:nvSpPr>
          <p:spPr bwMode="auto">
            <a:xfrm>
              <a:off x="6704013" y="65088"/>
              <a:ext cx="130175" cy="209550"/>
            </a:xfrm>
            <a:custGeom>
              <a:avLst/>
              <a:gdLst>
                <a:gd name="T0" fmla="*/ 0 w 82"/>
                <a:gd name="T1" fmla="*/ 34 h 132"/>
                <a:gd name="T2" fmla="*/ 0 w 82"/>
                <a:gd name="T3" fmla="*/ 132 h 132"/>
                <a:gd name="T4" fmla="*/ 82 w 82"/>
                <a:gd name="T5" fmla="*/ 99 h 132"/>
                <a:gd name="T6" fmla="*/ 82 w 82"/>
                <a:gd name="T7" fmla="*/ 0 h 132"/>
                <a:gd name="T8" fmla="*/ 0 w 82"/>
                <a:gd name="T9" fmla="*/ 34 h 132"/>
                <a:gd name="T10" fmla="*/ 76 w 82"/>
                <a:gd name="T11" fmla="*/ 10 h 132"/>
                <a:gd name="T12" fmla="*/ 76 w 82"/>
                <a:gd name="T13" fmla="*/ 94 h 132"/>
                <a:gd name="T14" fmla="*/ 5 w 82"/>
                <a:gd name="T15" fmla="*/ 66 h 132"/>
                <a:gd name="T16" fmla="*/ 5 w 82"/>
                <a:gd name="T17" fmla="*/ 38 h 132"/>
                <a:gd name="T18" fmla="*/ 76 w 82"/>
                <a:gd name="T19" fmla="*/ 10 h 132"/>
                <a:gd name="T20" fmla="*/ 5 w 82"/>
                <a:gd name="T21" fmla="*/ 70 h 132"/>
                <a:gd name="T22" fmla="*/ 73 w 82"/>
                <a:gd name="T23" fmla="*/ 96 h 132"/>
                <a:gd name="T24" fmla="*/ 5 w 82"/>
                <a:gd name="T25" fmla="*/ 124 h 132"/>
                <a:gd name="T26" fmla="*/ 5 w 82"/>
                <a:gd name="T27" fmla="*/ 7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2" h="132">
                  <a:moveTo>
                    <a:pt x="0" y="34"/>
                  </a:moveTo>
                  <a:lnTo>
                    <a:pt x="0" y="132"/>
                  </a:lnTo>
                  <a:lnTo>
                    <a:pt x="82" y="99"/>
                  </a:lnTo>
                  <a:lnTo>
                    <a:pt x="82" y="0"/>
                  </a:lnTo>
                  <a:lnTo>
                    <a:pt x="0" y="34"/>
                  </a:lnTo>
                  <a:close/>
                  <a:moveTo>
                    <a:pt x="76" y="10"/>
                  </a:moveTo>
                  <a:lnTo>
                    <a:pt x="76" y="94"/>
                  </a:lnTo>
                  <a:lnTo>
                    <a:pt x="5" y="66"/>
                  </a:lnTo>
                  <a:lnTo>
                    <a:pt x="5" y="38"/>
                  </a:lnTo>
                  <a:lnTo>
                    <a:pt x="76" y="10"/>
                  </a:lnTo>
                  <a:close/>
                  <a:moveTo>
                    <a:pt x="5" y="70"/>
                  </a:moveTo>
                  <a:lnTo>
                    <a:pt x="73" y="96"/>
                  </a:lnTo>
                  <a:lnTo>
                    <a:pt x="5" y="124"/>
                  </a:lnTo>
                  <a:lnTo>
                    <a:pt x="5" y="7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latin typeface="+mj-ea"/>
                <a:ea typeface="+mj-ea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4" name="Freeform 127"/>
            <p:cNvSpPr>
              <a:spLocks/>
            </p:cNvSpPr>
            <p:nvPr/>
          </p:nvSpPr>
          <p:spPr bwMode="auto">
            <a:xfrm>
              <a:off x="6559551" y="65088"/>
              <a:ext cx="128588" cy="209550"/>
            </a:xfrm>
            <a:custGeom>
              <a:avLst/>
              <a:gdLst>
                <a:gd name="T0" fmla="*/ 0 w 81"/>
                <a:gd name="T1" fmla="*/ 99 h 132"/>
                <a:gd name="T2" fmla="*/ 81 w 81"/>
                <a:gd name="T3" fmla="*/ 132 h 132"/>
                <a:gd name="T4" fmla="*/ 81 w 81"/>
                <a:gd name="T5" fmla="*/ 34 h 132"/>
                <a:gd name="T6" fmla="*/ 0 w 81"/>
                <a:gd name="T7" fmla="*/ 0 h 132"/>
                <a:gd name="T8" fmla="*/ 0 w 81"/>
                <a:gd name="T9" fmla="*/ 99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1" h="132">
                  <a:moveTo>
                    <a:pt x="0" y="99"/>
                  </a:moveTo>
                  <a:lnTo>
                    <a:pt x="81" y="132"/>
                  </a:lnTo>
                  <a:lnTo>
                    <a:pt x="81" y="34"/>
                  </a:lnTo>
                  <a:lnTo>
                    <a:pt x="0" y="0"/>
                  </a:lnTo>
                  <a:lnTo>
                    <a:pt x="0" y="9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latin typeface="+mj-ea"/>
                <a:ea typeface="+mj-ea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5" name="Freeform 128"/>
            <p:cNvSpPr>
              <a:spLocks noEditPoints="1"/>
            </p:cNvSpPr>
            <p:nvPr/>
          </p:nvSpPr>
          <p:spPr bwMode="auto">
            <a:xfrm>
              <a:off x="6567488" y="1588"/>
              <a:ext cx="263525" cy="104775"/>
            </a:xfrm>
            <a:custGeom>
              <a:avLst/>
              <a:gdLst>
                <a:gd name="T0" fmla="*/ 82 w 166"/>
                <a:gd name="T1" fmla="*/ 0 h 66"/>
                <a:gd name="T2" fmla="*/ 0 w 166"/>
                <a:gd name="T3" fmla="*/ 32 h 66"/>
                <a:gd name="T4" fmla="*/ 80 w 166"/>
                <a:gd name="T5" fmla="*/ 66 h 66"/>
                <a:gd name="T6" fmla="*/ 166 w 166"/>
                <a:gd name="T7" fmla="*/ 32 h 66"/>
                <a:gd name="T8" fmla="*/ 82 w 166"/>
                <a:gd name="T9" fmla="*/ 0 h 66"/>
                <a:gd name="T10" fmla="*/ 82 w 166"/>
                <a:gd name="T11" fmla="*/ 6 h 66"/>
                <a:gd name="T12" fmla="*/ 151 w 166"/>
                <a:gd name="T13" fmla="*/ 32 h 66"/>
                <a:gd name="T14" fmla="*/ 82 w 166"/>
                <a:gd name="T15" fmla="*/ 59 h 66"/>
                <a:gd name="T16" fmla="*/ 82 w 166"/>
                <a:gd name="T17" fmla="*/ 6 h 66"/>
                <a:gd name="T18" fmla="*/ 78 w 166"/>
                <a:gd name="T19" fmla="*/ 7 h 66"/>
                <a:gd name="T20" fmla="*/ 78 w 166"/>
                <a:gd name="T21" fmla="*/ 59 h 66"/>
                <a:gd name="T22" fmla="*/ 15 w 166"/>
                <a:gd name="T23" fmla="*/ 32 h 66"/>
                <a:gd name="T24" fmla="*/ 78 w 166"/>
                <a:gd name="T25" fmla="*/ 7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6" h="66">
                  <a:moveTo>
                    <a:pt x="82" y="0"/>
                  </a:moveTo>
                  <a:lnTo>
                    <a:pt x="0" y="32"/>
                  </a:lnTo>
                  <a:lnTo>
                    <a:pt x="80" y="66"/>
                  </a:lnTo>
                  <a:lnTo>
                    <a:pt x="166" y="32"/>
                  </a:lnTo>
                  <a:lnTo>
                    <a:pt x="82" y="0"/>
                  </a:lnTo>
                  <a:close/>
                  <a:moveTo>
                    <a:pt x="82" y="6"/>
                  </a:moveTo>
                  <a:lnTo>
                    <a:pt x="151" y="32"/>
                  </a:lnTo>
                  <a:lnTo>
                    <a:pt x="82" y="59"/>
                  </a:lnTo>
                  <a:lnTo>
                    <a:pt x="82" y="6"/>
                  </a:lnTo>
                  <a:close/>
                  <a:moveTo>
                    <a:pt x="78" y="7"/>
                  </a:moveTo>
                  <a:lnTo>
                    <a:pt x="78" y="59"/>
                  </a:lnTo>
                  <a:lnTo>
                    <a:pt x="15" y="32"/>
                  </a:lnTo>
                  <a:lnTo>
                    <a:pt x="78" y="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latin typeface="+mj-ea"/>
                <a:ea typeface="+mj-ea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86" name="Group 45"/>
          <p:cNvGrpSpPr/>
          <p:nvPr/>
        </p:nvGrpSpPr>
        <p:grpSpPr>
          <a:xfrm>
            <a:off x="1324137" y="2253544"/>
            <a:ext cx="678319" cy="765083"/>
            <a:chOff x="5513440" y="1766202"/>
            <a:chExt cx="429274" cy="484183"/>
          </a:xfrm>
          <a:solidFill>
            <a:schemeClr val="bg1"/>
          </a:solidFill>
        </p:grpSpPr>
        <p:sp>
          <p:nvSpPr>
            <p:cNvPr id="87" name="Freeform 147"/>
            <p:cNvSpPr>
              <a:spLocks/>
            </p:cNvSpPr>
            <p:nvPr/>
          </p:nvSpPr>
          <p:spPr bwMode="auto">
            <a:xfrm>
              <a:off x="5513440" y="1766202"/>
              <a:ext cx="429274" cy="87353"/>
            </a:xfrm>
            <a:custGeom>
              <a:avLst/>
              <a:gdLst>
                <a:gd name="T0" fmla="*/ 68 w 129"/>
                <a:gd name="T1" fmla="*/ 8 h 26"/>
                <a:gd name="T2" fmla="*/ 68 w 129"/>
                <a:gd name="T3" fmla="*/ 4 h 26"/>
                <a:gd name="T4" fmla="*/ 64 w 129"/>
                <a:gd name="T5" fmla="*/ 0 h 26"/>
                <a:gd name="T6" fmla="*/ 61 w 129"/>
                <a:gd name="T7" fmla="*/ 4 h 26"/>
                <a:gd name="T8" fmla="*/ 61 w 129"/>
                <a:gd name="T9" fmla="*/ 8 h 26"/>
                <a:gd name="T10" fmla="*/ 0 w 129"/>
                <a:gd name="T11" fmla="*/ 8 h 26"/>
                <a:gd name="T12" fmla="*/ 0 w 129"/>
                <a:gd name="T13" fmla="*/ 26 h 26"/>
                <a:gd name="T14" fmla="*/ 129 w 129"/>
                <a:gd name="T15" fmla="*/ 26 h 26"/>
                <a:gd name="T16" fmla="*/ 129 w 129"/>
                <a:gd name="T17" fmla="*/ 8 h 26"/>
                <a:gd name="T18" fmla="*/ 68 w 129"/>
                <a:gd name="T19" fmla="*/ 8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9" h="26">
                  <a:moveTo>
                    <a:pt x="68" y="8"/>
                  </a:moveTo>
                  <a:cubicBezTo>
                    <a:pt x="68" y="4"/>
                    <a:pt x="68" y="4"/>
                    <a:pt x="68" y="4"/>
                  </a:cubicBezTo>
                  <a:cubicBezTo>
                    <a:pt x="68" y="2"/>
                    <a:pt x="66" y="0"/>
                    <a:pt x="64" y="0"/>
                  </a:cubicBezTo>
                  <a:cubicBezTo>
                    <a:pt x="63" y="0"/>
                    <a:pt x="61" y="2"/>
                    <a:pt x="61" y="4"/>
                  </a:cubicBezTo>
                  <a:cubicBezTo>
                    <a:pt x="61" y="8"/>
                    <a:pt x="61" y="8"/>
                    <a:pt x="61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129" y="26"/>
                    <a:pt x="129" y="26"/>
                    <a:pt x="129" y="26"/>
                  </a:cubicBezTo>
                  <a:cubicBezTo>
                    <a:pt x="129" y="8"/>
                    <a:pt x="129" y="8"/>
                    <a:pt x="129" y="8"/>
                  </a:cubicBezTo>
                  <a:lnTo>
                    <a:pt x="68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latin typeface="+mj-ea"/>
                <a:ea typeface="+mj-ea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8" name="Freeform 148"/>
            <p:cNvSpPr>
              <a:spLocks noEditPoints="1"/>
            </p:cNvSpPr>
            <p:nvPr/>
          </p:nvSpPr>
          <p:spPr bwMode="auto">
            <a:xfrm>
              <a:off x="5550876" y="1873521"/>
              <a:ext cx="356897" cy="376864"/>
            </a:xfrm>
            <a:custGeom>
              <a:avLst/>
              <a:gdLst>
                <a:gd name="T0" fmla="*/ 143 w 143"/>
                <a:gd name="T1" fmla="*/ 95 h 151"/>
                <a:gd name="T2" fmla="*/ 143 w 143"/>
                <a:gd name="T3" fmla="*/ 0 h 151"/>
                <a:gd name="T4" fmla="*/ 0 w 143"/>
                <a:gd name="T5" fmla="*/ 0 h 151"/>
                <a:gd name="T6" fmla="*/ 0 w 143"/>
                <a:gd name="T7" fmla="*/ 95 h 151"/>
                <a:gd name="T8" fmla="*/ 63 w 143"/>
                <a:gd name="T9" fmla="*/ 95 h 151"/>
                <a:gd name="T10" fmla="*/ 63 w 143"/>
                <a:gd name="T11" fmla="*/ 125 h 151"/>
                <a:gd name="T12" fmla="*/ 45 w 143"/>
                <a:gd name="T13" fmla="*/ 125 h 151"/>
                <a:gd name="T14" fmla="*/ 45 w 143"/>
                <a:gd name="T15" fmla="*/ 121 h 151"/>
                <a:gd name="T16" fmla="*/ 37 w 143"/>
                <a:gd name="T17" fmla="*/ 121 h 151"/>
                <a:gd name="T18" fmla="*/ 25 w 143"/>
                <a:gd name="T19" fmla="*/ 151 h 151"/>
                <a:gd name="T20" fmla="*/ 33 w 143"/>
                <a:gd name="T21" fmla="*/ 151 h 151"/>
                <a:gd name="T22" fmla="*/ 40 w 143"/>
                <a:gd name="T23" fmla="*/ 137 h 151"/>
                <a:gd name="T24" fmla="*/ 104 w 143"/>
                <a:gd name="T25" fmla="*/ 137 h 151"/>
                <a:gd name="T26" fmla="*/ 109 w 143"/>
                <a:gd name="T27" fmla="*/ 151 h 151"/>
                <a:gd name="T28" fmla="*/ 119 w 143"/>
                <a:gd name="T29" fmla="*/ 151 h 151"/>
                <a:gd name="T30" fmla="*/ 107 w 143"/>
                <a:gd name="T31" fmla="*/ 121 h 151"/>
                <a:gd name="T32" fmla="*/ 97 w 143"/>
                <a:gd name="T33" fmla="*/ 121 h 151"/>
                <a:gd name="T34" fmla="*/ 97 w 143"/>
                <a:gd name="T35" fmla="*/ 125 h 151"/>
                <a:gd name="T36" fmla="*/ 80 w 143"/>
                <a:gd name="T37" fmla="*/ 125 h 151"/>
                <a:gd name="T38" fmla="*/ 80 w 143"/>
                <a:gd name="T39" fmla="*/ 95 h 151"/>
                <a:gd name="T40" fmla="*/ 143 w 143"/>
                <a:gd name="T41" fmla="*/ 95 h 151"/>
                <a:gd name="T42" fmla="*/ 92 w 143"/>
                <a:gd name="T43" fmla="*/ 28 h 151"/>
                <a:gd name="T44" fmla="*/ 133 w 143"/>
                <a:gd name="T45" fmla="*/ 28 h 151"/>
                <a:gd name="T46" fmla="*/ 133 w 143"/>
                <a:gd name="T47" fmla="*/ 37 h 151"/>
                <a:gd name="T48" fmla="*/ 92 w 143"/>
                <a:gd name="T49" fmla="*/ 37 h 151"/>
                <a:gd name="T50" fmla="*/ 92 w 143"/>
                <a:gd name="T51" fmla="*/ 28 h 151"/>
                <a:gd name="T52" fmla="*/ 92 w 143"/>
                <a:gd name="T53" fmla="*/ 46 h 151"/>
                <a:gd name="T54" fmla="*/ 133 w 143"/>
                <a:gd name="T55" fmla="*/ 46 h 151"/>
                <a:gd name="T56" fmla="*/ 133 w 143"/>
                <a:gd name="T57" fmla="*/ 56 h 151"/>
                <a:gd name="T58" fmla="*/ 92 w 143"/>
                <a:gd name="T59" fmla="*/ 56 h 151"/>
                <a:gd name="T60" fmla="*/ 92 w 143"/>
                <a:gd name="T61" fmla="*/ 46 h 151"/>
                <a:gd name="T62" fmla="*/ 92 w 143"/>
                <a:gd name="T63" fmla="*/ 63 h 151"/>
                <a:gd name="T64" fmla="*/ 133 w 143"/>
                <a:gd name="T65" fmla="*/ 63 h 151"/>
                <a:gd name="T66" fmla="*/ 133 w 143"/>
                <a:gd name="T67" fmla="*/ 74 h 151"/>
                <a:gd name="T68" fmla="*/ 92 w 143"/>
                <a:gd name="T69" fmla="*/ 74 h 151"/>
                <a:gd name="T70" fmla="*/ 92 w 143"/>
                <a:gd name="T71" fmla="*/ 63 h 151"/>
                <a:gd name="T72" fmla="*/ 8 w 143"/>
                <a:gd name="T73" fmla="*/ 75 h 151"/>
                <a:gd name="T74" fmla="*/ 8 w 143"/>
                <a:gd name="T75" fmla="*/ 24 h 151"/>
                <a:gd name="T76" fmla="*/ 83 w 143"/>
                <a:gd name="T77" fmla="*/ 24 h 151"/>
                <a:gd name="T78" fmla="*/ 83 w 143"/>
                <a:gd name="T79" fmla="*/ 75 h 151"/>
                <a:gd name="T80" fmla="*/ 8 w 143"/>
                <a:gd name="T81" fmla="*/ 75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43" h="151">
                  <a:moveTo>
                    <a:pt x="143" y="95"/>
                  </a:moveTo>
                  <a:lnTo>
                    <a:pt x="143" y="0"/>
                  </a:lnTo>
                  <a:lnTo>
                    <a:pt x="0" y="0"/>
                  </a:lnTo>
                  <a:lnTo>
                    <a:pt x="0" y="95"/>
                  </a:lnTo>
                  <a:lnTo>
                    <a:pt x="63" y="95"/>
                  </a:lnTo>
                  <a:lnTo>
                    <a:pt x="63" y="125"/>
                  </a:lnTo>
                  <a:lnTo>
                    <a:pt x="45" y="125"/>
                  </a:lnTo>
                  <a:lnTo>
                    <a:pt x="45" y="121"/>
                  </a:lnTo>
                  <a:lnTo>
                    <a:pt x="37" y="121"/>
                  </a:lnTo>
                  <a:lnTo>
                    <a:pt x="25" y="151"/>
                  </a:lnTo>
                  <a:lnTo>
                    <a:pt x="33" y="151"/>
                  </a:lnTo>
                  <a:lnTo>
                    <a:pt x="40" y="137"/>
                  </a:lnTo>
                  <a:lnTo>
                    <a:pt x="104" y="137"/>
                  </a:lnTo>
                  <a:lnTo>
                    <a:pt x="109" y="151"/>
                  </a:lnTo>
                  <a:lnTo>
                    <a:pt x="119" y="151"/>
                  </a:lnTo>
                  <a:lnTo>
                    <a:pt x="107" y="121"/>
                  </a:lnTo>
                  <a:lnTo>
                    <a:pt x="97" y="121"/>
                  </a:lnTo>
                  <a:lnTo>
                    <a:pt x="97" y="125"/>
                  </a:lnTo>
                  <a:lnTo>
                    <a:pt x="80" y="125"/>
                  </a:lnTo>
                  <a:lnTo>
                    <a:pt x="80" y="95"/>
                  </a:lnTo>
                  <a:lnTo>
                    <a:pt x="143" y="95"/>
                  </a:lnTo>
                  <a:close/>
                  <a:moveTo>
                    <a:pt x="92" y="28"/>
                  </a:moveTo>
                  <a:lnTo>
                    <a:pt x="133" y="28"/>
                  </a:lnTo>
                  <a:lnTo>
                    <a:pt x="133" y="37"/>
                  </a:lnTo>
                  <a:lnTo>
                    <a:pt x="92" y="37"/>
                  </a:lnTo>
                  <a:lnTo>
                    <a:pt x="92" y="28"/>
                  </a:lnTo>
                  <a:close/>
                  <a:moveTo>
                    <a:pt x="92" y="46"/>
                  </a:moveTo>
                  <a:lnTo>
                    <a:pt x="133" y="46"/>
                  </a:lnTo>
                  <a:lnTo>
                    <a:pt x="133" y="56"/>
                  </a:lnTo>
                  <a:lnTo>
                    <a:pt x="92" y="56"/>
                  </a:lnTo>
                  <a:lnTo>
                    <a:pt x="92" y="46"/>
                  </a:lnTo>
                  <a:close/>
                  <a:moveTo>
                    <a:pt x="92" y="63"/>
                  </a:moveTo>
                  <a:lnTo>
                    <a:pt x="133" y="63"/>
                  </a:lnTo>
                  <a:lnTo>
                    <a:pt x="133" y="74"/>
                  </a:lnTo>
                  <a:lnTo>
                    <a:pt x="92" y="74"/>
                  </a:lnTo>
                  <a:lnTo>
                    <a:pt x="92" y="63"/>
                  </a:lnTo>
                  <a:close/>
                  <a:moveTo>
                    <a:pt x="8" y="75"/>
                  </a:moveTo>
                  <a:lnTo>
                    <a:pt x="8" y="24"/>
                  </a:lnTo>
                  <a:lnTo>
                    <a:pt x="83" y="24"/>
                  </a:lnTo>
                  <a:lnTo>
                    <a:pt x="83" y="75"/>
                  </a:lnTo>
                  <a:lnTo>
                    <a:pt x="8" y="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latin typeface="+mj-ea"/>
                <a:ea typeface="+mj-ea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9" name="Freeform 149"/>
            <p:cNvSpPr>
              <a:spLocks/>
            </p:cNvSpPr>
            <p:nvPr/>
          </p:nvSpPr>
          <p:spPr bwMode="auto">
            <a:xfrm>
              <a:off x="5578330" y="1945898"/>
              <a:ext cx="174705" cy="102328"/>
            </a:xfrm>
            <a:custGeom>
              <a:avLst/>
              <a:gdLst>
                <a:gd name="T0" fmla="*/ 58 w 70"/>
                <a:gd name="T1" fmla="*/ 12 h 41"/>
                <a:gd name="T2" fmla="*/ 54 w 70"/>
                <a:gd name="T3" fmla="*/ 20 h 41"/>
                <a:gd name="T4" fmla="*/ 48 w 70"/>
                <a:gd name="T5" fmla="*/ 16 h 41"/>
                <a:gd name="T6" fmla="*/ 48 w 70"/>
                <a:gd name="T7" fmla="*/ 16 h 41"/>
                <a:gd name="T8" fmla="*/ 34 w 70"/>
                <a:gd name="T9" fmla="*/ 8 h 41"/>
                <a:gd name="T10" fmla="*/ 32 w 70"/>
                <a:gd name="T11" fmla="*/ 12 h 41"/>
                <a:gd name="T12" fmla="*/ 28 w 70"/>
                <a:gd name="T13" fmla="*/ 20 h 41"/>
                <a:gd name="T14" fmla="*/ 16 w 70"/>
                <a:gd name="T15" fmla="*/ 12 h 41"/>
                <a:gd name="T16" fmla="*/ 12 w 70"/>
                <a:gd name="T17" fmla="*/ 17 h 41"/>
                <a:gd name="T18" fmla="*/ 12 w 70"/>
                <a:gd name="T19" fmla="*/ 17 h 41"/>
                <a:gd name="T20" fmla="*/ 0 w 70"/>
                <a:gd name="T21" fmla="*/ 37 h 41"/>
                <a:gd name="T22" fmla="*/ 5 w 70"/>
                <a:gd name="T23" fmla="*/ 41 h 41"/>
                <a:gd name="T24" fmla="*/ 17 w 70"/>
                <a:gd name="T25" fmla="*/ 21 h 41"/>
                <a:gd name="T26" fmla="*/ 24 w 70"/>
                <a:gd name="T27" fmla="*/ 25 h 41"/>
                <a:gd name="T28" fmla="*/ 24 w 70"/>
                <a:gd name="T29" fmla="*/ 25 h 41"/>
                <a:gd name="T30" fmla="*/ 30 w 70"/>
                <a:gd name="T31" fmla="*/ 29 h 41"/>
                <a:gd name="T32" fmla="*/ 37 w 70"/>
                <a:gd name="T33" fmla="*/ 17 h 41"/>
                <a:gd name="T34" fmla="*/ 42 w 70"/>
                <a:gd name="T35" fmla="*/ 21 h 41"/>
                <a:gd name="T36" fmla="*/ 42 w 70"/>
                <a:gd name="T37" fmla="*/ 21 h 41"/>
                <a:gd name="T38" fmla="*/ 56 w 70"/>
                <a:gd name="T39" fmla="*/ 28 h 41"/>
                <a:gd name="T40" fmla="*/ 57 w 70"/>
                <a:gd name="T41" fmla="*/ 28 h 41"/>
                <a:gd name="T42" fmla="*/ 57 w 70"/>
                <a:gd name="T43" fmla="*/ 28 h 41"/>
                <a:gd name="T44" fmla="*/ 64 w 70"/>
                <a:gd name="T45" fmla="*/ 17 h 41"/>
                <a:gd name="T46" fmla="*/ 64 w 70"/>
                <a:gd name="T47" fmla="*/ 17 h 41"/>
                <a:gd name="T48" fmla="*/ 70 w 70"/>
                <a:gd name="T49" fmla="*/ 4 h 41"/>
                <a:gd name="T50" fmla="*/ 65 w 70"/>
                <a:gd name="T51" fmla="*/ 0 h 41"/>
                <a:gd name="T52" fmla="*/ 58 w 70"/>
                <a:gd name="T53" fmla="*/ 12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70" h="41">
                  <a:moveTo>
                    <a:pt x="58" y="12"/>
                  </a:moveTo>
                  <a:lnTo>
                    <a:pt x="54" y="20"/>
                  </a:lnTo>
                  <a:lnTo>
                    <a:pt x="48" y="16"/>
                  </a:lnTo>
                  <a:lnTo>
                    <a:pt x="48" y="16"/>
                  </a:lnTo>
                  <a:lnTo>
                    <a:pt x="34" y="8"/>
                  </a:lnTo>
                  <a:lnTo>
                    <a:pt x="32" y="12"/>
                  </a:lnTo>
                  <a:lnTo>
                    <a:pt x="28" y="20"/>
                  </a:lnTo>
                  <a:lnTo>
                    <a:pt x="16" y="12"/>
                  </a:lnTo>
                  <a:lnTo>
                    <a:pt x="12" y="17"/>
                  </a:lnTo>
                  <a:lnTo>
                    <a:pt x="12" y="17"/>
                  </a:lnTo>
                  <a:lnTo>
                    <a:pt x="0" y="37"/>
                  </a:lnTo>
                  <a:lnTo>
                    <a:pt x="5" y="41"/>
                  </a:lnTo>
                  <a:lnTo>
                    <a:pt x="17" y="21"/>
                  </a:lnTo>
                  <a:lnTo>
                    <a:pt x="24" y="25"/>
                  </a:lnTo>
                  <a:lnTo>
                    <a:pt x="24" y="25"/>
                  </a:lnTo>
                  <a:lnTo>
                    <a:pt x="30" y="29"/>
                  </a:lnTo>
                  <a:lnTo>
                    <a:pt x="37" y="17"/>
                  </a:lnTo>
                  <a:lnTo>
                    <a:pt x="42" y="21"/>
                  </a:lnTo>
                  <a:lnTo>
                    <a:pt x="42" y="21"/>
                  </a:lnTo>
                  <a:lnTo>
                    <a:pt x="56" y="28"/>
                  </a:lnTo>
                  <a:lnTo>
                    <a:pt x="57" y="28"/>
                  </a:lnTo>
                  <a:lnTo>
                    <a:pt x="57" y="28"/>
                  </a:lnTo>
                  <a:lnTo>
                    <a:pt x="64" y="17"/>
                  </a:lnTo>
                  <a:lnTo>
                    <a:pt x="64" y="17"/>
                  </a:lnTo>
                  <a:lnTo>
                    <a:pt x="70" y="4"/>
                  </a:lnTo>
                  <a:lnTo>
                    <a:pt x="65" y="0"/>
                  </a:lnTo>
                  <a:lnTo>
                    <a:pt x="58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latin typeface="+mj-ea"/>
                <a:ea typeface="+mj-ea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90" name="Text Box 10"/>
          <p:cNvSpPr txBox="1">
            <a:spLocks noChangeArrowheads="1"/>
          </p:cNvSpPr>
          <p:nvPr/>
        </p:nvSpPr>
        <p:spPr bwMode="auto">
          <a:xfrm>
            <a:off x="2881365" y="3152000"/>
            <a:ext cx="1568285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60960" tIns="30480" rIns="60960" bIns="30480">
            <a:spAutoFit/>
          </a:bodyPr>
          <a:lstStyle/>
          <a:p>
            <a:pPr algn="ctr" defTabSz="1450940"/>
            <a:r>
              <a:rPr lang="en-US" sz="1600">
                <a:solidFill>
                  <a:schemeClr val="bg1"/>
                </a:solidFill>
                <a:latin typeface="+mj-ea"/>
                <a:ea typeface="+mj-ea"/>
                <a:cs typeface="+mn-ea"/>
                <a:sym typeface="Arial" panose="020B0604020202020204" pitchFamily="34" charset="0"/>
              </a:rPr>
              <a:t>Board Plan</a:t>
            </a:r>
            <a:endParaRPr lang="en-US" sz="1333">
              <a:solidFill>
                <a:schemeClr val="bg1"/>
              </a:solidFill>
              <a:latin typeface="+mj-ea"/>
              <a:ea typeface="+mj-ea"/>
              <a:cs typeface="+mn-ea"/>
              <a:sym typeface="Arial" panose="020B0604020202020204" pitchFamily="34" charset="0"/>
            </a:endParaRPr>
          </a:p>
        </p:txBody>
      </p:sp>
      <p:sp>
        <p:nvSpPr>
          <p:cNvPr id="91" name="Text Box 10"/>
          <p:cNvSpPr txBox="1">
            <a:spLocks noChangeArrowheads="1"/>
          </p:cNvSpPr>
          <p:nvPr/>
        </p:nvSpPr>
        <p:spPr bwMode="auto">
          <a:xfrm>
            <a:off x="879153" y="5127824"/>
            <a:ext cx="1568285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60960" tIns="30480" rIns="60960" bIns="30480">
            <a:spAutoFit/>
          </a:bodyPr>
          <a:lstStyle/>
          <a:p>
            <a:pPr algn="ctr" defTabSz="1450940"/>
            <a:r>
              <a:rPr lang="en-US" sz="1600">
                <a:solidFill>
                  <a:schemeClr val="bg1"/>
                </a:solidFill>
                <a:latin typeface="+mj-ea"/>
                <a:ea typeface="+mj-ea"/>
                <a:cs typeface="+mn-ea"/>
                <a:sym typeface="Arial" panose="020B0604020202020204" pitchFamily="34" charset="0"/>
              </a:rPr>
              <a:t>Service</a:t>
            </a:r>
            <a:endParaRPr lang="en-US" sz="1333">
              <a:solidFill>
                <a:schemeClr val="bg1"/>
              </a:solidFill>
              <a:latin typeface="+mj-ea"/>
              <a:ea typeface="+mj-ea"/>
              <a:cs typeface="+mn-ea"/>
              <a:sym typeface="Arial" panose="020B0604020202020204" pitchFamily="34" charset="0"/>
            </a:endParaRPr>
          </a:p>
        </p:txBody>
      </p:sp>
      <p:sp>
        <p:nvSpPr>
          <p:cNvPr id="92" name="Text Box 10"/>
          <p:cNvSpPr txBox="1">
            <a:spLocks noChangeArrowheads="1"/>
          </p:cNvSpPr>
          <p:nvPr/>
        </p:nvSpPr>
        <p:spPr bwMode="auto">
          <a:xfrm>
            <a:off x="2925546" y="4927601"/>
            <a:ext cx="1568285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60960" tIns="30480" rIns="60960" bIns="30480">
            <a:spAutoFit/>
          </a:bodyPr>
          <a:lstStyle/>
          <a:p>
            <a:pPr algn="ctr" defTabSz="1450940"/>
            <a:r>
              <a:rPr lang="en-US" sz="1600">
                <a:solidFill>
                  <a:schemeClr val="bg1"/>
                </a:solidFill>
                <a:latin typeface="+mj-ea"/>
                <a:ea typeface="+mj-ea"/>
                <a:cs typeface="+mn-ea"/>
                <a:sym typeface="Arial" panose="020B0604020202020204" pitchFamily="34" charset="0"/>
              </a:rPr>
              <a:t>Strong Structure</a:t>
            </a:r>
            <a:endParaRPr lang="en-US" sz="1333">
              <a:solidFill>
                <a:schemeClr val="bg1"/>
              </a:solidFill>
              <a:latin typeface="+mj-ea"/>
              <a:ea typeface="+mj-ea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9473324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ageCurlDouble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5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750"/>
                            </p:stCondLst>
                            <p:childTnLst>
                              <p:par>
                                <p:cTn id="1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25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25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25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25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250"/>
                            </p:stCondLst>
                            <p:childTnLst>
                              <p:par>
                                <p:cTn id="2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25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25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5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5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750"/>
                            </p:stCondLst>
                            <p:childTnLst>
                              <p:par>
                                <p:cTn id="3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25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25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000"/>
                            </p:stCondLst>
                            <p:childTnLst>
                              <p:par>
                                <p:cTn id="3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25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25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250"/>
                            </p:stCondLst>
                            <p:childTnLst>
                              <p:par>
                                <p:cTn id="4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25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25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500"/>
                            </p:stCondLst>
                            <p:childTnLst>
                              <p:par>
                                <p:cTn id="4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25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25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750"/>
                            </p:stCondLst>
                            <p:childTnLst>
                              <p:par>
                                <p:cTn id="5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25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25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3000"/>
                            </p:stCondLst>
                            <p:childTnLst>
                              <p:par>
                                <p:cTn id="5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25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25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3250"/>
                            </p:stCondLst>
                            <p:childTnLst>
                              <p:par>
                                <p:cTn id="6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25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25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3500"/>
                            </p:stCondLst>
                            <p:childTnLst>
                              <p:par>
                                <p:cTn id="6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25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25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3750"/>
                            </p:stCondLst>
                            <p:childTnLst>
                              <p:par>
                                <p:cTn id="7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25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25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4000"/>
                            </p:stCondLst>
                            <p:childTnLst>
                              <p:par>
                                <p:cTn id="7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25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25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4250"/>
                            </p:stCondLst>
                            <p:childTnLst>
                              <p:par>
                                <p:cTn id="8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25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25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4500"/>
                            </p:stCondLst>
                            <p:childTnLst>
                              <p:par>
                                <p:cTn id="8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25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25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4750"/>
                            </p:stCondLst>
                            <p:childTnLst>
                              <p:par>
                                <p:cTn id="9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25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25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4" grpId="0" animBg="1"/>
      <p:bldP spid="65" grpId="0" animBg="1"/>
      <p:bldP spid="66" grpId="0" animBg="1"/>
      <p:bldP spid="67" grpId="0" animBg="1"/>
      <p:bldP spid="68" grpId="0"/>
      <p:bldP spid="69" grpId="0"/>
      <p:bldP spid="70" grpId="0"/>
      <p:bldP spid="71" grpId="0"/>
      <p:bldP spid="72" grpId="0"/>
      <p:bldP spid="74" grpId="0"/>
      <p:bldP spid="75" grpId="0" animBg="1"/>
      <p:bldP spid="90" grpId="0"/>
      <p:bldP spid="91" grpId="0"/>
      <p:bldP spid="9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extLst>
              <a:ext uri="{FF2B5EF4-FFF2-40B4-BE49-F238E27FC236}">
                <a16:creationId xmlns:a16="http://schemas.microsoft.com/office/drawing/2014/main" id="{6318B35D-ABB0-490A-8EF7-8ACEABA0F0CF}"/>
              </a:ext>
            </a:extLst>
          </p:cNvPr>
          <p:cNvSpPr/>
          <p:nvPr/>
        </p:nvSpPr>
        <p:spPr>
          <a:xfrm>
            <a:off x="3196416" y="233107"/>
            <a:ext cx="5723979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3400" b="1" spc="6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课堂教学设计</a:t>
            </a:r>
          </a:p>
        </p:txBody>
      </p:sp>
    </p:spTree>
    <p:extLst>
      <p:ext uri="{BB962C8B-B14F-4D97-AF65-F5344CB8AC3E}">
        <p14:creationId xmlns:p14="http://schemas.microsoft.com/office/powerpoint/2010/main" val="79006835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ageCurlDouble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extLst>
              <a:ext uri="{FF2B5EF4-FFF2-40B4-BE49-F238E27FC236}">
                <a16:creationId xmlns:a16="http://schemas.microsoft.com/office/drawing/2014/main" id="{6318B35D-ABB0-490A-8EF7-8ACEABA0F0CF}"/>
              </a:ext>
            </a:extLst>
          </p:cNvPr>
          <p:cNvSpPr/>
          <p:nvPr/>
        </p:nvSpPr>
        <p:spPr>
          <a:xfrm>
            <a:off x="3302615" y="226576"/>
            <a:ext cx="5696832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3400" b="1" spc="6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教学手段和资源</a:t>
            </a:r>
          </a:p>
        </p:txBody>
      </p:sp>
      <p:grpSp>
        <p:nvGrpSpPr>
          <p:cNvPr id="367" name="Group 3"/>
          <p:cNvGrpSpPr/>
          <p:nvPr/>
        </p:nvGrpSpPr>
        <p:grpSpPr>
          <a:xfrm>
            <a:off x="1268200" y="1585871"/>
            <a:ext cx="5747836" cy="3686261"/>
            <a:chOff x="763170" y="1585667"/>
            <a:chExt cx="5748467" cy="3686665"/>
          </a:xfrm>
        </p:grpSpPr>
        <p:graphicFrame>
          <p:nvGraphicFramePr>
            <p:cNvPr id="368" name="Chart 10"/>
            <p:cNvGraphicFramePr/>
            <p:nvPr>
              <p:extLst/>
            </p:nvPr>
          </p:nvGraphicFramePr>
          <p:xfrm>
            <a:off x="763170" y="1585667"/>
            <a:ext cx="5748467" cy="3686665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sp>
          <p:nvSpPr>
            <p:cNvPr id="369" name="TextBox 11"/>
            <p:cNvSpPr txBox="1"/>
            <p:nvPr/>
          </p:nvSpPr>
          <p:spPr>
            <a:xfrm>
              <a:off x="1957578" y="2166128"/>
              <a:ext cx="1710913" cy="6094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spc="300">
                  <a:solidFill>
                    <a:schemeClr val="bg1"/>
                  </a:solidFill>
                  <a:latin typeface="Impact" panose="020B0806030902050204" pitchFamily="34" charset="0"/>
                  <a:cs typeface="+mn-ea"/>
                  <a:sym typeface="+mn-lt"/>
                </a:rPr>
                <a:t>请替换文字内容</a:t>
              </a:r>
              <a:endParaRPr lang="en-US" sz="1400" spc="300" dirty="0">
                <a:solidFill>
                  <a:schemeClr val="bg1"/>
                </a:solidFill>
                <a:latin typeface="Impact" panose="020B0806030902050204" pitchFamily="34" charset="0"/>
                <a:cs typeface="+mn-ea"/>
                <a:sym typeface="+mn-lt"/>
              </a:endParaRPr>
            </a:p>
            <a:p>
              <a:pPr algn="ctr">
                <a:lnSpc>
                  <a:spcPct val="120000"/>
                </a:lnSpc>
              </a:pPr>
              <a:r>
                <a:rPr lang="en-US" sz="1400" spc="300" dirty="0">
                  <a:solidFill>
                    <a:schemeClr val="bg1"/>
                  </a:solidFill>
                  <a:latin typeface="Impact" panose="020B0806030902050204" pitchFamily="34" charset="0"/>
                  <a:cs typeface="+mn-ea"/>
                  <a:sym typeface="+mn-lt"/>
                </a:rPr>
                <a:t>20%</a:t>
              </a:r>
              <a:endParaRPr lang="en-GB" sz="1400" spc="300" dirty="0">
                <a:solidFill>
                  <a:schemeClr val="bg1"/>
                </a:solidFill>
                <a:latin typeface="Impact" panose="020B0806030902050204" pitchFamily="34" charset="0"/>
                <a:cs typeface="+mn-ea"/>
                <a:sym typeface="+mn-lt"/>
              </a:endParaRPr>
            </a:p>
          </p:txBody>
        </p:sp>
        <p:sp>
          <p:nvSpPr>
            <p:cNvPr id="370" name="TextBox 12"/>
            <p:cNvSpPr txBox="1"/>
            <p:nvPr/>
          </p:nvSpPr>
          <p:spPr>
            <a:xfrm>
              <a:off x="2830414" y="3149801"/>
              <a:ext cx="1710913" cy="6094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spc="300">
                  <a:solidFill>
                    <a:schemeClr val="bg1"/>
                  </a:solidFill>
                  <a:latin typeface="Impact" panose="020B0806030902050204" pitchFamily="34" charset="0"/>
                  <a:cs typeface="+mn-ea"/>
                  <a:sym typeface="+mn-lt"/>
                </a:rPr>
                <a:t>请替换文字内容</a:t>
              </a:r>
              <a:endParaRPr lang="en-US" sz="1400" spc="300" dirty="0">
                <a:solidFill>
                  <a:schemeClr val="bg1"/>
                </a:solidFill>
                <a:latin typeface="Impact" panose="020B0806030902050204" pitchFamily="34" charset="0"/>
                <a:cs typeface="+mn-ea"/>
                <a:sym typeface="+mn-lt"/>
              </a:endParaRPr>
            </a:p>
            <a:p>
              <a:pPr algn="ctr">
                <a:lnSpc>
                  <a:spcPct val="120000"/>
                </a:lnSpc>
              </a:pPr>
              <a:r>
                <a:rPr lang="en-US" sz="1400" spc="300" dirty="0">
                  <a:solidFill>
                    <a:schemeClr val="bg1"/>
                  </a:solidFill>
                  <a:latin typeface="Impact" panose="020B0806030902050204" pitchFamily="34" charset="0"/>
                  <a:cs typeface="+mn-ea"/>
                  <a:sym typeface="+mn-lt"/>
                </a:rPr>
                <a:t>20%</a:t>
              </a:r>
              <a:endParaRPr lang="en-GB" sz="1400" spc="300" dirty="0">
                <a:solidFill>
                  <a:schemeClr val="bg1"/>
                </a:solidFill>
                <a:latin typeface="Impact" panose="020B0806030902050204" pitchFamily="34" charset="0"/>
                <a:cs typeface="+mn-ea"/>
                <a:sym typeface="+mn-lt"/>
              </a:endParaRPr>
            </a:p>
          </p:txBody>
        </p:sp>
        <p:sp>
          <p:nvSpPr>
            <p:cNvPr id="371" name="TextBox 13"/>
            <p:cNvSpPr txBox="1"/>
            <p:nvPr/>
          </p:nvSpPr>
          <p:spPr>
            <a:xfrm>
              <a:off x="1031130" y="3665314"/>
              <a:ext cx="1710913" cy="6094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spc="300">
                  <a:solidFill>
                    <a:schemeClr val="bg1"/>
                  </a:solidFill>
                  <a:latin typeface="Impact" panose="020B0806030902050204" pitchFamily="34" charset="0"/>
                  <a:cs typeface="+mn-ea"/>
                  <a:sym typeface="+mn-lt"/>
                </a:rPr>
                <a:t>请替换文字内容</a:t>
              </a:r>
              <a:endParaRPr lang="en-US" sz="1400" spc="300" dirty="0">
                <a:solidFill>
                  <a:schemeClr val="bg1"/>
                </a:solidFill>
                <a:latin typeface="Impact" panose="020B0806030902050204" pitchFamily="34" charset="0"/>
                <a:cs typeface="+mn-ea"/>
                <a:sym typeface="+mn-lt"/>
              </a:endParaRPr>
            </a:p>
            <a:p>
              <a:pPr algn="ctr">
                <a:lnSpc>
                  <a:spcPct val="120000"/>
                </a:lnSpc>
              </a:pPr>
              <a:r>
                <a:rPr lang="en-US" sz="1400" spc="300" dirty="0">
                  <a:solidFill>
                    <a:schemeClr val="bg1"/>
                  </a:solidFill>
                  <a:latin typeface="Impact" panose="020B0806030902050204" pitchFamily="34" charset="0"/>
                  <a:cs typeface="+mn-ea"/>
                  <a:sym typeface="+mn-lt"/>
                </a:rPr>
                <a:t>60%</a:t>
              </a:r>
              <a:endParaRPr lang="en-GB" sz="1400" spc="300" dirty="0">
                <a:solidFill>
                  <a:schemeClr val="bg1"/>
                </a:solidFill>
                <a:latin typeface="Impact" panose="020B0806030902050204" pitchFamily="34" charset="0"/>
                <a:cs typeface="+mn-ea"/>
                <a:sym typeface="+mn-lt"/>
              </a:endParaRPr>
            </a:p>
          </p:txBody>
        </p:sp>
        <p:grpSp>
          <p:nvGrpSpPr>
            <p:cNvPr id="372" name="Group 14"/>
            <p:cNvGrpSpPr/>
            <p:nvPr/>
          </p:nvGrpSpPr>
          <p:grpSpPr>
            <a:xfrm>
              <a:off x="5520531" y="3883595"/>
              <a:ext cx="465138" cy="435769"/>
              <a:chOff x="5368132" y="3540125"/>
              <a:chExt cx="465138" cy="435769"/>
            </a:xfrm>
            <a:solidFill>
              <a:schemeClr val="bg2"/>
            </a:solidFill>
          </p:grpSpPr>
          <p:sp>
            <p:nvSpPr>
              <p:cNvPr id="377" name="AutoShape 110"/>
              <p:cNvSpPr>
                <a:spLocks/>
              </p:cNvSpPr>
              <p:nvPr/>
            </p:nvSpPr>
            <p:spPr bwMode="auto">
              <a:xfrm>
                <a:off x="5426869" y="3598069"/>
                <a:ext cx="347663" cy="2325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699" y="20255"/>
                    </a:moveTo>
                    <a:lnTo>
                      <a:pt x="899" y="20255"/>
                    </a:lnTo>
                    <a:lnTo>
                      <a:pt x="899" y="1350"/>
                    </a:lnTo>
                    <a:lnTo>
                      <a:pt x="20699" y="1350"/>
                    </a:lnTo>
                    <a:cubicBezTo>
                      <a:pt x="20699" y="1350"/>
                      <a:pt x="20699" y="20255"/>
                      <a:pt x="20699" y="20255"/>
                    </a:cubicBezTo>
                    <a:close/>
                    <a:moveTo>
                      <a:pt x="20699" y="0"/>
                    </a:moveTo>
                    <a:lnTo>
                      <a:pt x="899" y="5"/>
                    </a:lnTo>
                    <a:cubicBezTo>
                      <a:pt x="402" y="5"/>
                      <a:pt x="0" y="603"/>
                      <a:pt x="0" y="1350"/>
                    </a:cubicBezTo>
                    <a:lnTo>
                      <a:pt x="0" y="20249"/>
                    </a:lnTo>
                    <a:cubicBezTo>
                      <a:pt x="0" y="20996"/>
                      <a:pt x="402" y="21599"/>
                      <a:pt x="899" y="21599"/>
                    </a:cubicBezTo>
                    <a:lnTo>
                      <a:pt x="20699" y="21599"/>
                    </a:lnTo>
                    <a:cubicBezTo>
                      <a:pt x="21197" y="21599"/>
                      <a:pt x="21600" y="20996"/>
                      <a:pt x="21600" y="20249"/>
                    </a:cubicBezTo>
                    <a:lnTo>
                      <a:pt x="21600" y="1350"/>
                    </a:lnTo>
                    <a:cubicBezTo>
                      <a:pt x="21600" y="603"/>
                      <a:pt x="21197" y="0"/>
                      <a:pt x="20699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48" tIns="19048" rIns="19048" bIns="19048" anchor="ctr"/>
              <a:lstStyle/>
              <a:p>
                <a:pPr algn="ctr" defTabSz="228540" hangingPunct="0">
                  <a:lnSpc>
                    <a:spcPct val="120000"/>
                  </a:lnSpc>
                </a:pPr>
                <a:endParaRPr lang="en-US" sz="1327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378" name="AutoShape 111"/>
              <p:cNvSpPr>
                <a:spLocks/>
              </p:cNvSpPr>
              <p:nvPr/>
            </p:nvSpPr>
            <p:spPr bwMode="auto">
              <a:xfrm>
                <a:off x="5368132" y="3540125"/>
                <a:ext cx="465138" cy="4357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49" y="16562"/>
                    </a:moveTo>
                    <a:cubicBezTo>
                      <a:pt x="20249" y="16959"/>
                      <a:pt x="19946" y="17282"/>
                      <a:pt x="19575" y="17282"/>
                    </a:cubicBezTo>
                    <a:lnTo>
                      <a:pt x="13499" y="17282"/>
                    </a:lnTo>
                    <a:lnTo>
                      <a:pt x="8099" y="17282"/>
                    </a:lnTo>
                    <a:lnTo>
                      <a:pt x="2024" y="17282"/>
                    </a:lnTo>
                    <a:cubicBezTo>
                      <a:pt x="1651" y="17282"/>
                      <a:pt x="1349" y="16959"/>
                      <a:pt x="1349" y="16562"/>
                    </a:cubicBezTo>
                    <a:lnTo>
                      <a:pt x="1349" y="2160"/>
                    </a:lnTo>
                    <a:cubicBezTo>
                      <a:pt x="1349" y="1762"/>
                      <a:pt x="1651" y="1440"/>
                      <a:pt x="2024" y="1440"/>
                    </a:cubicBezTo>
                    <a:lnTo>
                      <a:pt x="19575" y="1440"/>
                    </a:lnTo>
                    <a:cubicBezTo>
                      <a:pt x="19946" y="1440"/>
                      <a:pt x="20249" y="1762"/>
                      <a:pt x="20249" y="2160"/>
                    </a:cubicBezTo>
                    <a:cubicBezTo>
                      <a:pt x="20249" y="2160"/>
                      <a:pt x="20249" y="16562"/>
                      <a:pt x="20249" y="16562"/>
                    </a:cubicBezTo>
                    <a:close/>
                    <a:moveTo>
                      <a:pt x="19575" y="0"/>
                    </a:moveTo>
                    <a:lnTo>
                      <a:pt x="2024" y="0"/>
                    </a:lnTo>
                    <a:cubicBezTo>
                      <a:pt x="905" y="0"/>
                      <a:pt x="0" y="966"/>
                      <a:pt x="0" y="2160"/>
                    </a:cubicBezTo>
                    <a:lnTo>
                      <a:pt x="0" y="16562"/>
                    </a:lnTo>
                    <a:cubicBezTo>
                      <a:pt x="0" y="17753"/>
                      <a:pt x="903" y="18718"/>
                      <a:pt x="2018" y="18721"/>
                    </a:cubicBezTo>
                    <a:lnTo>
                      <a:pt x="8774" y="18721"/>
                    </a:lnTo>
                    <a:lnTo>
                      <a:pt x="8774" y="19597"/>
                    </a:lnTo>
                    <a:lnTo>
                      <a:pt x="4561" y="20181"/>
                    </a:lnTo>
                    <a:cubicBezTo>
                      <a:pt x="4260" y="20262"/>
                      <a:pt x="4049" y="20549"/>
                      <a:pt x="4049" y="20879"/>
                    </a:cubicBezTo>
                    <a:cubicBezTo>
                      <a:pt x="4049" y="21277"/>
                      <a:pt x="4351" y="21599"/>
                      <a:pt x="4724" y="21599"/>
                    </a:cubicBezTo>
                    <a:lnTo>
                      <a:pt x="16874" y="21599"/>
                    </a:lnTo>
                    <a:cubicBezTo>
                      <a:pt x="17248" y="21599"/>
                      <a:pt x="17549" y="21277"/>
                      <a:pt x="17549" y="20879"/>
                    </a:cubicBezTo>
                    <a:cubicBezTo>
                      <a:pt x="17549" y="20549"/>
                      <a:pt x="17339" y="20262"/>
                      <a:pt x="17038" y="20181"/>
                    </a:cubicBezTo>
                    <a:lnTo>
                      <a:pt x="12824" y="19597"/>
                    </a:lnTo>
                    <a:lnTo>
                      <a:pt x="12824" y="18721"/>
                    </a:lnTo>
                    <a:lnTo>
                      <a:pt x="19581" y="18721"/>
                    </a:lnTo>
                    <a:cubicBezTo>
                      <a:pt x="20696" y="18718"/>
                      <a:pt x="21600" y="17753"/>
                      <a:pt x="21600" y="16562"/>
                    </a:cubicBezTo>
                    <a:lnTo>
                      <a:pt x="21600" y="2160"/>
                    </a:lnTo>
                    <a:cubicBezTo>
                      <a:pt x="21600" y="966"/>
                      <a:pt x="20692" y="0"/>
                      <a:pt x="19575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48" tIns="19048" rIns="19048" bIns="19048" anchor="ctr"/>
              <a:lstStyle/>
              <a:p>
                <a:pPr algn="ctr" defTabSz="228540" hangingPunct="0">
                  <a:lnSpc>
                    <a:spcPct val="120000"/>
                  </a:lnSpc>
                </a:pPr>
                <a:endParaRPr lang="en-US" sz="1327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</p:grpSp>
        <p:grpSp>
          <p:nvGrpSpPr>
            <p:cNvPr id="373" name="Group 17"/>
            <p:cNvGrpSpPr/>
            <p:nvPr/>
          </p:nvGrpSpPr>
          <p:grpSpPr>
            <a:xfrm>
              <a:off x="5520532" y="2636674"/>
              <a:ext cx="465138" cy="391319"/>
              <a:chOff x="5368132" y="2625725"/>
              <a:chExt cx="465138" cy="391319"/>
            </a:xfrm>
            <a:solidFill>
              <a:schemeClr val="bg2"/>
            </a:solidFill>
          </p:grpSpPr>
          <p:sp>
            <p:nvSpPr>
              <p:cNvPr id="374" name="AutoShape 120"/>
              <p:cNvSpPr>
                <a:spLocks/>
              </p:cNvSpPr>
              <p:nvPr/>
            </p:nvSpPr>
            <p:spPr bwMode="auto">
              <a:xfrm>
                <a:off x="5484813" y="2727325"/>
                <a:ext cx="231775" cy="23177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6948" y="16070"/>
                    </a:moveTo>
                    <a:cubicBezTo>
                      <a:pt x="14037" y="19468"/>
                      <a:pt x="8925" y="19859"/>
                      <a:pt x="5529" y="16948"/>
                    </a:cubicBezTo>
                    <a:cubicBezTo>
                      <a:pt x="2130" y="14038"/>
                      <a:pt x="1740" y="8924"/>
                      <a:pt x="4651" y="5527"/>
                    </a:cubicBezTo>
                    <a:cubicBezTo>
                      <a:pt x="7559" y="2131"/>
                      <a:pt x="12674" y="1740"/>
                      <a:pt x="16070" y="4650"/>
                    </a:cubicBezTo>
                    <a:cubicBezTo>
                      <a:pt x="19466" y="7560"/>
                      <a:pt x="19859" y="12673"/>
                      <a:pt x="16948" y="16070"/>
                    </a:cubicBezTo>
                    <a:moveTo>
                      <a:pt x="10800" y="0"/>
                    </a:moveTo>
                    <a:cubicBezTo>
                      <a:pt x="4833" y="0"/>
                      <a:pt x="0" y="4834"/>
                      <a:pt x="0" y="10800"/>
                    </a:cubicBezTo>
                    <a:cubicBezTo>
                      <a:pt x="0" y="16765"/>
                      <a:pt x="4833" y="21599"/>
                      <a:pt x="10800" y="21599"/>
                    </a:cubicBezTo>
                    <a:cubicBezTo>
                      <a:pt x="16764" y="21599"/>
                      <a:pt x="21600" y="16765"/>
                      <a:pt x="21600" y="10800"/>
                    </a:cubicBezTo>
                    <a:cubicBezTo>
                      <a:pt x="21600" y="4834"/>
                      <a:pt x="16764" y="0"/>
                      <a:pt x="10800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48" tIns="19048" rIns="19048" bIns="19048" anchor="ctr"/>
              <a:lstStyle/>
              <a:p>
                <a:pPr algn="ctr" defTabSz="228540" hangingPunct="0">
                  <a:lnSpc>
                    <a:spcPct val="120000"/>
                  </a:lnSpc>
                </a:pPr>
                <a:endParaRPr lang="en-US" sz="1327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375" name="AutoShape 121"/>
              <p:cNvSpPr>
                <a:spLocks/>
              </p:cNvSpPr>
              <p:nvPr/>
            </p:nvSpPr>
            <p:spPr bwMode="auto">
              <a:xfrm>
                <a:off x="5542757" y="2785269"/>
                <a:ext cx="65088" cy="650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200" y="0"/>
                    </a:moveTo>
                    <a:cubicBezTo>
                      <a:pt x="8596" y="0"/>
                      <a:pt x="0" y="8596"/>
                      <a:pt x="0" y="19195"/>
                    </a:cubicBezTo>
                    <a:lnTo>
                      <a:pt x="0" y="19199"/>
                    </a:lnTo>
                    <a:cubicBezTo>
                      <a:pt x="0" y="20524"/>
                      <a:pt x="1068" y="21599"/>
                      <a:pt x="2400" y="21599"/>
                    </a:cubicBezTo>
                    <a:cubicBezTo>
                      <a:pt x="3721" y="21599"/>
                      <a:pt x="4800" y="20524"/>
                      <a:pt x="4800" y="19199"/>
                    </a:cubicBezTo>
                    <a:lnTo>
                      <a:pt x="4800" y="19195"/>
                    </a:lnTo>
                    <a:cubicBezTo>
                      <a:pt x="4800" y="11247"/>
                      <a:pt x="11240" y="4799"/>
                      <a:pt x="19200" y="4799"/>
                    </a:cubicBezTo>
                    <a:cubicBezTo>
                      <a:pt x="20521" y="4799"/>
                      <a:pt x="21600" y="3724"/>
                      <a:pt x="21600" y="2399"/>
                    </a:cubicBezTo>
                    <a:cubicBezTo>
                      <a:pt x="21600" y="1075"/>
                      <a:pt x="20521" y="0"/>
                      <a:pt x="19200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48" tIns="19048" rIns="19048" bIns="19048" anchor="ctr"/>
              <a:lstStyle/>
              <a:p>
                <a:pPr algn="ctr" defTabSz="228540" hangingPunct="0">
                  <a:lnSpc>
                    <a:spcPct val="120000"/>
                  </a:lnSpc>
                </a:pPr>
                <a:endParaRPr lang="en-US" sz="1327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376" name="AutoShape 122"/>
              <p:cNvSpPr>
                <a:spLocks/>
              </p:cNvSpPr>
              <p:nvPr/>
            </p:nvSpPr>
            <p:spPr bwMode="auto">
              <a:xfrm>
                <a:off x="5368132" y="2625725"/>
                <a:ext cx="465138" cy="39131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49" y="19199"/>
                    </a:moveTo>
                    <a:cubicBezTo>
                      <a:pt x="20249" y="19642"/>
                      <a:pt x="19948" y="19999"/>
                      <a:pt x="19575" y="19999"/>
                    </a:cubicBezTo>
                    <a:lnTo>
                      <a:pt x="2024" y="19999"/>
                    </a:lnTo>
                    <a:cubicBezTo>
                      <a:pt x="1651" y="19999"/>
                      <a:pt x="1349" y="19642"/>
                      <a:pt x="1349" y="19199"/>
                    </a:cubicBezTo>
                    <a:lnTo>
                      <a:pt x="1349" y="7200"/>
                    </a:lnTo>
                    <a:cubicBezTo>
                      <a:pt x="1349" y="6809"/>
                      <a:pt x="1588" y="6475"/>
                      <a:pt x="1914" y="6411"/>
                    </a:cubicBezTo>
                    <a:lnTo>
                      <a:pt x="5588" y="5684"/>
                    </a:lnTo>
                    <a:lnTo>
                      <a:pt x="6797" y="2103"/>
                    </a:lnTo>
                    <a:cubicBezTo>
                      <a:pt x="6900" y="1799"/>
                      <a:pt x="7148" y="1600"/>
                      <a:pt x="7424" y="1600"/>
                    </a:cubicBezTo>
                    <a:lnTo>
                      <a:pt x="14174" y="1600"/>
                    </a:lnTo>
                    <a:cubicBezTo>
                      <a:pt x="14450" y="1600"/>
                      <a:pt x="14698" y="1799"/>
                      <a:pt x="14801" y="2103"/>
                    </a:cubicBezTo>
                    <a:lnTo>
                      <a:pt x="16010" y="5684"/>
                    </a:lnTo>
                    <a:lnTo>
                      <a:pt x="19685" y="6411"/>
                    </a:lnTo>
                    <a:cubicBezTo>
                      <a:pt x="20011" y="6475"/>
                      <a:pt x="20249" y="6809"/>
                      <a:pt x="20249" y="7200"/>
                    </a:cubicBezTo>
                    <a:cubicBezTo>
                      <a:pt x="20249" y="7200"/>
                      <a:pt x="20249" y="19199"/>
                      <a:pt x="20249" y="19199"/>
                    </a:cubicBezTo>
                    <a:close/>
                    <a:moveTo>
                      <a:pt x="19907" y="4832"/>
                    </a:moveTo>
                    <a:lnTo>
                      <a:pt x="16981" y="4254"/>
                    </a:lnTo>
                    <a:lnTo>
                      <a:pt x="16054" y="1507"/>
                    </a:lnTo>
                    <a:cubicBezTo>
                      <a:pt x="15745" y="591"/>
                      <a:pt x="15006" y="0"/>
                      <a:pt x="14174" y="0"/>
                    </a:cubicBezTo>
                    <a:lnTo>
                      <a:pt x="7424" y="0"/>
                    </a:lnTo>
                    <a:cubicBezTo>
                      <a:pt x="6593" y="0"/>
                      <a:pt x="5854" y="591"/>
                      <a:pt x="5543" y="1509"/>
                    </a:cubicBezTo>
                    <a:lnTo>
                      <a:pt x="4618" y="4254"/>
                    </a:lnTo>
                    <a:lnTo>
                      <a:pt x="1692" y="4832"/>
                    </a:lnTo>
                    <a:cubicBezTo>
                      <a:pt x="711" y="5025"/>
                      <a:pt x="0" y="6020"/>
                      <a:pt x="0" y="7200"/>
                    </a:cubicBezTo>
                    <a:lnTo>
                      <a:pt x="0" y="19199"/>
                    </a:lnTo>
                    <a:cubicBezTo>
                      <a:pt x="0" y="20523"/>
                      <a:pt x="908" y="21600"/>
                      <a:pt x="2024" y="21600"/>
                    </a:cubicBezTo>
                    <a:lnTo>
                      <a:pt x="19575" y="21600"/>
                    </a:lnTo>
                    <a:cubicBezTo>
                      <a:pt x="20691" y="21600"/>
                      <a:pt x="21600" y="20523"/>
                      <a:pt x="21600" y="19199"/>
                    </a:cubicBezTo>
                    <a:lnTo>
                      <a:pt x="21600" y="7200"/>
                    </a:lnTo>
                    <a:cubicBezTo>
                      <a:pt x="21600" y="6020"/>
                      <a:pt x="20888" y="5025"/>
                      <a:pt x="19907" y="4832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48" tIns="19048" rIns="19048" bIns="19048" anchor="ctr"/>
              <a:lstStyle/>
              <a:p>
                <a:pPr algn="ctr" defTabSz="228540" hangingPunct="0">
                  <a:lnSpc>
                    <a:spcPct val="120000"/>
                  </a:lnSpc>
                </a:pPr>
                <a:endParaRPr lang="en-US" sz="1327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</p:grpSp>
      </p:grpSp>
      <p:sp>
        <p:nvSpPr>
          <p:cNvPr id="379" name="TextBox 21"/>
          <p:cNvSpPr txBox="1"/>
          <p:nvPr/>
        </p:nvSpPr>
        <p:spPr>
          <a:xfrm>
            <a:off x="2636890" y="5353631"/>
            <a:ext cx="179889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b="1" spc="30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请替换文字内容 </a:t>
            </a:r>
            <a:endParaRPr lang="en-GB" sz="1400" b="1" spc="3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80" name="Rectangle 22"/>
          <p:cNvSpPr/>
          <p:nvPr/>
        </p:nvSpPr>
        <p:spPr>
          <a:xfrm>
            <a:off x="2636890" y="5656894"/>
            <a:ext cx="3422431" cy="4103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219094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900" spc="30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请替换文字内容，修改文字内容，也可以直接复制你的内容到此。</a:t>
            </a:r>
            <a:endParaRPr lang="en-GB" altLang="zh-CN" sz="900" spc="30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381" name="Group 4"/>
          <p:cNvGrpSpPr/>
          <p:nvPr/>
        </p:nvGrpSpPr>
        <p:grpSpPr>
          <a:xfrm>
            <a:off x="6969268" y="2166269"/>
            <a:ext cx="3959907" cy="2515640"/>
            <a:chOff x="7500839" y="1971109"/>
            <a:chExt cx="3960341" cy="2618680"/>
          </a:xfrm>
        </p:grpSpPr>
        <p:sp>
          <p:nvSpPr>
            <p:cNvPr id="382" name="Rectangle 23"/>
            <p:cNvSpPr/>
            <p:nvPr/>
          </p:nvSpPr>
          <p:spPr>
            <a:xfrm>
              <a:off x="7500839" y="1971109"/>
              <a:ext cx="3960341" cy="261868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758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83" name="TextBox 24"/>
            <p:cNvSpPr txBox="1"/>
            <p:nvPr/>
          </p:nvSpPr>
          <p:spPr>
            <a:xfrm>
              <a:off x="7684311" y="2202009"/>
              <a:ext cx="1799087" cy="34200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b="1" spc="30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请替换文字内容 </a:t>
              </a:r>
              <a:endParaRPr lang="en-GB" sz="1400" b="1" spc="3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84" name="Rectangle 25"/>
            <p:cNvSpPr/>
            <p:nvPr/>
          </p:nvSpPr>
          <p:spPr>
            <a:xfrm>
              <a:off x="7684866" y="2627613"/>
              <a:ext cx="3670521" cy="42717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1219094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sz="900" spc="30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请替换文字内容，修改文字内容，也可以直接复制你的内容到此。</a:t>
              </a:r>
              <a:endParaRPr lang="en-GB" sz="900" spc="3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85" name="Rectangle 26"/>
            <p:cNvSpPr/>
            <p:nvPr/>
          </p:nvSpPr>
          <p:spPr>
            <a:xfrm>
              <a:off x="7684866" y="3673005"/>
              <a:ext cx="3670521" cy="42717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1219094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sz="900" spc="30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请替换文字内容，修改文字内容，也可以直接复制你的内容到此。</a:t>
              </a:r>
              <a:endParaRPr lang="en-GB" sz="900" spc="3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386" name="TextBox 27"/>
          <p:cNvSpPr txBox="1"/>
          <p:nvPr/>
        </p:nvSpPr>
        <p:spPr>
          <a:xfrm>
            <a:off x="6969269" y="5175592"/>
            <a:ext cx="179889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b="1" spc="30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请替换文字内容 </a:t>
            </a:r>
            <a:endParaRPr lang="en-GB" sz="1400" b="1" spc="3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87" name="Rectangle 28"/>
          <p:cNvSpPr/>
          <p:nvPr/>
        </p:nvSpPr>
        <p:spPr>
          <a:xfrm>
            <a:off x="6964128" y="5478856"/>
            <a:ext cx="3859267" cy="4103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219094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900" spc="30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请替换文字内容，修改文字内容，也可以直接复制你的内容到此。</a:t>
            </a:r>
            <a:endParaRPr lang="en-GB" altLang="zh-CN" sz="900" spc="30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12537953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ageCurlDouble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3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3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379" grpId="0"/>
      <p:bldP spid="380" grpId="0"/>
      <p:bldP spid="386" grpId="0"/>
      <p:bldP spid="38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extLst>
              <a:ext uri="{FF2B5EF4-FFF2-40B4-BE49-F238E27FC236}">
                <a16:creationId xmlns:a16="http://schemas.microsoft.com/office/drawing/2014/main" id="{6318B35D-ABB0-490A-8EF7-8ACEABA0F0CF}"/>
              </a:ext>
            </a:extLst>
          </p:cNvPr>
          <p:cNvSpPr/>
          <p:nvPr/>
        </p:nvSpPr>
        <p:spPr>
          <a:xfrm>
            <a:off x="3632598" y="275856"/>
            <a:ext cx="4926803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3400" b="1" spc="6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竞争和合作对象</a:t>
            </a:r>
          </a:p>
        </p:txBody>
      </p:sp>
      <p:sp>
        <p:nvSpPr>
          <p:cNvPr id="29" name="矩形 28"/>
          <p:cNvSpPr/>
          <p:nvPr/>
        </p:nvSpPr>
        <p:spPr>
          <a:xfrm>
            <a:off x="1055688" y="1919110"/>
            <a:ext cx="5113867" cy="4052711"/>
          </a:xfrm>
          <a:prstGeom prst="rect">
            <a:avLst/>
          </a:prstGeom>
          <a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1056219" y="1917828"/>
            <a:ext cx="1907293" cy="4052711"/>
          </a:xfrm>
          <a:prstGeom prst="rect">
            <a:avLst/>
          </a:prstGeom>
          <a:solidFill>
            <a:schemeClr val="accent1">
              <a:alpha val="8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/>
          <p:cNvSpPr/>
          <p:nvPr/>
        </p:nvSpPr>
        <p:spPr>
          <a:xfrm>
            <a:off x="7958667" y="2005970"/>
            <a:ext cx="3300602" cy="9925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spc="300" dirty="0">
                <a:latin typeface="+mj-ea"/>
                <a:ea typeface="+mj-ea"/>
                <a:cs typeface="+mn-ea"/>
                <a:sym typeface="+mn-lt"/>
              </a:rPr>
              <a:t>添加您的标题</a:t>
            </a:r>
            <a:endParaRPr lang="en-US" altLang="zh-CN" b="1" spc="300" dirty="0">
              <a:latin typeface="+mj-ea"/>
              <a:ea typeface="+mj-ea"/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1050" spc="30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</a:rPr>
              <a:t>由在此输入详细介绍，以表达项目工作的详细资料和文字信息。</a:t>
            </a:r>
          </a:p>
        </p:txBody>
      </p:sp>
      <p:sp>
        <p:nvSpPr>
          <p:cNvPr id="32" name="矩形 31"/>
          <p:cNvSpPr/>
          <p:nvPr/>
        </p:nvSpPr>
        <p:spPr>
          <a:xfrm>
            <a:off x="7958667" y="3409621"/>
            <a:ext cx="3300602" cy="9925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spc="300" dirty="0">
                <a:latin typeface="+mj-ea"/>
                <a:ea typeface="+mj-ea"/>
                <a:cs typeface="+mn-ea"/>
                <a:sym typeface="+mn-lt"/>
              </a:rPr>
              <a:t>添加您</a:t>
            </a:r>
            <a:r>
              <a:rPr lang="zh-CN" altLang="en-US" b="1" spc="300">
                <a:latin typeface="+mj-ea"/>
                <a:ea typeface="+mj-ea"/>
                <a:cs typeface="+mn-ea"/>
                <a:sym typeface="+mn-lt"/>
              </a:rPr>
              <a:t>的标题</a:t>
            </a:r>
            <a:endParaRPr lang="en-US" altLang="zh-CN" b="1" spc="300" dirty="0">
              <a:latin typeface="+mj-ea"/>
              <a:ea typeface="+mj-ea"/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1050" spc="30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</a:rPr>
              <a:t>由在此输入详细介绍，以表达项目工作的详细资料和文字信息。</a:t>
            </a:r>
          </a:p>
        </p:txBody>
      </p:sp>
      <p:sp>
        <p:nvSpPr>
          <p:cNvPr id="33" name="矩形 32"/>
          <p:cNvSpPr/>
          <p:nvPr/>
        </p:nvSpPr>
        <p:spPr>
          <a:xfrm>
            <a:off x="7958667" y="4813271"/>
            <a:ext cx="3300602" cy="9925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>
                <a:latin typeface="+mj-ea"/>
                <a:ea typeface="+mj-ea"/>
                <a:cs typeface="+mn-ea"/>
                <a:sym typeface="+mn-lt"/>
              </a:rPr>
              <a:t>添加您的标题</a:t>
            </a:r>
            <a:endParaRPr lang="en-US" altLang="zh-CN" b="1" dirty="0">
              <a:latin typeface="+mj-ea"/>
              <a:ea typeface="+mj-ea"/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1050" spc="30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</a:rPr>
              <a:t>由在此输入详细介绍，以表达项目工作的详细资料和文字信息。</a:t>
            </a:r>
          </a:p>
        </p:txBody>
      </p:sp>
      <p:sp>
        <p:nvSpPr>
          <p:cNvPr id="34" name="文本框 33"/>
          <p:cNvSpPr txBox="1"/>
          <p:nvPr/>
        </p:nvSpPr>
        <p:spPr>
          <a:xfrm>
            <a:off x="7293460" y="1991229"/>
            <a:ext cx="81111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accent1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01</a:t>
            </a:r>
            <a:endParaRPr lang="zh-CN" altLang="en-US" sz="2800">
              <a:solidFill>
                <a:schemeClr val="accent1"/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7293460" y="3384490"/>
            <a:ext cx="81111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accent2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02</a:t>
            </a:r>
            <a:endParaRPr lang="zh-CN" altLang="en-US" sz="2800">
              <a:solidFill>
                <a:schemeClr val="accent2"/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7293460" y="4777751"/>
            <a:ext cx="81111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accent4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03</a:t>
            </a:r>
            <a:endParaRPr lang="zh-CN" altLang="en-US" sz="2800">
              <a:solidFill>
                <a:schemeClr val="accent4"/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5466873" y="3241501"/>
            <a:ext cx="1405363" cy="1405364"/>
            <a:chOff x="5393317" y="3241501"/>
            <a:chExt cx="1405363" cy="1405364"/>
          </a:xfrm>
        </p:grpSpPr>
        <p:sp>
          <p:nvSpPr>
            <p:cNvPr id="38" name="Freeform 7"/>
            <p:cNvSpPr/>
            <p:nvPr/>
          </p:nvSpPr>
          <p:spPr>
            <a:xfrm>
              <a:off x="5393317" y="3241501"/>
              <a:ext cx="1405363" cy="1405364"/>
            </a:xfrm>
            <a:custGeom>
              <a:avLst/>
              <a:gdLst>
                <a:gd name="connsiteX0" fmla="*/ 1621876 w 4116165"/>
                <a:gd name="connsiteY0" fmla="*/ 814807 h 3497531"/>
                <a:gd name="connsiteX1" fmla="*/ 3927730 w 4116165"/>
                <a:gd name="connsiteY1" fmla="*/ 814807 h 3497531"/>
                <a:gd name="connsiteX2" fmla="*/ 4116165 w 4116165"/>
                <a:gd name="connsiteY2" fmla="*/ 1003242 h 3497531"/>
                <a:gd name="connsiteX3" fmla="*/ 4116165 w 4116165"/>
                <a:gd name="connsiteY3" fmla="*/ 3309096 h 3497531"/>
                <a:gd name="connsiteX4" fmla="*/ 3927730 w 4116165"/>
                <a:gd name="connsiteY4" fmla="*/ 3497531 h 3497531"/>
                <a:gd name="connsiteX5" fmla="*/ 1621876 w 4116165"/>
                <a:gd name="connsiteY5" fmla="*/ 3497531 h 3497531"/>
                <a:gd name="connsiteX6" fmla="*/ 1433441 w 4116165"/>
                <a:gd name="connsiteY6" fmla="*/ 3309096 h 3497531"/>
                <a:gd name="connsiteX7" fmla="*/ 1433441 w 4116165"/>
                <a:gd name="connsiteY7" fmla="*/ 1003242 h 3497531"/>
                <a:gd name="connsiteX8" fmla="*/ 1621876 w 4116165"/>
                <a:gd name="connsiteY8" fmla="*/ 814807 h 3497531"/>
                <a:gd name="connsiteX9" fmla="*/ 688860 w 4116165"/>
                <a:gd name="connsiteY9" fmla="*/ 0 h 3497531"/>
                <a:gd name="connsiteX10" fmla="*/ 739322 w 4116165"/>
                <a:gd name="connsiteY10" fmla="*/ 20901 h 3497531"/>
                <a:gd name="connsiteX11" fmla="*/ 1356818 w 4116165"/>
                <a:gd name="connsiteY11" fmla="*/ 638398 h 3497531"/>
                <a:gd name="connsiteX12" fmla="*/ 1356818 w 4116165"/>
                <a:gd name="connsiteY12" fmla="*/ 739322 h 3497531"/>
                <a:gd name="connsiteX13" fmla="*/ 739322 w 4116165"/>
                <a:gd name="connsiteY13" fmla="*/ 1356819 h 3497531"/>
                <a:gd name="connsiteX14" fmla="*/ 638398 w 4116165"/>
                <a:gd name="connsiteY14" fmla="*/ 1356819 h 3497531"/>
                <a:gd name="connsiteX15" fmla="*/ 20901 w 4116165"/>
                <a:gd name="connsiteY15" fmla="*/ 739322 h 3497531"/>
                <a:gd name="connsiteX16" fmla="*/ 20901 w 4116165"/>
                <a:gd name="connsiteY16" fmla="*/ 638398 h 3497531"/>
                <a:gd name="connsiteX17" fmla="*/ 638398 w 4116165"/>
                <a:gd name="connsiteY17" fmla="*/ 20901 h 3497531"/>
                <a:gd name="connsiteX18" fmla="*/ 688860 w 4116165"/>
                <a:gd name="connsiteY18" fmla="*/ 0 h 3497531"/>
                <a:gd name="connsiteX0" fmla="*/ 1433441 w 4116165"/>
                <a:gd name="connsiteY0" fmla="*/ 1003242 h 3497531"/>
                <a:gd name="connsiteX1" fmla="*/ 3927730 w 4116165"/>
                <a:gd name="connsiteY1" fmla="*/ 814807 h 3497531"/>
                <a:gd name="connsiteX2" fmla="*/ 4116165 w 4116165"/>
                <a:gd name="connsiteY2" fmla="*/ 1003242 h 3497531"/>
                <a:gd name="connsiteX3" fmla="*/ 4116165 w 4116165"/>
                <a:gd name="connsiteY3" fmla="*/ 3309096 h 3497531"/>
                <a:gd name="connsiteX4" fmla="*/ 3927730 w 4116165"/>
                <a:gd name="connsiteY4" fmla="*/ 3497531 h 3497531"/>
                <a:gd name="connsiteX5" fmla="*/ 1621876 w 4116165"/>
                <a:gd name="connsiteY5" fmla="*/ 3497531 h 3497531"/>
                <a:gd name="connsiteX6" fmla="*/ 1433441 w 4116165"/>
                <a:gd name="connsiteY6" fmla="*/ 3309096 h 3497531"/>
                <a:gd name="connsiteX7" fmla="*/ 1433441 w 4116165"/>
                <a:gd name="connsiteY7" fmla="*/ 1003242 h 3497531"/>
                <a:gd name="connsiteX8" fmla="*/ 688860 w 4116165"/>
                <a:gd name="connsiteY8" fmla="*/ 0 h 3497531"/>
                <a:gd name="connsiteX9" fmla="*/ 739322 w 4116165"/>
                <a:gd name="connsiteY9" fmla="*/ 20901 h 3497531"/>
                <a:gd name="connsiteX10" fmla="*/ 1356818 w 4116165"/>
                <a:gd name="connsiteY10" fmla="*/ 638398 h 3497531"/>
                <a:gd name="connsiteX11" fmla="*/ 1356818 w 4116165"/>
                <a:gd name="connsiteY11" fmla="*/ 739322 h 3497531"/>
                <a:gd name="connsiteX12" fmla="*/ 739322 w 4116165"/>
                <a:gd name="connsiteY12" fmla="*/ 1356819 h 3497531"/>
                <a:gd name="connsiteX13" fmla="*/ 638398 w 4116165"/>
                <a:gd name="connsiteY13" fmla="*/ 1356819 h 3497531"/>
                <a:gd name="connsiteX14" fmla="*/ 20901 w 4116165"/>
                <a:gd name="connsiteY14" fmla="*/ 739322 h 3497531"/>
                <a:gd name="connsiteX15" fmla="*/ 20901 w 4116165"/>
                <a:gd name="connsiteY15" fmla="*/ 638398 h 3497531"/>
                <a:gd name="connsiteX16" fmla="*/ 638398 w 4116165"/>
                <a:gd name="connsiteY16" fmla="*/ 20901 h 3497531"/>
                <a:gd name="connsiteX17" fmla="*/ 688860 w 4116165"/>
                <a:gd name="connsiteY17" fmla="*/ 0 h 3497531"/>
                <a:gd name="connsiteX0" fmla="*/ 1433441 w 4116165"/>
                <a:gd name="connsiteY0" fmla="*/ 3309096 h 3497531"/>
                <a:gd name="connsiteX1" fmla="*/ 3927730 w 4116165"/>
                <a:gd name="connsiteY1" fmla="*/ 814807 h 3497531"/>
                <a:gd name="connsiteX2" fmla="*/ 4116165 w 4116165"/>
                <a:gd name="connsiteY2" fmla="*/ 1003242 h 3497531"/>
                <a:gd name="connsiteX3" fmla="*/ 4116165 w 4116165"/>
                <a:gd name="connsiteY3" fmla="*/ 3309096 h 3497531"/>
                <a:gd name="connsiteX4" fmla="*/ 3927730 w 4116165"/>
                <a:gd name="connsiteY4" fmla="*/ 3497531 h 3497531"/>
                <a:gd name="connsiteX5" fmla="*/ 1621876 w 4116165"/>
                <a:gd name="connsiteY5" fmla="*/ 3497531 h 3497531"/>
                <a:gd name="connsiteX6" fmla="*/ 1433441 w 4116165"/>
                <a:gd name="connsiteY6" fmla="*/ 3309096 h 3497531"/>
                <a:gd name="connsiteX7" fmla="*/ 688860 w 4116165"/>
                <a:gd name="connsiteY7" fmla="*/ 0 h 3497531"/>
                <a:gd name="connsiteX8" fmla="*/ 739322 w 4116165"/>
                <a:gd name="connsiteY8" fmla="*/ 20901 h 3497531"/>
                <a:gd name="connsiteX9" fmla="*/ 1356818 w 4116165"/>
                <a:gd name="connsiteY9" fmla="*/ 638398 h 3497531"/>
                <a:gd name="connsiteX10" fmla="*/ 1356818 w 4116165"/>
                <a:gd name="connsiteY10" fmla="*/ 739322 h 3497531"/>
                <a:gd name="connsiteX11" fmla="*/ 739322 w 4116165"/>
                <a:gd name="connsiteY11" fmla="*/ 1356819 h 3497531"/>
                <a:gd name="connsiteX12" fmla="*/ 638398 w 4116165"/>
                <a:gd name="connsiteY12" fmla="*/ 1356819 h 3497531"/>
                <a:gd name="connsiteX13" fmla="*/ 20901 w 4116165"/>
                <a:gd name="connsiteY13" fmla="*/ 739322 h 3497531"/>
                <a:gd name="connsiteX14" fmla="*/ 20901 w 4116165"/>
                <a:gd name="connsiteY14" fmla="*/ 638398 h 3497531"/>
                <a:gd name="connsiteX15" fmla="*/ 638398 w 4116165"/>
                <a:gd name="connsiteY15" fmla="*/ 20901 h 3497531"/>
                <a:gd name="connsiteX16" fmla="*/ 688860 w 4116165"/>
                <a:gd name="connsiteY16" fmla="*/ 0 h 3497531"/>
                <a:gd name="connsiteX0" fmla="*/ 1433441 w 4116165"/>
                <a:gd name="connsiteY0" fmla="*/ 3309096 h 3497531"/>
                <a:gd name="connsiteX1" fmla="*/ 4116165 w 4116165"/>
                <a:gd name="connsiteY1" fmla="*/ 1003242 h 3497531"/>
                <a:gd name="connsiteX2" fmla="*/ 4116165 w 4116165"/>
                <a:gd name="connsiteY2" fmla="*/ 3309096 h 3497531"/>
                <a:gd name="connsiteX3" fmla="*/ 3927730 w 4116165"/>
                <a:gd name="connsiteY3" fmla="*/ 3497531 h 3497531"/>
                <a:gd name="connsiteX4" fmla="*/ 1621876 w 4116165"/>
                <a:gd name="connsiteY4" fmla="*/ 3497531 h 3497531"/>
                <a:gd name="connsiteX5" fmla="*/ 1433441 w 4116165"/>
                <a:gd name="connsiteY5" fmla="*/ 3309096 h 3497531"/>
                <a:gd name="connsiteX6" fmla="*/ 688860 w 4116165"/>
                <a:gd name="connsiteY6" fmla="*/ 0 h 3497531"/>
                <a:gd name="connsiteX7" fmla="*/ 739322 w 4116165"/>
                <a:gd name="connsiteY7" fmla="*/ 20901 h 3497531"/>
                <a:gd name="connsiteX8" fmla="*/ 1356818 w 4116165"/>
                <a:gd name="connsiteY8" fmla="*/ 638398 h 3497531"/>
                <a:gd name="connsiteX9" fmla="*/ 1356818 w 4116165"/>
                <a:gd name="connsiteY9" fmla="*/ 739322 h 3497531"/>
                <a:gd name="connsiteX10" fmla="*/ 739322 w 4116165"/>
                <a:gd name="connsiteY10" fmla="*/ 1356819 h 3497531"/>
                <a:gd name="connsiteX11" fmla="*/ 638398 w 4116165"/>
                <a:gd name="connsiteY11" fmla="*/ 1356819 h 3497531"/>
                <a:gd name="connsiteX12" fmla="*/ 20901 w 4116165"/>
                <a:gd name="connsiteY12" fmla="*/ 739322 h 3497531"/>
                <a:gd name="connsiteX13" fmla="*/ 20901 w 4116165"/>
                <a:gd name="connsiteY13" fmla="*/ 638398 h 3497531"/>
                <a:gd name="connsiteX14" fmla="*/ 638398 w 4116165"/>
                <a:gd name="connsiteY14" fmla="*/ 20901 h 3497531"/>
                <a:gd name="connsiteX15" fmla="*/ 688860 w 4116165"/>
                <a:gd name="connsiteY15" fmla="*/ 0 h 3497531"/>
                <a:gd name="connsiteX0" fmla="*/ 1433441 w 4116165"/>
                <a:gd name="connsiteY0" fmla="*/ 3309096 h 3497531"/>
                <a:gd name="connsiteX1" fmla="*/ 4116165 w 4116165"/>
                <a:gd name="connsiteY1" fmla="*/ 3309096 h 3497531"/>
                <a:gd name="connsiteX2" fmla="*/ 3927730 w 4116165"/>
                <a:gd name="connsiteY2" fmla="*/ 3497531 h 3497531"/>
                <a:gd name="connsiteX3" fmla="*/ 1621876 w 4116165"/>
                <a:gd name="connsiteY3" fmla="*/ 3497531 h 3497531"/>
                <a:gd name="connsiteX4" fmla="*/ 1433441 w 4116165"/>
                <a:gd name="connsiteY4" fmla="*/ 3309096 h 3497531"/>
                <a:gd name="connsiteX5" fmla="*/ 688860 w 4116165"/>
                <a:gd name="connsiteY5" fmla="*/ 0 h 3497531"/>
                <a:gd name="connsiteX6" fmla="*/ 739322 w 4116165"/>
                <a:gd name="connsiteY6" fmla="*/ 20901 h 3497531"/>
                <a:gd name="connsiteX7" fmla="*/ 1356818 w 4116165"/>
                <a:gd name="connsiteY7" fmla="*/ 638398 h 3497531"/>
                <a:gd name="connsiteX8" fmla="*/ 1356818 w 4116165"/>
                <a:gd name="connsiteY8" fmla="*/ 739322 h 3497531"/>
                <a:gd name="connsiteX9" fmla="*/ 739322 w 4116165"/>
                <a:gd name="connsiteY9" fmla="*/ 1356819 h 3497531"/>
                <a:gd name="connsiteX10" fmla="*/ 638398 w 4116165"/>
                <a:gd name="connsiteY10" fmla="*/ 1356819 h 3497531"/>
                <a:gd name="connsiteX11" fmla="*/ 20901 w 4116165"/>
                <a:gd name="connsiteY11" fmla="*/ 739322 h 3497531"/>
                <a:gd name="connsiteX12" fmla="*/ 20901 w 4116165"/>
                <a:gd name="connsiteY12" fmla="*/ 638398 h 3497531"/>
                <a:gd name="connsiteX13" fmla="*/ 638398 w 4116165"/>
                <a:gd name="connsiteY13" fmla="*/ 20901 h 3497531"/>
                <a:gd name="connsiteX14" fmla="*/ 688860 w 4116165"/>
                <a:gd name="connsiteY14" fmla="*/ 0 h 3497531"/>
                <a:gd name="connsiteX0" fmla="*/ 1433441 w 3927730"/>
                <a:gd name="connsiteY0" fmla="*/ 3309096 h 3497531"/>
                <a:gd name="connsiteX1" fmla="*/ 3927730 w 3927730"/>
                <a:gd name="connsiteY1" fmla="*/ 3497531 h 3497531"/>
                <a:gd name="connsiteX2" fmla="*/ 1621876 w 3927730"/>
                <a:gd name="connsiteY2" fmla="*/ 3497531 h 3497531"/>
                <a:gd name="connsiteX3" fmla="*/ 1433441 w 3927730"/>
                <a:gd name="connsiteY3" fmla="*/ 3309096 h 3497531"/>
                <a:gd name="connsiteX4" fmla="*/ 688860 w 3927730"/>
                <a:gd name="connsiteY4" fmla="*/ 0 h 3497531"/>
                <a:gd name="connsiteX5" fmla="*/ 739322 w 3927730"/>
                <a:gd name="connsiteY5" fmla="*/ 20901 h 3497531"/>
                <a:gd name="connsiteX6" fmla="*/ 1356818 w 3927730"/>
                <a:gd name="connsiteY6" fmla="*/ 638398 h 3497531"/>
                <a:gd name="connsiteX7" fmla="*/ 1356818 w 3927730"/>
                <a:gd name="connsiteY7" fmla="*/ 739322 h 3497531"/>
                <a:gd name="connsiteX8" fmla="*/ 739322 w 3927730"/>
                <a:gd name="connsiteY8" fmla="*/ 1356819 h 3497531"/>
                <a:gd name="connsiteX9" fmla="*/ 638398 w 3927730"/>
                <a:gd name="connsiteY9" fmla="*/ 1356819 h 3497531"/>
                <a:gd name="connsiteX10" fmla="*/ 20901 w 3927730"/>
                <a:gd name="connsiteY10" fmla="*/ 739322 h 3497531"/>
                <a:gd name="connsiteX11" fmla="*/ 20901 w 3927730"/>
                <a:gd name="connsiteY11" fmla="*/ 638398 h 3497531"/>
                <a:gd name="connsiteX12" fmla="*/ 638398 w 3927730"/>
                <a:gd name="connsiteY12" fmla="*/ 20901 h 3497531"/>
                <a:gd name="connsiteX13" fmla="*/ 688860 w 3927730"/>
                <a:gd name="connsiteY13" fmla="*/ 0 h 3497531"/>
                <a:gd name="connsiteX0" fmla="*/ 1433441 w 1621876"/>
                <a:gd name="connsiteY0" fmla="*/ 3309096 h 3497531"/>
                <a:gd name="connsiteX1" fmla="*/ 1621876 w 1621876"/>
                <a:gd name="connsiteY1" fmla="*/ 3497531 h 3497531"/>
                <a:gd name="connsiteX2" fmla="*/ 1433441 w 1621876"/>
                <a:gd name="connsiteY2" fmla="*/ 3309096 h 3497531"/>
                <a:gd name="connsiteX3" fmla="*/ 688860 w 1621876"/>
                <a:gd name="connsiteY3" fmla="*/ 0 h 3497531"/>
                <a:gd name="connsiteX4" fmla="*/ 739322 w 1621876"/>
                <a:gd name="connsiteY4" fmla="*/ 20901 h 3497531"/>
                <a:gd name="connsiteX5" fmla="*/ 1356818 w 1621876"/>
                <a:gd name="connsiteY5" fmla="*/ 638398 h 3497531"/>
                <a:gd name="connsiteX6" fmla="*/ 1356818 w 1621876"/>
                <a:gd name="connsiteY6" fmla="*/ 739322 h 3497531"/>
                <a:gd name="connsiteX7" fmla="*/ 739322 w 1621876"/>
                <a:gd name="connsiteY7" fmla="*/ 1356819 h 3497531"/>
                <a:gd name="connsiteX8" fmla="*/ 638398 w 1621876"/>
                <a:gd name="connsiteY8" fmla="*/ 1356819 h 3497531"/>
                <a:gd name="connsiteX9" fmla="*/ 20901 w 1621876"/>
                <a:gd name="connsiteY9" fmla="*/ 739322 h 3497531"/>
                <a:gd name="connsiteX10" fmla="*/ 20901 w 1621876"/>
                <a:gd name="connsiteY10" fmla="*/ 638398 h 3497531"/>
                <a:gd name="connsiteX11" fmla="*/ 638398 w 1621876"/>
                <a:gd name="connsiteY11" fmla="*/ 20901 h 3497531"/>
                <a:gd name="connsiteX12" fmla="*/ 688860 w 1621876"/>
                <a:gd name="connsiteY12" fmla="*/ 0 h 3497531"/>
                <a:gd name="connsiteX0" fmla="*/ 688860 w 1377719"/>
                <a:gd name="connsiteY0" fmla="*/ 0 h 1377720"/>
                <a:gd name="connsiteX1" fmla="*/ 739322 w 1377719"/>
                <a:gd name="connsiteY1" fmla="*/ 20901 h 1377720"/>
                <a:gd name="connsiteX2" fmla="*/ 1356818 w 1377719"/>
                <a:gd name="connsiteY2" fmla="*/ 638398 h 1377720"/>
                <a:gd name="connsiteX3" fmla="*/ 1356818 w 1377719"/>
                <a:gd name="connsiteY3" fmla="*/ 739322 h 1377720"/>
                <a:gd name="connsiteX4" fmla="*/ 739322 w 1377719"/>
                <a:gd name="connsiteY4" fmla="*/ 1356819 h 1377720"/>
                <a:gd name="connsiteX5" fmla="*/ 638398 w 1377719"/>
                <a:gd name="connsiteY5" fmla="*/ 1356819 h 1377720"/>
                <a:gd name="connsiteX6" fmla="*/ 20901 w 1377719"/>
                <a:gd name="connsiteY6" fmla="*/ 739322 h 1377720"/>
                <a:gd name="connsiteX7" fmla="*/ 20901 w 1377719"/>
                <a:gd name="connsiteY7" fmla="*/ 638398 h 1377720"/>
                <a:gd name="connsiteX8" fmla="*/ 638398 w 1377719"/>
                <a:gd name="connsiteY8" fmla="*/ 20901 h 1377720"/>
                <a:gd name="connsiteX9" fmla="*/ 688860 w 1377719"/>
                <a:gd name="connsiteY9" fmla="*/ 0 h 13777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77719" h="1377720">
                  <a:moveTo>
                    <a:pt x="688860" y="0"/>
                  </a:moveTo>
                  <a:cubicBezTo>
                    <a:pt x="707124" y="0"/>
                    <a:pt x="725387" y="6967"/>
                    <a:pt x="739322" y="20901"/>
                  </a:cubicBezTo>
                  <a:lnTo>
                    <a:pt x="1356818" y="638398"/>
                  </a:lnTo>
                  <a:cubicBezTo>
                    <a:pt x="1384687" y="666267"/>
                    <a:pt x="1384687" y="711453"/>
                    <a:pt x="1356818" y="739322"/>
                  </a:cubicBezTo>
                  <a:lnTo>
                    <a:pt x="739322" y="1356819"/>
                  </a:lnTo>
                  <a:cubicBezTo>
                    <a:pt x="711453" y="1384688"/>
                    <a:pt x="666267" y="1384688"/>
                    <a:pt x="638398" y="1356819"/>
                  </a:cubicBezTo>
                  <a:lnTo>
                    <a:pt x="20901" y="739322"/>
                  </a:lnTo>
                  <a:cubicBezTo>
                    <a:pt x="-6968" y="711453"/>
                    <a:pt x="-6968" y="666267"/>
                    <a:pt x="20901" y="638398"/>
                  </a:cubicBezTo>
                  <a:lnTo>
                    <a:pt x="638398" y="20901"/>
                  </a:lnTo>
                  <a:cubicBezTo>
                    <a:pt x="652332" y="6967"/>
                    <a:pt x="670596" y="0"/>
                    <a:pt x="688860" y="0"/>
                  </a:cubicBezTo>
                  <a:close/>
                </a:path>
              </a:pathLst>
            </a:custGeom>
            <a:gradFill flip="none" rotWithShape="1">
              <a:gsLst>
                <a:gs pos="1000">
                  <a:schemeClr val="accent1"/>
                </a:gs>
                <a:gs pos="99000">
                  <a:schemeClr val="accent4"/>
                </a:gs>
              </a:gsLst>
              <a:lin ang="13500000" scaled="1"/>
              <a:tileRect/>
            </a:gradFill>
            <a:ln>
              <a:noFill/>
            </a:ln>
            <a:effectLst>
              <a:outerShdw blurRad="508000" dist="254000" dir="5400000" algn="t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ea typeface="微软雅黑" panose="020B0503020204020204" pitchFamily="34" charset="-122"/>
              </a:endParaRPr>
            </a:p>
          </p:txBody>
        </p:sp>
        <p:grpSp>
          <p:nvGrpSpPr>
            <p:cNvPr id="39" name="Group 2"/>
            <p:cNvGrpSpPr/>
            <p:nvPr/>
          </p:nvGrpSpPr>
          <p:grpSpPr>
            <a:xfrm>
              <a:off x="5930898" y="3702883"/>
              <a:ext cx="330200" cy="482600"/>
              <a:chOff x="6258454" y="3849160"/>
              <a:chExt cx="330200" cy="482600"/>
            </a:xfrm>
            <a:solidFill>
              <a:schemeClr val="bg1"/>
            </a:solidFill>
          </p:grpSpPr>
          <p:sp>
            <p:nvSpPr>
              <p:cNvPr id="40" name="Freeform 35"/>
              <p:cNvSpPr>
                <a:spLocks noEditPoints="1"/>
              </p:cNvSpPr>
              <p:nvPr/>
            </p:nvSpPr>
            <p:spPr bwMode="auto">
              <a:xfrm>
                <a:off x="6258454" y="3849160"/>
                <a:ext cx="330200" cy="482600"/>
              </a:xfrm>
              <a:custGeom>
                <a:avLst/>
                <a:gdLst>
                  <a:gd name="T0" fmla="*/ 44 w 88"/>
                  <a:gd name="T1" fmla="*/ 0 h 128"/>
                  <a:gd name="T2" fmla="*/ 0 w 88"/>
                  <a:gd name="T3" fmla="*/ 44 h 128"/>
                  <a:gd name="T4" fmla="*/ 20 w 88"/>
                  <a:gd name="T5" fmla="*/ 92 h 128"/>
                  <a:gd name="T6" fmla="*/ 44 w 88"/>
                  <a:gd name="T7" fmla="*/ 128 h 128"/>
                  <a:gd name="T8" fmla="*/ 68 w 88"/>
                  <a:gd name="T9" fmla="*/ 92 h 128"/>
                  <a:gd name="T10" fmla="*/ 88 w 88"/>
                  <a:gd name="T11" fmla="*/ 44 h 128"/>
                  <a:gd name="T12" fmla="*/ 44 w 88"/>
                  <a:gd name="T13" fmla="*/ 0 h 128"/>
                  <a:gd name="T14" fmla="*/ 54 w 88"/>
                  <a:gd name="T15" fmla="*/ 109 h 128"/>
                  <a:gd name="T16" fmla="*/ 35 w 88"/>
                  <a:gd name="T17" fmla="*/ 111 h 128"/>
                  <a:gd name="T18" fmla="*/ 32 w 88"/>
                  <a:gd name="T19" fmla="*/ 104 h 128"/>
                  <a:gd name="T20" fmla="*/ 32 w 88"/>
                  <a:gd name="T21" fmla="*/ 103 h 128"/>
                  <a:gd name="T22" fmla="*/ 57 w 88"/>
                  <a:gd name="T23" fmla="*/ 100 h 128"/>
                  <a:gd name="T24" fmla="*/ 56 w 88"/>
                  <a:gd name="T25" fmla="*/ 104 h 128"/>
                  <a:gd name="T26" fmla="*/ 54 w 88"/>
                  <a:gd name="T27" fmla="*/ 109 h 128"/>
                  <a:gd name="T28" fmla="*/ 31 w 88"/>
                  <a:gd name="T29" fmla="*/ 100 h 128"/>
                  <a:gd name="T30" fmla="*/ 28 w 88"/>
                  <a:gd name="T31" fmla="*/ 92 h 128"/>
                  <a:gd name="T32" fmla="*/ 60 w 88"/>
                  <a:gd name="T33" fmla="*/ 92 h 128"/>
                  <a:gd name="T34" fmla="*/ 58 w 88"/>
                  <a:gd name="T35" fmla="*/ 96 h 128"/>
                  <a:gd name="T36" fmla="*/ 31 w 88"/>
                  <a:gd name="T37" fmla="*/ 100 h 128"/>
                  <a:gd name="T38" fmla="*/ 44 w 88"/>
                  <a:gd name="T39" fmla="*/ 120 h 128"/>
                  <a:gd name="T40" fmla="*/ 36 w 88"/>
                  <a:gd name="T41" fmla="*/ 115 h 128"/>
                  <a:gd name="T42" fmla="*/ 53 w 88"/>
                  <a:gd name="T43" fmla="*/ 113 h 128"/>
                  <a:gd name="T44" fmla="*/ 44 w 88"/>
                  <a:gd name="T45" fmla="*/ 120 h 128"/>
                  <a:gd name="T46" fmla="*/ 63 w 88"/>
                  <a:gd name="T47" fmla="*/ 84 h 128"/>
                  <a:gd name="T48" fmla="*/ 25 w 88"/>
                  <a:gd name="T49" fmla="*/ 84 h 128"/>
                  <a:gd name="T50" fmla="*/ 19 w 88"/>
                  <a:gd name="T51" fmla="*/ 71 h 128"/>
                  <a:gd name="T52" fmla="*/ 8 w 88"/>
                  <a:gd name="T53" fmla="*/ 44 h 128"/>
                  <a:gd name="T54" fmla="*/ 44 w 88"/>
                  <a:gd name="T55" fmla="*/ 8 h 128"/>
                  <a:gd name="T56" fmla="*/ 80 w 88"/>
                  <a:gd name="T57" fmla="*/ 44 h 128"/>
                  <a:gd name="T58" fmla="*/ 69 w 88"/>
                  <a:gd name="T59" fmla="*/ 71 h 128"/>
                  <a:gd name="T60" fmla="*/ 63 w 88"/>
                  <a:gd name="T61" fmla="*/ 84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88" h="128">
                    <a:moveTo>
                      <a:pt x="44" y="0"/>
                    </a:moveTo>
                    <a:cubicBezTo>
                      <a:pt x="20" y="0"/>
                      <a:pt x="0" y="20"/>
                      <a:pt x="0" y="44"/>
                    </a:cubicBezTo>
                    <a:cubicBezTo>
                      <a:pt x="0" y="60"/>
                      <a:pt x="15" y="77"/>
                      <a:pt x="20" y="92"/>
                    </a:cubicBezTo>
                    <a:cubicBezTo>
                      <a:pt x="28" y="115"/>
                      <a:pt x="27" y="128"/>
                      <a:pt x="44" y="128"/>
                    </a:cubicBezTo>
                    <a:cubicBezTo>
                      <a:pt x="61" y="128"/>
                      <a:pt x="60" y="115"/>
                      <a:pt x="68" y="92"/>
                    </a:cubicBezTo>
                    <a:cubicBezTo>
                      <a:pt x="73" y="77"/>
                      <a:pt x="88" y="60"/>
                      <a:pt x="88" y="44"/>
                    </a:cubicBezTo>
                    <a:cubicBezTo>
                      <a:pt x="88" y="20"/>
                      <a:pt x="68" y="0"/>
                      <a:pt x="44" y="0"/>
                    </a:cubicBezTo>
                    <a:close/>
                    <a:moveTo>
                      <a:pt x="54" y="109"/>
                    </a:moveTo>
                    <a:cubicBezTo>
                      <a:pt x="35" y="111"/>
                      <a:pt x="35" y="111"/>
                      <a:pt x="35" y="111"/>
                    </a:cubicBezTo>
                    <a:cubicBezTo>
                      <a:pt x="34" y="109"/>
                      <a:pt x="33" y="107"/>
                      <a:pt x="32" y="104"/>
                    </a:cubicBezTo>
                    <a:cubicBezTo>
                      <a:pt x="32" y="104"/>
                      <a:pt x="32" y="104"/>
                      <a:pt x="32" y="103"/>
                    </a:cubicBezTo>
                    <a:cubicBezTo>
                      <a:pt x="57" y="100"/>
                      <a:pt x="57" y="100"/>
                      <a:pt x="57" y="100"/>
                    </a:cubicBezTo>
                    <a:cubicBezTo>
                      <a:pt x="57" y="102"/>
                      <a:pt x="56" y="103"/>
                      <a:pt x="56" y="104"/>
                    </a:cubicBezTo>
                    <a:cubicBezTo>
                      <a:pt x="55" y="106"/>
                      <a:pt x="55" y="107"/>
                      <a:pt x="54" y="109"/>
                    </a:cubicBezTo>
                    <a:close/>
                    <a:moveTo>
                      <a:pt x="31" y="100"/>
                    </a:moveTo>
                    <a:cubicBezTo>
                      <a:pt x="30" y="97"/>
                      <a:pt x="29" y="95"/>
                      <a:pt x="28" y="92"/>
                    </a:cubicBezTo>
                    <a:cubicBezTo>
                      <a:pt x="60" y="92"/>
                      <a:pt x="60" y="92"/>
                      <a:pt x="60" y="92"/>
                    </a:cubicBezTo>
                    <a:cubicBezTo>
                      <a:pt x="59" y="93"/>
                      <a:pt x="59" y="95"/>
                      <a:pt x="58" y="96"/>
                    </a:cubicBezTo>
                    <a:lnTo>
                      <a:pt x="31" y="100"/>
                    </a:lnTo>
                    <a:close/>
                    <a:moveTo>
                      <a:pt x="44" y="120"/>
                    </a:moveTo>
                    <a:cubicBezTo>
                      <a:pt x="40" y="120"/>
                      <a:pt x="38" y="120"/>
                      <a:pt x="36" y="115"/>
                    </a:cubicBezTo>
                    <a:cubicBezTo>
                      <a:pt x="53" y="113"/>
                      <a:pt x="53" y="113"/>
                      <a:pt x="53" y="113"/>
                    </a:cubicBezTo>
                    <a:cubicBezTo>
                      <a:pt x="51" y="119"/>
                      <a:pt x="49" y="120"/>
                      <a:pt x="44" y="120"/>
                    </a:cubicBezTo>
                    <a:close/>
                    <a:moveTo>
                      <a:pt x="63" y="84"/>
                    </a:moveTo>
                    <a:cubicBezTo>
                      <a:pt x="25" y="84"/>
                      <a:pt x="25" y="84"/>
                      <a:pt x="25" y="84"/>
                    </a:cubicBezTo>
                    <a:cubicBezTo>
                      <a:pt x="23" y="80"/>
                      <a:pt x="21" y="75"/>
                      <a:pt x="19" y="71"/>
                    </a:cubicBezTo>
                    <a:cubicBezTo>
                      <a:pt x="13" y="62"/>
                      <a:pt x="8" y="52"/>
                      <a:pt x="8" y="44"/>
                    </a:cubicBezTo>
                    <a:cubicBezTo>
                      <a:pt x="8" y="24"/>
                      <a:pt x="24" y="8"/>
                      <a:pt x="44" y="8"/>
                    </a:cubicBezTo>
                    <a:cubicBezTo>
                      <a:pt x="64" y="8"/>
                      <a:pt x="80" y="24"/>
                      <a:pt x="80" y="44"/>
                    </a:cubicBezTo>
                    <a:cubicBezTo>
                      <a:pt x="80" y="52"/>
                      <a:pt x="75" y="62"/>
                      <a:pt x="69" y="71"/>
                    </a:cubicBezTo>
                    <a:cubicBezTo>
                      <a:pt x="67" y="75"/>
                      <a:pt x="65" y="80"/>
                      <a:pt x="63" y="8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solidFill>
                    <a:prstClr val="black"/>
                  </a:solidFill>
                </a:endParaRPr>
              </a:p>
            </p:txBody>
          </p:sp>
          <p:sp>
            <p:nvSpPr>
              <p:cNvPr id="41" name="Freeform 36"/>
              <p:cNvSpPr>
                <a:spLocks/>
              </p:cNvSpPr>
              <p:nvPr/>
            </p:nvSpPr>
            <p:spPr bwMode="auto">
              <a:xfrm>
                <a:off x="6333066" y="3925360"/>
                <a:ext cx="96837" cy="96838"/>
              </a:xfrm>
              <a:custGeom>
                <a:avLst/>
                <a:gdLst>
                  <a:gd name="T0" fmla="*/ 24 w 26"/>
                  <a:gd name="T1" fmla="*/ 0 h 26"/>
                  <a:gd name="T2" fmla="*/ 0 w 26"/>
                  <a:gd name="T3" fmla="*/ 24 h 26"/>
                  <a:gd name="T4" fmla="*/ 2 w 26"/>
                  <a:gd name="T5" fmla="*/ 26 h 26"/>
                  <a:gd name="T6" fmla="*/ 4 w 26"/>
                  <a:gd name="T7" fmla="*/ 24 h 26"/>
                  <a:gd name="T8" fmla="*/ 24 w 26"/>
                  <a:gd name="T9" fmla="*/ 4 h 26"/>
                  <a:gd name="T10" fmla="*/ 26 w 26"/>
                  <a:gd name="T11" fmla="*/ 2 h 26"/>
                  <a:gd name="T12" fmla="*/ 24 w 26"/>
                  <a:gd name="T13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6" h="26">
                    <a:moveTo>
                      <a:pt x="24" y="0"/>
                    </a:moveTo>
                    <a:cubicBezTo>
                      <a:pt x="11" y="0"/>
                      <a:pt x="0" y="11"/>
                      <a:pt x="0" y="24"/>
                    </a:cubicBezTo>
                    <a:cubicBezTo>
                      <a:pt x="0" y="25"/>
                      <a:pt x="1" y="26"/>
                      <a:pt x="2" y="26"/>
                    </a:cubicBezTo>
                    <a:cubicBezTo>
                      <a:pt x="3" y="26"/>
                      <a:pt x="4" y="25"/>
                      <a:pt x="4" y="24"/>
                    </a:cubicBezTo>
                    <a:cubicBezTo>
                      <a:pt x="4" y="13"/>
                      <a:pt x="13" y="4"/>
                      <a:pt x="24" y="4"/>
                    </a:cubicBezTo>
                    <a:cubicBezTo>
                      <a:pt x="25" y="4"/>
                      <a:pt x="26" y="3"/>
                      <a:pt x="26" y="2"/>
                    </a:cubicBezTo>
                    <a:cubicBezTo>
                      <a:pt x="26" y="1"/>
                      <a:pt x="25" y="0"/>
                      <a:pt x="2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solidFill>
                    <a:prstClr val="black"/>
                  </a:solidFill>
                </a:endParaRPr>
              </a:p>
            </p:txBody>
          </p:sp>
        </p:grpSp>
      </p:grpSp>
      <p:sp>
        <p:nvSpPr>
          <p:cNvPr id="42" name="PA_矩形 10"/>
          <p:cNvSpPr/>
          <p:nvPr>
            <p:custDataLst>
              <p:tags r:id="rId1"/>
            </p:custDataLst>
          </p:nvPr>
        </p:nvSpPr>
        <p:spPr>
          <a:xfrm>
            <a:off x="1252058" y="2514449"/>
            <a:ext cx="1597706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i="1" dirty="0">
                <a:solidFill>
                  <a:schemeClr val="bg1"/>
                </a:solidFill>
                <a:ea typeface="微软雅黑 Light"/>
              </a:rPr>
              <a:t>age has reached the end of the beginning of a word. may be guilty in his seems to passing a lot of different life became the appearance of the same day</a:t>
            </a:r>
            <a:r>
              <a:rPr lang="en-US" altLang="zh-CN" sz="1200" i="1">
                <a:solidFill>
                  <a:schemeClr val="bg1"/>
                </a:solidFill>
                <a:ea typeface="微软雅黑 Light"/>
              </a:rPr>
              <a:t>; </a:t>
            </a:r>
            <a:endParaRPr lang="en-US" altLang="zh-CN" sz="1200" i="1" dirty="0">
              <a:solidFill>
                <a:schemeClr val="bg1"/>
              </a:solidFill>
              <a:ea typeface="微软雅黑 Light"/>
            </a:endParaRPr>
          </a:p>
        </p:txBody>
      </p:sp>
    </p:spTree>
    <p:extLst>
      <p:ext uri="{BB962C8B-B14F-4D97-AF65-F5344CB8AC3E}">
        <p14:creationId xmlns:p14="http://schemas.microsoft.com/office/powerpoint/2010/main" val="245034564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ageCurlDouble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35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95833E-6 -1.48148E-6 L -0.04557 -1.48148E-6 " pathEditMode="relative" rAng="0" ptsTypes="AA">
                                      <p:cBhvr>
                                        <p:cTn id="13" dur="1500" spd="-10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79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7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5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1.48148E-6 L -0.04557 -1.48148E-6 " pathEditMode="relative" rAng="0" ptsTypes="AA">
                                      <p:cBhvr>
                                        <p:cTn id="22" dur="1500" spd="-100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79" y="0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500"/>
                            </p:stCondLst>
                            <p:childTnLst>
                              <p:par>
                                <p:cTn id="2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7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7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7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35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-4.81481E-6 L 0.06003 -4.81481E-6 " pathEditMode="relative" rAng="0" ptsTypes="AA">
                                      <p:cBhvr>
                                        <p:cTn id="39" dur="1250" spd="-10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95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75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7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35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-2.59259E-6 L 0.06003 -2.59259E-6 " pathEditMode="relative" rAng="0" ptsTypes="AA">
                                      <p:cBhvr>
                                        <p:cTn id="48" dur="1250" spd="-100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95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6000"/>
                            </p:stCondLst>
                            <p:childTnLst>
                              <p:par>
                                <p:cTn id="5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7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7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35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-2.22222E-6 L 0.06003 -2.22222E-6 " pathEditMode="relative" rAng="0" ptsTypes="AA">
                                      <p:cBhvr>
                                        <p:cTn id="57" dur="1250" spd="-100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95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9" grpId="0" animBg="1"/>
      <p:bldP spid="29" grpId="1" animBg="1"/>
      <p:bldP spid="30" grpId="0" animBg="1"/>
      <p:bldP spid="31" grpId="0"/>
      <p:bldP spid="31" grpId="1"/>
      <p:bldP spid="32" grpId="0"/>
      <p:bldP spid="32" grpId="1"/>
      <p:bldP spid="33" grpId="0"/>
      <p:bldP spid="33" grpId="1"/>
      <p:bldP spid="34" grpId="0"/>
      <p:bldP spid="35" grpId="0"/>
      <p:bldP spid="36" grpId="0"/>
      <p:bldP spid="42" grpId="0"/>
      <p:bldP spid="42" grpId="1"/>
      <p:bldP spid="42" grpId="2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extLst>
              <a:ext uri="{FF2B5EF4-FFF2-40B4-BE49-F238E27FC236}">
                <a16:creationId xmlns:a16="http://schemas.microsoft.com/office/drawing/2014/main" id="{6318B35D-ABB0-490A-8EF7-8ACEABA0F0CF}"/>
              </a:ext>
            </a:extLst>
          </p:cNvPr>
          <p:cNvSpPr/>
          <p:nvPr/>
        </p:nvSpPr>
        <p:spPr>
          <a:xfrm>
            <a:off x="3639251" y="250146"/>
            <a:ext cx="4839324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3400" b="1" spc="6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独立学习和小组</a:t>
            </a:r>
          </a:p>
        </p:txBody>
      </p:sp>
      <p:pic>
        <p:nvPicPr>
          <p:cNvPr id="81" name="图片 80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53" t="4565" r="363" b="8783"/>
          <a:stretch/>
        </p:blipFill>
        <p:spPr>
          <a:xfrm>
            <a:off x="5073685" y="1463480"/>
            <a:ext cx="6890621" cy="4007240"/>
          </a:xfrm>
          <a:prstGeom prst="rect">
            <a:avLst/>
          </a:prstGeom>
        </p:spPr>
      </p:pic>
      <p:grpSp>
        <p:nvGrpSpPr>
          <p:cNvPr id="82" name="组合 81">
            <a:extLst>
              <a:ext uri="{FF2B5EF4-FFF2-40B4-BE49-F238E27FC236}">
                <a16:creationId xmlns:a16="http://schemas.microsoft.com/office/drawing/2014/main" id="{23E000BC-71C0-4921-9D2E-22DFE82F99F1}"/>
              </a:ext>
            </a:extLst>
          </p:cNvPr>
          <p:cNvGrpSpPr/>
          <p:nvPr/>
        </p:nvGrpSpPr>
        <p:grpSpPr>
          <a:xfrm>
            <a:off x="581296" y="1679815"/>
            <a:ext cx="666751" cy="666751"/>
            <a:chOff x="409846" y="2192155"/>
            <a:chExt cx="666751" cy="666751"/>
          </a:xfrm>
        </p:grpSpPr>
        <p:sp>
          <p:nvSpPr>
            <p:cNvPr id="83" name="椭圆 82"/>
            <p:cNvSpPr/>
            <p:nvPr/>
          </p:nvSpPr>
          <p:spPr>
            <a:xfrm>
              <a:off x="409846" y="2192155"/>
              <a:ext cx="666751" cy="666751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4" name="Freeform 106"/>
            <p:cNvSpPr>
              <a:spLocks noEditPoints="1"/>
            </p:cNvSpPr>
            <p:nvPr/>
          </p:nvSpPr>
          <p:spPr bwMode="auto">
            <a:xfrm>
              <a:off x="557298" y="2374598"/>
              <a:ext cx="333084" cy="300912"/>
            </a:xfrm>
            <a:custGeom>
              <a:avLst/>
              <a:gdLst>
                <a:gd name="T0" fmla="*/ 0 w 77"/>
                <a:gd name="T1" fmla="*/ 29 h 70"/>
                <a:gd name="T2" fmla="*/ 5 w 77"/>
                <a:gd name="T3" fmla="*/ 29 h 70"/>
                <a:gd name="T4" fmla="*/ 5 w 77"/>
                <a:gd name="T5" fmla="*/ 26 h 70"/>
                <a:gd name="T6" fmla="*/ 13 w 77"/>
                <a:gd name="T7" fmla="*/ 8 h 70"/>
                <a:gd name="T8" fmla="*/ 31 w 77"/>
                <a:gd name="T9" fmla="*/ 0 h 70"/>
                <a:gd name="T10" fmla="*/ 48 w 77"/>
                <a:gd name="T11" fmla="*/ 0 h 70"/>
                <a:gd name="T12" fmla="*/ 66 w 77"/>
                <a:gd name="T13" fmla="*/ 8 h 70"/>
                <a:gd name="T14" fmla="*/ 74 w 77"/>
                <a:gd name="T15" fmla="*/ 26 h 70"/>
                <a:gd name="T16" fmla="*/ 74 w 77"/>
                <a:gd name="T17" fmla="*/ 29 h 70"/>
                <a:gd name="T18" fmla="*/ 77 w 77"/>
                <a:gd name="T19" fmla="*/ 29 h 70"/>
                <a:gd name="T20" fmla="*/ 77 w 77"/>
                <a:gd name="T21" fmla="*/ 58 h 70"/>
                <a:gd name="T22" fmla="*/ 71 w 77"/>
                <a:gd name="T23" fmla="*/ 58 h 70"/>
                <a:gd name="T24" fmla="*/ 71 w 77"/>
                <a:gd name="T25" fmla="*/ 70 h 70"/>
                <a:gd name="T26" fmla="*/ 56 w 77"/>
                <a:gd name="T27" fmla="*/ 70 h 70"/>
                <a:gd name="T28" fmla="*/ 56 w 77"/>
                <a:gd name="T29" fmla="*/ 58 h 70"/>
                <a:gd name="T30" fmla="*/ 21 w 77"/>
                <a:gd name="T31" fmla="*/ 58 h 70"/>
                <a:gd name="T32" fmla="*/ 21 w 77"/>
                <a:gd name="T33" fmla="*/ 70 h 70"/>
                <a:gd name="T34" fmla="*/ 7 w 77"/>
                <a:gd name="T35" fmla="*/ 70 h 70"/>
                <a:gd name="T36" fmla="*/ 7 w 77"/>
                <a:gd name="T37" fmla="*/ 58 h 70"/>
                <a:gd name="T38" fmla="*/ 0 w 77"/>
                <a:gd name="T39" fmla="*/ 58 h 70"/>
                <a:gd name="T40" fmla="*/ 0 w 77"/>
                <a:gd name="T41" fmla="*/ 29 h 70"/>
                <a:gd name="T42" fmla="*/ 16 w 77"/>
                <a:gd name="T43" fmla="*/ 29 h 70"/>
                <a:gd name="T44" fmla="*/ 63 w 77"/>
                <a:gd name="T45" fmla="*/ 29 h 70"/>
                <a:gd name="T46" fmla="*/ 63 w 77"/>
                <a:gd name="T47" fmla="*/ 26 h 70"/>
                <a:gd name="T48" fmla="*/ 59 w 77"/>
                <a:gd name="T49" fmla="*/ 15 h 70"/>
                <a:gd name="T50" fmla="*/ 48 w 77"/>
                <a:gd name="T51" fmla="*/ 11 h 70"/>
                <a:gd name="T52" fmla="*/ 31 w 77"/>
                <a:gd name="T53" fmla="*/ 11 h 70"/>
                <a:gd name="T54" fmla="*/ 20 w 77"/>
                <a:gd name="T55" fmla="*/ 15 h 70"/>
                <a:gd name="T56" fmla="*/ 16 w 77"/>
                <a:gd name="T57" fmla="*/ 26 h 70"/>
                <a:gd name="T58" fmla="*/ 16 w 77"/>
                <a:gd name="T59" fmla="*/ 29 h 70"/>
                <a:gd name="T60" fmla="*/ 70 w 77"/>
                <a:gd name="T61" fmla="*/ 37 h 70"/>
                <a:gd name="T62" fmla="*/ 53 w 77"/>
                <a:gd name="T63" fmla="*/ 40 h 70"/>
                <a:gd name="T64" fmla="*/ 53 w 77"/>
                <a:gd name="T65" fmla="*/ 48 h 70"/>
                <a:gd name="T66" fmla="*/ 63 w 77"/>
                <a:gd name="T67" fmla="*/ 48 h 70"/>
                <a:gd name="T68" fmla="*/ 70 w 77"/>
                <a:gd name="T69" fmla="*/ 48 h 70"/>
                <a:gd name="T70" fmla="*/ 70 w 77"/>
                <a:gd name="T71" fmla="*/ 37 h 70"/>
                <a:gd name="T72" fmla="*/ 7 w 77"/>
                <a:gd name="T73" fmla="*/ 37 h 70"/>
                <a:gd name="T74" fmla="*/ 7 w 77"/>
                <a:gd name="T75" fmla="*/ 48 h 70"/>
                <a:gd name="T76" fmla="*/ 16 w 77"/>
                <a:gd name="T77" fmla="*/ 48 h 70"/>
                <a:gd name="T78" fmla="*/ 24 w 77"/>
                <a:gd name="T79" fmla="*/ 48 h 70"/>
                <a:gd name="T80" fmla="*/ 24 w 77"/>
                <a:gd name="T81" fmla="*/ 40 h 70"/>
                <a:gd name="T82" fmla="*/ 7 w 77"/>
                <a:gd name="T83" fmla="*/ 37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77" h="70">
                  <a:moveTo>
                    <a:pt x="0" y="29"/>
                  </a:moveTo>
                  <a:cubicBezTo>
                    <a:pt x="5" y="29"/>
                    <a:pt x="5" y="29"/>
                    <a:pt x="5" y="29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5" y="19"/>
                    <a:pt x="8" y="12"/>
                    <a:pt x="13" y="8"/>
                  </a:cubicBezTo>
                  <a:cubicBezTo>
                    <a:pt x="17" y="3"/>
                    <a:pt x="24" y="0"/>
                    <a:pt x="31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55" y="0"/>
                    <a:pt x="61" y="3"/>
                    <a:pt x="66" y="8"/>
                  </a:cubicBezTo>
                  <a:cubicBezTo>
                    <a:pt x="71" y="12"/>
                    <a:pt x="74" y="19"/>
                    <a:pt x="74" y="26"/>
                  </a:cubicBezTo>
                  <a:cubicBezTo>
                    <a:pt x="74" y="29"/>
                    <a:pt x="74" y="29"/>
                    <a:pt x="74" y="29"/>
                  </a:cubicBezTo>
                  <a:cubicBezTo>
                    <a:pt x="77" y="29"/>
                    <a:pt x="77" y="29"/>
                    <a:pt x="77" y="29"/>
                  </a:cubicBezTo>
                  <a:cubicBezTo>
                    <a:pt x="77" y="58"/>
                    <a:pt x="77" y="58"/>
                    <a:pt x="77" y="58"/>
                  </a:cubicBezTo>
                  <a:cubicBezTo>
                    <a:pt x="71" y="58"/>
                    <a:pt x="71" y="58"/>
                    <a:pt x="71" y="58"/>
                  </a:cubicBezTo>
                  <a:cubicBezTo>
                    <a:pt x="71" y="70"/>
                    <a:pt x="71" y="70"/>
                    <a:pt x="71" y="70"/>
                  </a:cubicBezTo>
                  <a:cubicBezTo>
                    <a:pt x="56" y="70"/>
                    <a:pt x="56" y="70"/>
                    <a:pt x="56" y="70"/>
                  </a:cubicBezTo>
                  <a:cubicBezTo>
                    <a:pt x="56" y="58"/>
                    <a:pt x="56" y="58"/>
                    <a:pt x="56" y="58"/>
                  </a:cubicBezTo>
                  <a:cubicBezTo>
                    <a:pt x="21" y="58"/>
                    <a:pt x="21" y="58"/>
                    <a:pt x="21" y="58"/>
                  </a:cubicBezTo>
                  <a:cubicBezTo>
                    <a:pt x="21" y="70"/>
                    <a:pt x="21" y="70"/>
                    <a:pt x="21" y="70"/>
                  </a:cubicBezTo>
                  <a:cubicBezTo>
                    <a:pt x="7" y="70"/>
                    <a:pt x="7" y="70"/>
                    <a:pt x="7" y="70"/>
                  </a:cubicBezTo>
                  <a:cubicBezTo>
                    <a:pt x="7" y="58"/>
                    <a:pt x="7" y="58"/>
                    <a:pt x="7" y="58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29"/>
                    <a:pt x="0" y="29"/>
                    <a:pt x="0" y="29"/>
                  </a:cubicBezTo>
                  <a:close/>
                  <a:moveTo>
                    <a:pt x="16" y="29"/>
                  </a:moveTo>
                  <a:cubicBezTo>
                    <a:pt x="63" y="29"/>
                    <a:pt x="63" y="29"/>
                    <a:pt x="63" y="29"/>
                  </a:cubicBezTo>
                  <a:cubicBezTo>
                    <a:pt x="63" y="26"/>
                    <a:pt x="63" y="26"/>
                    <a:pt x="63" y="26"/>
                  </a:cubicBezTo>
                  <a:cubicBezTo>
                    <a:pt x="63" y="22"/>
                    <a:pt x="61" y="18"/>
                    <a:pt x="59" y="15"/>
                  </a:cubicBezTo>
                  <a:cubicBezTo>
                    <a:pt x="56" y="13"/>
                    <a:pt x="52" y="11"/>
                    <a:pt x="48" y="11"/>
                  </a:cubicBezTo>
                  <a:cubicBezTo>
                    <a:pt x="31" y="11"/>
                    <a:pt x="31" y="11"/>
                    <a:pt x="31" y="11"/>
                  </a:cubicBezTo>
                  <a:cubicBezTo>
                    <a:pt x="27" y="11"/>
                    <a:pt x="23" y="13"/>
                    <a:pt x="20" y="15"/>
                  </a:cubicBezTo>
                  <a:cubicBezTo>
                    <a:pt x="18" y="18"/>
                    <a:pt x="16" y="22"/>
                    <a:pt x="16" y="26"/>
                  </a:cubicBezTo>
                  <a:cubicBezTo>
                    <a:pt x="16" y="29"/>
                    <a:pt x="16" y="29"/>
                    <a:pt x="16" y="29"/>
                  </a:cubicBezTo>
                  <a:close/>
                  <a:moveTo>
                    <a:pt x="70" y="37"/>
                  </a:moveTo>
                  <a:cubicBezTo>
                    <a:pt x="53" y="40"/>
                    <a:pt x="53" y="40"/>
                    <a:pt x="53" y="40"/>
                  </a:cubicBezTo>
                  <a:cubicBezTo>
                    <a:pt x="53" y="48"/>
                    <a:pt x="53" y="48"/>
                    <a:pt x="53" y="48"/>
                  </a:cubicBezTo>
                  <a:cubicBezTo>
                    <a:pt x="63" y="48"/>
                    <a:pt x="63" y="48"/>
                    <a:pt x="63" y="48"/>
                  </a:cubicBezTo>
                  <a:cubicBezTo>
                    <a:pt x="70" y="48"/>
                    <a:pt x="70" y="48"/>
                    <a:pt x="70" y="48"/>
                  </a:cubicBezTo>
                  <a:cubicBezTo>
                    <a:pt x="70" y="37"/>
                    <a:pt x="70" y="37"/>
                    <a:pt x="70" y="37"/>
                  </a:cubicBezTo>
                  <a:close/>
                  <a:moveTo>
                    <a:pt x="7" y="37"/>
                  </a:moveTo>
                  <a:cubicBezTo>
                    <a:pt x="7" y="48"/>
                    <a:pt x="7" y="48"/>
                    <a:pt x="7" y="48"/>
                  </a:cubicBezTo>
                  <a:cubicBezTo>
                    <a:pt x="16" y="48"/>
                    <a:pt x="16" y="48"/>
                    <a:pt x="16" y="48"/>
                  </a:cubicBezTo>
                  <a:cubicBezTo>
                    <a:pt x="24" y="48"/>
                    <a:pt x="24" y="48"/>
                    <a:pt x="24" y="48"/>
                  </a:cubicBezTo>
                  <a:cubicBezTo>
                    <a:pt x="24" y="40"/>
                    <a:pt x="24" y="40"/>
                    <a:pt x="24" y="40"/>
                  </a:cubicBezTo>
                  <a:lnTo>
                    <a:pt x="7" y="3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</p:grpSp>
      <p:grpSp>
        <p:nvGrpSpPr>
          <p:cNvPr id="85" name="组合 84">
            <a:extLst>
              <a:ext uri="{FF2B5EF4-FFF2-40B4-BE49-F238E27FC236}">
                <a16:creationId xmlns:a16="http://schemas.microsoft.com/office/drawing/2014/main" id="{597FEE61-1F2F-4CD5-AAFC-D2032D45FF3E}"/>
              </a:ext>
            </a:extLst>
          </p:cNvPr>
          <p:cNvGrpSpPr/>
          <p:nvPr/>
        </p:nvGrpSpPr>
        <p:grpSpPr>
          <a:xfrm>
            <a:off x="562612" y="4316676"/>
            <a:ext cx="666751" cy="666751"/>
            <a:chOff x="391162" y="4829016"/>
            <a:chExt cx="666751" cy="666751"/>
          </a:xfrm>
        </p:grpSpPr>
        <p:sp>
          <p:nvSpPr>
            <p:cNvPr id="86" name="椭圆 85"/>
            <p:cNvSpPr/>
            <p:nvPr/>
          </p:nvSpPr>
          <p:spPr>
            <a:xfrm>
              <a:off x="391162" y="4829016"/>
              <a:ext cx="666751" cy="666751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7" name="Freeform 170"/>
            <p:cNvSpPr>
              <a:spLocks/>
            </p:cNvSpPr>
            <p:nvPr/>
          </p:nvSpPr>
          <p:spPr bwMode="auto">
            <a:xfrm>
              <a:off x="572655" y="5016503"/>
              <a:ext cx="333084" cy="303897"/>
            </a:xfrm>
            <a:custGeom>
              <a:avLst/>
              <a:gdLst>
                <a:gd name="T0" fmla="*/ 29 w 85"/>
                <a:gd name="T1" fmla="*/ 0 h 78"/>
                <a:gd name="T2" fmla="*/ 34 w 85"/>
                <a:gd name="T3" fmla="*/ 29 h 78"/>
                <a:gd name="T4" fmla="*/ 8 w 85"/>
                <a:gd name="T5" fmla="*/ 29 h 78"/>
                <a:gd name="T6" fmla="*/ 6 w 85"/>
                <a:gd name="T7" fmla="*/ 29 h 78"/>
                <a:gd name="T8" fmla="*/ 0 w 85"/>
                <a:gd name="T9" fmla="*/ 35 h 78"/>
                <a:gd name="T10" fmla="*/ 0 w 85"/>
                <a:gd name="T11" fmla="*/ 35 h 78"/>
                <a:gd name="T12" fmla="*/ 4 w 85"/>
                <a:gd name="T13" fmla="*/ 42 h 78"/>
                <a:gd name="T14" fmla="*/ 0 w 85"/>
                <a:gd name="T15" fmla="*/ 47 h 78"/>
                <a:gd name="T16" fmla="*/ 0 w 85"/>
                <a:gd name="T17" fmla="*/ 47 h 78"/>
                <a:gd name="T18" fmla="*/ 5 w 85"/>
                <a:gd name="T19" fmla="*/ 54 h 78"/>
                <a:gd name="T20" fmla="*/ 4 w 85"/>
                <a:gd name="T21" fmla="*/ 58 h 78"/>
                <a:gd name="T22" fmla="*/ 4 w 85"/>
                <a:gd name="T23" fmla="*/ 58 h 78"/>
                <a:gd name="T24" fmla="*/ 10 w 85"/>
                <a:gd name="T25" fmla="*/ 65 h 78"/>
                <a:gd name="T26" fmla="*/ 11 w 85"/>
                <a:gd name="T27" fmla="*/ 65 h 78"/>
                <a:gd name="T28" fmla="*/ 9 w 85"/>
                <a:gd name="T29" fmla="*/ 70 h 78"/>
                <a:gd name="T30" fmla="*/ 9 w 85"/>
                <a:gd name="T31" fmla="*/ 70 h 78"/>
                <a:gd name="T32" fmla="*/ 15 w 85"/>
                <a:gd name="T33" fmla="*/ 77 h 78"/>
                <a:gd name="T34" fmla="*/ 29 w 85"/>
                <a:gd name="T35" fmla="*/ 77 h 78"/>
                <a:gd name="T36" fmla="*/ 45 w 85"/>
                <a:gd name="T37" fmla="*/ 77 h 78"/>
                <a:gd name="T38" fmla="*/ 46 w 85"/>
                <a:gd name="T39" fmla="*/ 77 h 78"/>
                <a:gd name="T40" fmla="*/ 51 w 85"/>
                <a:gd name="T41" fmla="*/ 71 h 78"/>
                <a:gd name="T42" fmla="*/ 66 w 85"/>
                <a:gd name="T43" fmla="*/ 69 h 78"/>
                <a:gd name="T44" fmla="*/ 66 w 85"/>
                <a:gd name="T45" fmla="*/ 78 h 78"/>
                <a:gd name="T46" fmla="*/ 85 w 85"/>
                <a:gd name="T47" fmla="*/ 78 h 78"/>
                <a:gd name="T48" fmla="*/ 85 w 85"/>
                <a:gd name="T49" fmla="*/ 25 h 78"/>
                <a:gd name="T50" fmla="*/ 66 w 85"/>
                <a:gd name="T51" fmla="*/ 25 h 78"/>
                <a:gd name="T52" fmla="*/ 66 w 85"/>
                <a:gd name="T53" fmla="*/ 32 h 78"/>
                <a:gd name="T54" fmla="*/ 61 w 85"/>
                <a:gd name="T55" fmla="*/ 32 h 78"/>
                <a:gd name="T56" fmla="*/ 29 w 85"/>
                <a:gd name="T57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85" h="78">
                  <a:moveTo>
                    <a:pt x="29" y="0"/>
                  </a:moveTo>
                  <a:cubicBezTo>
                    <a:pt x="1" y="7"/>
                    <a:pt x="33" y="28"/>
                    <a:pt x="34" y="29"/>
                  </a:cubicBezTo>
                  <a:cubicBezTo>
                    <a:pt x="8" y="29"/>
                    <a:pt x="8" y="29"/>
                    <a:pt x="8" y="29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3" y="29"/>
                    <a:pt x="0" y="32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8"/>
                    <a:pt x="1" y="41"/>
                    <a:pt x="4" y="42"/>
                  </a:cubicBezTo>
                  <a:cubicBezTo>
                    <a:pt x="2" y="43"/>
                    <a:pt x="0" y="45"/>
                    <a:pt x="0" y="47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0" y="51"/>
                    <a:pt x="2" y="53"/>
                    <a:pt x="5" y="54"/>
                  </a:cubicBezTo>
                  <a:cubicBezTo>
                    <a:pt x="4" y="55"/>
                    <a:pt x="4" y="57"/>
                    <a:pt x="4" y="58"/>
                  </a:cubicBezTo>
                  <a:cubicBezTo>
                    <a:pt x="4" y="58"/>
                    <a:pt x="4" y="58"/>
                    <a:pt x="4" y="58"/>
                  </a:cubicBezTo>
                  <a:cubicBezTo>
                    <a:pt x="4" y="62"/>
                    <a:pt x="7" y="65"/>
                    <a:pt x="10" y="65"/>
                  </a:cubicBezTo>
                  <a:cubicBezTo>
                    <a:pt x="11" y="65"/>
                    <a:pt x="11" y="65"/>
                    <a:pt x="11" y="65"/>
                  </a:cubicBezTo>
                  <a:cubicBezTo>
                    <a:pt x="9" y="66"/>
                    <a:pt x="9" y="68"/>
                    <a:pt x="9" y="70"/>
                  </a:cubicBezTo>
                  <a:cubicBezTo>
                    <a:pt x="9" y="70"/>
                    <a:pt x="9" y="70"/>
                    <a:pt x="9" y="70"/>
                  </a:cubicBezTo>
                  <a:cubicBezTo>
                    <a:pt x="9" y="74"/>
                    <a:pt x="12" y="77"/>
                    <a:pt x="15" y="77"/>
                  </a:cubicBezTo>
                  <a:cubicBezTo>
                    <a:pt x="29" y="77"/>
                    <a:pt x="29" y="77"/>
                    <a:pt x="29" y="77"/>
                  </a:cubicBezTo>
                  <a:cubicBezTo>
                    <a:pt x="45" y="77"/>
                    <a:pt x="45" y="77"/>
                    <a:pt x="45" y="77"/>
                  </a:cubicBezTo>
                  <a:cubicBezTo>
                    <a:pt x="46" y="77"/>
                    <a:pt x="46" y="77"/>
                    <a:pt x="46" y="77"/>
                  </a:cubicBezTo>
                  <a:cubicBezTo>
                    <a:pt x="51" y="71"/>
                    <a:pt x="51" y="71"/>
                    <a:pt x="51" y="71"/>
                  </a:cubicBezTo>
                  <a:cubicBezTo>
                    <a:pt x="66" y="69"/>
                    <a:pt x="66" y="69"/>
                    <a:pt x="66" y="69"/>
                  </a:cubicBezTo>
                  <a:cubicBezTo>
                    <a:pt x="66" y="78"/>
                    <a:pt x="66" y="78"/>
                    <a:pt x="66" y="78"/>
                  </a:cubicBezTo>
                  <a:cubicBezTo>
                    <a:pt x="85" y="78"/>
                    <a:pt x="85" y="78"/>
                    <a:pt x="85" y="78"/>
                  </a:cubicBezTo>
                  <a:cubicBezTo>
                    <a:pt x="85" y="25"/>
                    <a:pt x="85" y="25"/>
                    <a:pt x="85" y="25"/>
                  </a:cubicBezTo>
                  <a:cubicBezTo>
                    <a:pt x="66" y="25"/>
                    <a:pt x="66" y="25"/>
                    <a:pt x="66" y="25"/>
                  </a:cubicBezTo>
                  <a:cubicBezTo>
                    <a:pt x="66" y="32"/>
                    <a:pt x="66" y="32"/>
                    <a:pt x="66" y="32"/>
                  </a:cubicBezTo>
                  <a:cubicBezTo>
                    <a:pt x="61" y="32"/>
                    <a:pt x="61" y="32"/>
                    <a:pt x="61" y="32"/>
                  </a:cubicBezTo>
                  <a:cubicBezTo>
                    <a:pt x="57" y="16"/>
                    <a:pt x="32" y="17"/>
                    <a:pt x="2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88" name="组合 87">
            <a:extLst>
              <a:ext uri="{FF2B5EF4-FFF2-40B4-BE49-F238E27FC236}">
                <a16:creationId xmlns:a16="http://schemas.microsoft.com/office/drawing/2014/main" id="{BD540B30-B028-4EC1-8F79-DEEB33510F49}"/>
              </a:ext>
            </a:extLst>
          </p:cNvPr>
          <p:cNvGrpSpPr/>
          <p:nvPr/>
        </p:nvGrpSpPr>
        <p:grpSpPr>
          <a:xfrm>
            <a:off x="562612" y="2998245"/>
            <a:ext cx="666751" cy="666751"/>
            <a:chOff x="391162" y="3510585"/>
            <a:chExt cx="666751" cy="666751"/>
          </a:xfrm>
        </p:grpSpPr>
        <p:sp>
          <p:nvSpPr>
            <p:cNvPr id="89" name="椭圆 88"/>
            <p:cNvSpPr/>
            <p:nvPr/>
          </p:nvSpPr>
          <p:spPr>
            <a:xfrm>
              <a:off x="391162" y="3510585"/>
              <a:ext cx="666751" cy="666751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0" name="Freeform 176"/>
            <p:cNvSpPr>
              <a:spLocks noEditPoints="1"/>
            </p:cNvSpPr>
            <p:nvPr/>
          </p:nvSpPr>
          <p:spPr bwMode="auto">
            <a:xfrm>
              <a:off x="572655" y="3657518"/>
              <a:ext cx="279627" cy="348813"/>
            </a:xfrm>
            <a:custGeom>
              <a:avLst/>
              <a:gdLst>
                <a:gd name="T0" fmla="*/ 49 w 85"/>
                <a:gd name="T1" fmla="*/ 26 h 106"/>
                <a:gd name="T2" fmla="*/ 33 w 85"/>
                <a:gd name="T3" fmla="*/ 22 h 106"/>
                <a:gd name="T4" fmla="*/ 26 w 85"/>
                <a:gd name="T5" fmla="*/ 42 h 106"/>
                <a:gd name="T6" fmla="*/ 34 w 85"/>
                <a:gd name="T7" fmla="*/ 55 h 106"/>
                <a:gd name="T8" fmla="*/ 35 w 85"/>
                <a:gd name="T9" fmla="*/ 59 h 106"/>
                <a:gd name="T10" fmla="*/ 49 w 85"/>
                <a:gd name="T11" fmla="*/ 63 h 106"/>
                <a:gd name="T12" fmla="*/ 63 w 85"/>
                <a:gd name="T13" fmla="*/ 59 h 106"/>
                <a:gd name="T14" fmla="*/ 63 w 85"/>
                <a:gd name="T15" fmla="*/ 55 h 106"/>
                <a:gd name="T16" fmla="*/ 72 w 85"/>
                <a:gd name="T17" fmla="*/ 42 h 106"/>
                <a:gd name="T18" fmla="*/ 64 w 85"/>
                <a:gd name="T19" fmla="*/ 22 h 106"/>
                <a:gd name="T20" fmla="*/ 49 w 85"/>
                <a:gd name="T21" fmla="*/ 26 h 106"/>
                <a:gd name="T22" fmla="*/ 84 w 85"/>
                <a:gd name="T23" fmla="*/ 77 h 106"/>
                <a:gd name="T24" fmla="*/ 14 w 85"/>
                <a:gd name="T25" fmla="*/ 77 h 106"/>
                <a:gd name="T26" fmla="*/ 11 w 85"/>
                <a:gd name="T27" fmla="*/ 87 h 106"/>
                <a:gd name="T28" fmla="*/ 11 w 85"/>
                <a:gd name="T29" fmla="*/ 87 h 106"/>
                <a:gd name="T30" fmla="*/ 14 w 85"/>
                <a:gd name="T31" fmla="*/ 96 h 106"/>
                <a:gd name="T32" fmla="*/ 85 w 85"/>
                <a:gd name="T33" fmla="*/ 96 h 106"/>
                <a:gd name="T34" fmla="*/ 85 w 85"/>
                <a:gd name="T35" fmla="*/ 106 h 106"/>
                <a:gd name="T36" fmla="*/ 12 w 85"/>
                <a:gd name="T37" fmla="*/ 106 h 106"/>
                <a:gd name="T38" fmla="*/ 10 w 85"/>
                <a:gd name="T39" fmla="*/ 106 h 106"/>
                <a:gd name="T40" fmla="*/ 8 w 85"/>
                <a:gd name="T41" fmla="*/ 105 h 106"/>
                <a:gd name="T42" fmla="*/ 7 w 85"/>
                <a:gd name="T43" fmla="*/ 104 h 106"/>
                <a:gd name="T44" fmla="*/ 0 w 85"/>
                <a:gd name="T45" fmla="*/ 87 h 106"/>
                <a:gd name="T46" fmla="*/ 0 w 85"/>
                <a:gd name="T47" fmla="*/ 87 h 106"/>
                <a:gd name="T48" fmla="*/ 7 w 85"/>
                <a:gd name="T49" fmla="*/ 69 h 106"/>
                <a:gd name="T50" fmla="*/ 8 w 85"/>
                <a:gd name="T51" fmla="*/ 68 h 106"/>
                <a:gd name="T52" fmla="*/ 9 w 85"/>
                <a:gd name="T53" fmla="*/ 66 h 106"/>
                <a:gd name="T54" fmla="*/ 12 w 85"/>
                <a:gd name="T55" fmla="*/ 66 h 106"/>
                <a:gd name="T56" fmla="*/ 84 w 85"/>
                <a:gd name="T57" fmla="*/ 66 h 106"/>
                <a:gd name="T58" fmla="*/ 84 w 85"/>
                <a:gd name="T59" fmla="*/ 77 h 106"/>
                <a:gd name="T60" fmla="*/ 16 w 85"/>
                <a:gd name="T61" fmla="*/ 91 h 106"/>
                <a:gd name="T62" fmla="*/ 16 w 85"/>
                <a:gd name="T63" fmla="*/ 93 h 106"/>
                <a:gd name="T64" fmla="*/ 78 w 85"/>
                <a:gd name="T65" fmla="*/ 93 h 106"/>
                <a:gd name="T66" fmla="*/ 78 w 85"/>
                <a:gd name="T67" fmla="*/ 91 h 106"/>
                <a:gd name="T68" fmla="*/ 16 w 85"/>
                <a:gd name="T69" fmla="*/ 91 h 106"/>
                <a:gd name="T70" fmla="*/ 16 w 85"/>
                <a:gd name="T71" fmla="*/ 80 h 106"/>
                <a:gd name="T72" fmla="*/ 16 w 85"/>
                <a:gd name="T73" fmla="*/ 82 h 106"/>
                <a:gd name="T74" fmla="*/ 78 w 85"/>
                <a:gd name="T75" fmla="*/ 82 h 106"/>
                <a:gd name="T76" fmla="*/ 78 w 85"/>
                <a:gd name="T77" fmla="*/ 80 h 106"/>
                <a:gd name="T78" fmla="*/ 16 w 85"/>
                <a:gd name="T79" fmla="*/ 80 h 106"/>
                <a:gd name="T80" fmla="*/ 16 w 85"/>
                <a:gd name="T81" fmla="*/ 85 h 106"/>
                <a:gd name="T82" fmla="*/ 16 w 85"/>
                <a:gd name="T83" fmla="*/ 88 h 106"/>
                <a:gd name="T84" fmla="*/ 78 w 85"/>
                <a:gd name="T85" fmla="*/ 88 h 106"/>
                <a:gd name="T86" fmla="*/ 78 w 85"/>
                <a:gd name="T87" fmla="*/ 85 h 106"/>
                <a:gd name="T88" fmla="*/ 16 w 85"/>
                <a:gd name="T89" fmla="*/ 85 h 106"/>
                <a:gd name="T90" fmla="*/ 50 w 85"/>
                <a:gd name="T91" fmla="*/ 10 h 106"/>
                <a:gd name="T92" fmla="*/ 73 w 85"/>
                <a:gd name="T93" fmla="*/ 8 h 106"/>
                <a:gd name="T94" fmla="*/ 51 w 85"/>
                <a:gd name="T95" fmla="*/ 15 h 106"/>
                <a:gd name="T96" fmla="*/ 50 w 85"/>
                <a:gd name="T97" fmla="*/ 24 h 106"/>
                <a:gd name="T98" fmla="*/ 48 w 85"/>
                <a:gd name="T99" fmla="*/ 24 h 106"/>
                <a:gd name="T100" fmla="*/ 40 w 85"/>
                <a:gd name="T101" fmla="*/ 8 h 106"/>
                <a:gd name="T102" fmla="*/ 46 w 85"/>
                <a:gd name="T103" fmla="*/ 4 h 106"/>
                <a:gd name="T104" fmla="*/ 50 w 85"/>
                <a:gd name="T105" fmla="*/ 1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85" h="106">
                  <a:moveTo>
                    <a:pt x="49" y="26"/>
                  </a:moveTo>
                  <a:cubicBezTo>
                    <a:pt x="47" y="24"/>
                    <a:pt x="40" y="19"/>
                    <a:pt x="33" y="22"/>
                  </a:cubicBezTo>
                  <a:cubicBezTo>
                    <a:pt x="25" y="25"/>
                    <a:pt x="22" y="34"/>
                    <a:pt x="26" y="42"/>
                  </a:cubicBezTo>
                  <a:cubicBezTo>
                    <a:pt x="30" y="50"/>
                    <a:pt x="33" y="53"/>
                    <a:pt x="34" y="55"/>
                  </a:cubicBezTo>
                  <a:cubicBezTo>
                    <a:pt x="35" y="56"/>
                    <a:pt x="34" y="58"/>
                    <a:pt x="35" y="59"/>
                  </a:cubicBezTo>
                  <a:cubicBezTo>
                    <a:pt x="36" y="64"/>
                    <a:pt x="46" y="66"/>
                    <a:pt x="49" y="63"/>
                  </a:cubicBezTo>
                  <a:cubicBezTo>
                    <a:pt x="52" y="66"/>
                    <a:pt x="62" y="64"/>
                    <a:pt x="63" y="59"/>
                  </a:cubicBezTo>
                  <a:cubicBezTo>
                    <a:pt x="63" y="58"/>
                    <a:pt x="63" y="56"/>
                    <a:pt x="63" y="55"/>
                  </a:cubicBezTo>
                  <a:cubicBezTo>
                    <a:pt x="64" y="53"/>
                    <a:pt x="68" y="50"/>
                    <a:pt x="72" y="42"/>
                  </a:cubicBezTo>
                  <a:cubicBezTo>
                    <a:pt x="76" y="34"/>
                    <a:pt x="73" y="25"/>
                    <a:pt x="64" y="22"/>
                  </a:cubicBezTo>
                  <a:cubicBezTo>
                    <a:pt x="58" y="19"/>
                    <a:pt x="51" y="24"/>
                    <a:pt x="49" y="26"/>
                  </a:cubicBezTo>
                  <a:close/>
                  <a:moveTo>
                    <a:pt x="84" y="77"/>
                  </a:moveTo>
                  <a:cubicBezTo>
                    <a:pt x="14" y="77"/>
                    <a:pt x="14" y="77"/>
                    <a:pt x="14" y="77"/>
                  </a:cubicBezTo>
                  <a:cubicBezTo>
                    <a:pt x="11" y="80"/>
                    <a:pt x="10" y="83"/>
                    <a:pt x="11" y="87"/>
                  </a:cubicBezTo>
                  <a:cubicBezTo>
                    <a:pt x="11" y="87"/>
                    <a:pt x="11" y="87"/>
                    <a:pt x="11" y="87"/>
                  </a:cubicBezTo>
                  <a:cubicBezTo>
                    <a:pt x="11" y="90"/>
                    <a:pt x="12" y="93"/>
                    <a:pt x="14" y="96"/>
                  </a:cubicBezTo>
                  <a:cubicBezTo>
                    <a:pt x="85" y="96"/>
                    <a:pt x="85" y="96"/>
                    <a:pt x="85" y="96"/>
                  </a:cubicBezTo>
                  <a:cubicBezTo>
                    <a:pt x="85" y="106"/>
                    <a:pt x="85" y="106"/>
                    <a:pt x="85" y="106"/>
                  </a:cubicBezTo>
                  <a:cubicBezTo>
                    <a:pt x="12" y="106"/>
                    <a:pt x="12" y="106"/>
                    <a:pt x="12" y="106"/>
                  </a:cubicBezTo>
                  <a:cubicBezTo>
                    <a:pt x="10" y="106"/>
                    <a:pt x="10" y="106"/>
                    <a:pt x="10" y="106"/>
                  </a:cubicBezTo>
                  <a:cubicBezTo>
                    <a:pt x="8" y="105"/>
                    <a:pt x="8" y="105"/>
                    <a:pt x="8" y="105"/>
                  </a:cubicBezTo>
                  <a:cubicBezTo>
                    <a:pt x="8" y="104"/>
                    <a:pt x="7" y="104"/>
                    <a:pt x="7" y="104"/>
                  </a:cubicBezTo>
                  <a:cubicBezTo>
                    <a:pt x="3" y="99"/>
                    <a:pt x="0" y="93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1"/>
                    <a:pt x="2" y="74"/>
                    <a:pt x="7" y="69"/>
                  </a:cubicBezTo>
                  <a:cubicBezTo>
                    <a:pt x="7" y="69"/>
                    <a:pt x="7" y="68"/>
                    <a:pt x="8" y="68"/>
                  </a:cubicBezTo>
                  <a:cubicBezTo>
                    <a:pt x="9" y="66"/>
                    <a:pt x="9" y="66"/>
                    <a:pt x="9" y="66"/>
                  </a:cubicBezTo>
                  <a:cubicBezTo>
                    <a:pt x="12" y="66"/>
                    <a:pt x="12" y="66"/>
                    <a:pt x="12" y="66"/>
                  </a:cubicBezTo>
                  <a:cubicBezTo>
                    <a:pt x="84" y="66"/>
                    <a:pt x="84" y="66"/>
                    <a:pt x="84" y="66"/>
                  </a:cubicBezTo>
                  <a:cubicBezTo>
                    <a:pt x="84" y="77"/>
                    <a:pt x="84" y="77"/>
                    <a:pt x="84" y="77"/>
                  </a:cubicBezTo>
                  <a:close/>
                  <a:moveTo>
                    <a:pt x="16" y="91"/>
                  </a:moveTo>
                  <a:cubicBezTo>
                    <a:pt x="16" y="93"/>
                    <a:pt x="16" y="93"/>
                    <a:pt x="16" y="93"/>
                  </a:cubicBezTo>
                  <a:cubicBezTo>
                    <a:pt x="78" y="93"/>
                    <a:pt x="78" y="93"/>
                    <a:pt x="78" y="93"/>
                  </a:cubicBezTo>
                  <a:cubicBezTo>
                    <a:pt x="78" y="91"/>
                    <a:pt x="78" y="91"/>
                    <a:pt x="78" y="91"/>
                  </a:cubicBezTo>
                  <a:cubicBezTo>
                    <a:pt x="16" y="91"/>
                    <a:pt x="16" y="91"/>
                    <a:pt x="16" y="91"/>
                  </a:cubicBezTo>
                  <a:close/>
                  <a:moveTo>
                    <a:pt x="16" y="80"/>
                  </a:moveTo>
                  <a:cubicBezTo>
                    <a:pt x="16" y="82"/>
                    <a:pt x="16" y="82"/>
                    <a:pt x="16" y="82"/>
                  </a:cubicBezTo>
                  <a:cubicBezTo>
                    <a:pt x="78" y="82"/>
                    <a:pt x="78" y="82"/>
                    <a:pt x="78" y="82"/>
                  </a:cubicBezTo>
                  <a:cubicBezTo>
                    <a:pt x="78" y="80"/>
                    <a:pt x="78" y="80"/>
                    <a:pt x="78" y="80"/>
                  </a:cubicBezTo>
                  <a:cubicBezTo>
                    <a:pt x="16" y="80"/>
                    <a:pt x="16" y="80"/>
                    <a:pt x="16" y="80"/>
                  </a:cubicBezTo>
                  <a:close/>
                  <a:moveTo>
                    <a:pt x="16" y="85"/>
                  </a:moveTo>
                  <a:cubicBezTo>
                    <a:pt x="16" y="88"/>
                    <a:pt x="16" y="88"/>
                    <a:pt x="16" y="88"/>
                  </a:cubicBezTo>
                  <a:cubicBezTo>
                    <a:pt x="78" y="88"/>
                    <a:pt x="78" y="88"/>
                    <a:pt x="78" y="88"/>
                  </a:cubicBezTo>
                  <a:cubicBezTo>
                    <a:pt x="78" y="85"/>
                    <a:pt x="78" y="85"/>
                    <a:pt x="78" y="85"/>
                  </a:cubicBezTo>
                  <a:cubicBezTo>
                    <a:pt x="16" y="85"/>
                    <a:pt x="16" y="85"/>
                    <a:pt x="16" y="85"/>
                  </a:cubicBezTo>
                  <a:close/>
                  <a:moveTo>
                    <a:pt x="50" y="10"/>
                  </a:moveTo>
                  <a:cubicBezTo>
                    <a:pt x="54" y="0"/>
                    <a:pt x="64" y="5"/>
                    <a:pt x="73" y="8"/>
                  </a:cubicBezTo>
                  <a:cubicBezTo>
                    <a:pt x="69" y="14"/>
                    <a:pt x="58" y="18"/>
                    <a:pt x="51" y="15"/>
                  </a:cubicBezTo>
                  <a:cubicBezTo>
                    <a:pt x="51" y="18"/>
                    <a:pt x="50" y="21"/>
                    <a:pt x="50" y="24"/>
                  </a:cubicBezTo>
                  <a:cubicBezTo>
                    <a:pt x="48" y="24"/>
                    <a:pt x="48" y="24"/>
                    <a:pt x="48" y="24"/>
                  </a:cubicBezTo>
                  <a:cubicBezTo>
                    <a:pt x="48" y="17"/>
                    <a:pt x="46" y="13"/>
                    <a:pt x="40" y="8"/>
                  </a:cubicBezTo>
                  <a:cubicBezTo>
                    <a:pt x="46" y="4"/>
                    <a:pt x="46" y="4"/>
                    <a:pt x="46" y="4"/>
                  </a:cubicBezTo>
                  <a:cubicBezTo>
                    <a:pt x="48" y="6"/>
                    <a:pt x="50" y="8"/>
                    <a:pt x="50" y="1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91" name="组合 90">
            <a:extLst>
              <a:ext uri="{FF2B5EF4-FFF2-40B4-BE49-F238E27FC236}">
                <a16:creationId xmlns:a16="http://schemas.microsoft.com/office/drawing/2014/main" id="{9C268BBF-0816-4F56-9F94-49811169905E}"/>
              </a:ext>
            </a:extLst>
          </p:cNvPr>
          <p:cNvGrpSpPr/>
          <p:nvPr/>
        </p:nvGrpSpPr>
        <p:grpSpPr>
          <a:xfrm>
            <a:off x="1358807" y="1643384"/>
            <a:ext cx="3011083" cy="1090434"/>
            <a:chOff x="1187357" y="2155724"/>
            <a:chExt cx="3011083" cy="1090434"/>
          </a:xfrm>
        </p:grpSpPr>
        <p:sp>
          <p:nvSpPr>
            <p:cNvPr id="92" name="文本框 91"/>
            <p:cNvSpPr txBox="1"/>
            <p:nvPr/>
          </p:nvSpPr>
          <p:spPr>
            <a:xfrm>
              <a:off x="1198464" y="2155724"/>
              <a:ext cx="1890261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b="1" spc="300">
                  <a:cs typeface="+mn-ea"/>
                  <a:sym typeface="+mn-lt"/>
                </a:rPr>
                <a:t>点击请替换文字</a:t>
              </a:r>
              <a:endParaRPr lang="zh-CN" altLang="en-US" sz="1600" b="1" spc="300" dirty="0">
                <a:cs typeface="+mn-ea"/>
                <a:sym typeface="+mn-lt"/>
              </a:endParaRPr>
            </a:p>
          </p:txBody>
        </p:sp>
        <p:sp>
          <p:nvSpPr>
            <p:cNvPr id="93" name="文本框 92"/>
            <p:cNvSpPr txBox="1"/>
            <p:nvPr/>
          </p:nvSpPr>
          <p:spPr>
            <a:xfrm>
              <a:off x="1187357" y="2461328"/>
              <a:ext cx="3011083" cy="7848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000" spc="3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详细内容</a:t>
              </a:r>
              <a:r>
                <a:rPr lang="en-US" altLang="zh-CN" sz="1000" spc="3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……</a:t>
              </a:r>
              <a:r>
                <a:rPr lang="zh-CN" altLang="en-US" sz="1000" spc="3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点击输入本栏的具体文字，简明扼要的说明分项内容，此为概念图解。</a:t>
              </a:r>
              <a:endParaRPr lang="en-US" altLang="zh-CN" sz="1000" spc="3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94" name="组合 93">
            <a:extLst>
              <a:ext uri="{FF2B5EF4-FFF2-40B4-BE49-F238E27FC236}">
                <a16:creationId xmlns:a16="http://schemas.microsoft.com/office/drawing/2014/main" id="{8E9B5E09-CB1A-49AC-8C2A-26284877FA54}"/>
              </a:ext>
            </a:extLst>
          </p:cNvPr>
          <p:cNvGrpSpPr/>
          <p:nvPr/>
        </p:nvGrpSpPr>
        <p:grpSpPr>
          <a:xfrm>
            <a:off x="1328370" y="2928504"/>
            <a:ext cx="3041520" cy="1090435"/>
            <a:chOff x="1156920" y="3440844"/>
            <a:chExt cx="3041520" cy="1090435"/>
          </a:xfrm>
        </p:grpSpPr>
        <p:sp>
          <p:nvSpPr>
            <p:cNvPr id="95" name="文本框 94"/>
            <p:cNvSpPr txBox="1"/>
            <p:nvPr/>
          </p:nvSpPr>
          <p:spPr>
            <a:xfrm>
              <a:off x="1156920" y="3440844"/>
              <a:ext cx="1890261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b="1" spc="300">
                  <a:cs typeface="+mn-ea"/>
                  <a:sym typeface="+mn-lt"/>
                </a:rPr>
                <a:t>点击请替换文字</a:t>
              </a:r>
              <a:endParaRPr lang="zh-CN" altLang="en-US" sz="1600" b="1" spc="300" dirty="0">
                <a:cs typeface="+mn-ea"/>
                <a:sym typeface="+mn-lt"/>
              </a:endParaRPr>
            </a:p>
          </p:txBody>
        </p:sp>
        <p:sp>
          <p:nvSpPr>
            <p:cNvPr id="96" name="文本框 95"/>
            <p:cNvSpPr txBox="1"/>
            <p:nvPr/>
          </p:nvSpPr>
          <p:spPr>
            <a:xfrm>
              <a:off x="1187357" y="3746449"/>
              <a:ext cx="3011083" cy="7848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000" spc="3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详细内容</a:t>
              </a:r>
              <a:r>
                <a:rPr lang="en-US" altLang="zh-CN" sz="1000" spc="3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……</a:t>
              </a:r>
              <a:r>
                <a:rPr lang="zh-CN" altLang="en-US" sz="1000" spc="3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点击输入本栏的具体文字，简明扼要的说明分项内容，此为概念图解。</a:t>
              </a:r>
              <a:endParaRPr lang="en-US" altLang="zh-CN" sz="1000" spc="3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97" name="组合 96">
            <a:extLst>
              <a:ext uri="{FF2B5EF4-FFF2-40B4-BE49-F238E27FC236}">
                <a16:creationId xmlns:a16="http://schemas.microsoft.com/office/drawing/2014/main" id="{7E264608-393E-428C-B6B8-1C2FE57C0520}"/>
              </a:ext>
            </a:extLst>
          </p:cNvPr>
          <p:cNvGrpSpPr/>
          <p:nvPr/>
        </p:nvGrpSpPr>
        <p:grpSpPr>
          <a:xfrm>
            <a:off x="1328370" y="4246936"/>
            <a:ext cx="3041520" cy="1090434"/>
            <a:chOff x="1156920" y="4759276"/>
            <a:chExt cx="3041520" cy="1090434"/>
          </a:xfrm>
        </p:grpSpPr>
        <p:sp>
          <p:nvSpPr>
            <p:cNvPr id="98" name="文本框 97"/>
            <p:cNvSpPr txBox="1"/>
            <p:nvPr/>
          </p:nvSpPr>
          <p:spPr>
            <a:xfrm>
              <a:off x="1156920" y="4759276"/>
              <a:ext cx="1890261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b="1" spc="300">
                  <a:cs typeface="+mn-ea"/>
                  <a:sym typeface="+mn-lt"/>
                </a:rPr>
                <a:t>点击请替换文字</a:t>
              </a:r>
              <a:endParaRPr lang="zh-CN" altLang="en-US" sz="1600" b="1" spc="300" dirty="0">
                <a:cs typeface="+mn-ea"/>
                <a:sym typeface="+mn-lt"/>
              </a:endParaRPr>
            </a:p>
          </p:txBody>
        </p:sp>
        <p:sp>
          <p:nvSpPr>
            <p:cNvPr id="99" name="文本框 98"/>
            <p:cNvSpPr txBox="1"/>
            <p:nvPr/>
          </p:nvSpPr>
          <p:spPr>
            <a:xfrm>
              <a:off x="1187357" y="5064880"/>
              <a:ext cx="3011083" cy="7848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000" spc="3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详细内容</a:t>
              </a:r>
              <a:r>
                <a:rPr lang="en-US" altLang="zh-CN" sz="1000" spc="3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……</a:t>
              </a:r>
              <a:r>
                <a:rPr lang="zh-CN" altLang="en-US" sz="1000" spc="3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点击输入本栏的具体文字，简明扼要的说明分项内容，此为概念图解。</a:t>
              </a:r>
              <a:endParaRPr lang="en-US" altLang="zh-CN" sz="1000" spc="3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5035935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ageCurlDouble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21323"/>
            <a:ext cx="12374366" cy="8244018"/>
          </a:xfrm>
          <a:prstGeom prst="rect">
            <a:avLst/>
          </a:prstGeom>
        </p:spPr>
      </p:pic>
      <p:sp>
        <p:nvSpPr>
          <p:cNvPr id="30" name="任意多边形 29"/>
          <p:cNvSpPr/>
          <p:nvPr/>
        </p:nvSpPr>
        <p:spPr>
          <a:xfrm>
            <a:off x="0" y="0"/>
            <a:ext cx="9694151" cy="6858000"/>
          </a:xfrm>
          <a:custGeom>
            <a:avLst/>
            <a:gdLst>
              <a:gd name="connsiteX0" fmla="*/ 0 w 9694151"/>
              <a:gd name="connsiteY0" fmla="*/ 0 h 6858000"/>
              <a:gd name="connsiteX1" fmla="*/ 2850109 w 9694151"/>
              <a:gd name="connsiteY1" fmla="*/ 0 h 6858000"/>
              <a:gd name="connsiteX2" fmla="*/ 9694151 w 9694151"/>
              <a:gd name="connsiteY2" fmla="*/ 6858000 h 6858000"/>
              <a:gd name="connsiteX3" fmla="*/ 0 w 9694151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694151" h="6858000">
                <a:moveTo>
                  <a:pt x="0" y="0"/>
                </a:moveTo>
                <a:lnTo>
                  <a:pt x="2850109" y="0"/>
                </a:lnTo>
                <a:lnTo>
                  <a:pt x="9694151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任意多边形 13"/>
          <p:cNvSpPr/>
          <p:nvPr/>
        </p:nvSpPr>
        <p:spPr>
          <a:xfrm>
            <a:off x="2888168" y="0"/>
            <a:ext cx="7658962" cy="6858000"/>
          </a:xfrm>
          <a:custGeom>
            <a:avLst/>
            <a:gdLst>
              <a:gd name="connsiteX0" fmla="*/ 0 w 7658962"/>
              <a:gd name="connsiteY0" fmla="*/ 0 h 6858000"/>
              <a:gd name="connsiteX1" fmla="*/ 831578 w 7658962"/>
              <a:gd name="connsiteY1" fmla="*/ 0 h 6858000"/>
              <a:gd name="connsiteX2" fmla="*/ 7658962 w 7658962"/>
              <a:gd name="connsiteY2" fmla="*/ 6858000 h 6858000"/>
              <a:gd name="connsiteX3" fmla="*/ 6844042 w 7658962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658962" h="6858000">
                <a:moveTo>
                  <a:pt x="0" y="0"/>
                </a:moveTo>
                <a:lnTo>
                  <a:pt x="831578" y="0"/>
                </a:lnTo>
                <a:lnTo>
                  <a:pt x="7658962" y="6858000"/>
                </a:lnTo>
                <a:lnTo>
                  <a:pt x="6844042" y="6858000"/>
                </a:lnTo>
                <a:close/>
              </a:path>
            </a:pathLst>
          </a:custGeom>
          <a:solidFill>
            <a:schemeClr val="accent2">
              <a:alpha val="5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任意多边形 11"/>
          <p:cNvSpPr/>
          <p:nvPr/>
        </p:nvSpPr>
        <p:spPr>
          <a:xfrm>
            <a:off x="2818516" y="0"/>
            <a:ext cx="7143810" cy="6858000"/>
          </a:xfrm>
          <a:custGeom>
            <a:avLst/>
            <a:gdLst>
              <a:gd name="connsiteX0" fmla="*/ 0 w 7143810"/>
              <a:gd name="connsiteY0" fmla="*/ 0 h 6858000"/>
              <a:gd name="connsiteX1" fmla="*/ 299769 w 7143810"/>
              <a:gd name="connsiteY1" fmla="*/ 0 h 6858000"/>
              <a:gd name="connsiteX2" fmla="*/ 7143810 w 7143810"/>
              <a:gd name="connsiteY2" fmla="*/ 6858000 h 6858000"/>
              <a:gd name="connsiteX3" fmla="*/ 6844041 w 714381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143810" h="6858000">
                <a:moveTo>
                  <a:pt x="0" y="0"/>
                </a:moveTo>
                <a:lnTo>
                  <a:pt x="299769" y="0"/>
                </a:lnTo>
                <a:lnTo>
                  <a:pt x="7143810" y="6858000"/>
                </a:lnTo>
                <a:lnTo>
                  <a:pt x="6844041" y="68580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127000" dist="38100" dir="8100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2233712" y="1838638"/>
            <a:ext cx="1492716" cy="186204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1500" dirty="0">
                <a:solidFill>
                  <a:schemeClr val="accent3"/>
                </a:solidFill>
                <a:latin typeface="+mj-ea"/>
                <a:ea typeface="+mj-ea"/>
                <a:cs typeface="+mn-ea"/>
                <a:sym typeface="+mn-lt"/>
              </a:rPr>
              <a:t>03</a:t>
            </a:r>
            <a:endParaRPr lang="zh-CN" altLang="en-US" sz="11500" dirty="0">
              <a:solidFill>
                <a:schemeClr val="accent3"/>
              </a:solidFill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723362" y="2576343"/>
            <a:ext cx="1269899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5400">
                <a:solidFill>
                  <a:schemeClr val="accent4">
                    <a:lumMod val="40000"/>
                    <a:lumOff val="60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Part</a:t>
            </a:r>
            <a:endParaRPr lang="zh-CN" altLang="en-US" sz="5400">
              <a:solidFill>
                <a:schemeClr val="accent4">
                  <a:lumMod val="40000"/>
                  <a:lumOff val="60000"/>
                </a:schemeClr>
              </a:solidFill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1718931" y="791899"/>
            <a:ext cx="127791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>
                <a:solidFill>
                  <a:schemeClr val="accent4"/>
                </a:solidFill>
                <a:cs typeface="+mn-ea"/>
                <a:sym typeface="+mn-lt"/>
              </a:rPr>
              <a:t>Microsoft Office</a:t>
            </a:r>
          </a:p>
        </p:txBody>
      </p:sp>
      <p:sp>
        <p:nvSpPr>
          <p:cNvPr id="35" name="Rounded Rectangle 3"/>
          <p:cNvSpPr/>
          <p:nvPr/>
        </p:nvSpPr>
        <p:spPr>
          <a:xfrm>
            <a:off x="955421" y="853030"/>
            <a:ext cx="436452" cy="436452"/>
          </a:xfrm>
          <a:prstGeom prst="roundRect">
            <a:avLst>
              <a:gd name="adj" fmla="val 6831"/>
            </a:avLst>
          </a:prstGeom>
          <a:ln>
            <a:noFill/>
          </a:ln>
          <a:effectLst>
            <a:outerShdw blurRad="38100" dist="38100" dir="8100000" algn="tr" rotWithShape="0">
              <a:prstClr val="black">
                <a:alpha val="40000"/>
              </a:prstClr>
            </a:outerShdw>
          </a:effectLst>
          <a:scene3d>
            <a:camera prst="isometricTopUp"/>
            <a:lightRig rig="threePt" dir="t"/>
          </a:scene3d>
          <a:sp3d prstMaterial="matte">
            <a:extrusionClr>
              <a:schemeClr val="accent1"/>
            </a:extrusionClr>
            <a:contourClr>
              <a:schemeClr val="accent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endParaRPr lang="en-US" sz="4400" dirty="0">
              <a:cs typeface="+mn-ea"/>
              <a:sym typeface="+mn-lt"/>
            </a:endParaRPr>
          </a:p>
        </p:txBody>
      </p:sp>
      <p:sp>
        <p:nvSpPr>
          <p:cNvPr id="36" name="Rounded Rectangle 3"/>
          <p:cNvSpPr/>
          <p:nvPr/>
        </p:nvSpPr>
        <p:spPr>
          <a:xfrm>
            <a:off x="955421" y="731202"/>
            <a:ext cx="436452" cy="436452"/>
          </a:xfrm>
          <a:prstGeom prst="roundRect">
            <a:avLst>
              <a:gd name="adj" fmla="val 6831"/>
            </a:avLst>
          </a:prstGeom>
          <a:solidFill>
            <a:schemeClr val="accent4"/>
          </a:solidFill>
          <a:ln>
            <a:noFill/>
          </a:ln>
          <a:effectLst>
            <a:outerShdw blurRad="38100" dist="38100" dir="8100000" algn="tr" rotWithShape="0">
              <a:prstClr val="black">
                <a:alpha val="40000"/>
              </a:prstClr>
            </a:outerShdw>
          </a:effectLst>
          <a:scene3d>
            <a:camera prst="isometricTopUp"/>
            <a:lightRig rig="threePt" dir="t"/>
          </a:scene3d>
          <a:sp3d prstMaterial="matte">
            <a:extrusionClr>
              <a:schemeClr val="accent3"/>
            </a:extrusionClr>
            <a:contourClr>
              <a:schemeClr val="accent3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endParaRPr lang="en-US" sz="4400" dirty="0">
              <a:cs typeface="+mn-ea"/>
              <a:sym typeface="+mn-lt"/>
            </a:endParaRPr>
          </a:p>
        </p:txBody>
      </p:sp>
      <p:sp>
        <p:nvSpPr>
          <p:cNvPr id="37" name="Rounded Rectangle 3"/>
          <p:cNvSpPr/>
          <p:nvPr/>
        </p:nvSpPr>
        <p:spPr>
          <a:xfrm>
            <a:off x="955421" y="609373"/>
            <a:ext cx="436452" cy="436452"/>
          </a:xfrm>
          <a:prstGeom prst="roundRect">
            <a:avLst>
              <a:gd name="adj" fmla="val 6831"/>
            </a:avLst>
          </a:prstGeom>
          <a:solidFill>
            <a:schemeClr val="accent2"/>
          </a:solidFill>
          <a:ln>
            <a:noFill/>
          </a:ln>
          <a:effectLst>
            <a:outerShdw blurRad="38100" dist="38100" dir="8100000" algn="tr" rotWithShape="0">
              <a:prstClr val="black">
                <a:alpha val="40000"/>
              </a:prstClr>
            </a:outerShdw>
          </a:effectLst>
          <a:scene3d>
            <a:camera prst="isometricTopUp"/>
            <a:lightRig rig="threePt" dir="t"/>
          </a:scene3d>
          <a:sp3d prstMaterial="matte">
            <a:extrusionClr>
              <a:schemeClr val="accent3"/>
            </a:extrusionClr>
            <a:contourClr>
              <a:schemeClr val="accent3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endParaRPr lang="en-US" sz="4400" dirty="0">
              <a:cs typeface="+mn-ea"/>
              <a:sym typeface="+mn-lt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817718" y="3902411"/>
            <a:ext cx="376143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spc="300" dirty="0">
                <a:latin typeface="+mj-ea"/>
                <a:ea typeface="+mj-ea"/>
                <a:cs typeface="+mn-ea"/>
                <a:sym typeface="+mn-lt"/>
              </a:rPr>
              <a:t>教学过程</a:t>
            </a:r>
          </a:p>
        </p:txBody>
      </p:sp>
      <p:sp>
        <p:nvSpPr>
          <p:cNvPr id="39" name="矩形 38"/>
          <p:cNvSpPr/>
          <p:nvPr/>
        </p:nvSpPr>
        <p:spPr>
          <a:xfrm>
            <a:off x="955421" y="4675154"/>
            <a:ext cx="6172427" cy="2969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200" spc="600" dirty="0">
                <a:solidFill>
                  <a:prstClr val="black">
                    <a:lumMod val="50000"/>
                    <a:lumOff val="50000"/>
                    <a:alpha val="90000"/>
                  </a:prstClr>
                </a:solidFill>
                <a:latin typeface="+mj-ea"/>
                <a:ea typeface="+mj-ea"/>
                <a:cs typeface="+mn-ea"/>
                <a:sym typeface="+mn-lt"/>
              </a:rPr>
              <a:t>TEACHING PROCESS</a:t>
            </a:r>
          </a:p>
        </p:txBody>
      </p:sp>
      <p:cxnSp>
        <p:nvCxnSpPr>
          <p:cNvPr id="40" name="直接连接符 39"/>
          <p:cNvCxnSpPr/>
          <p:nvPr/>
        </p:nvCxnSpPr>
        <p:spPr>
          <a:xfrm>
            <a:off x="817718" y="4612121"/>
            <a:ext cx="5940000" cy="0"/>
          </a:xfrm>
          <a:prstGeom prst="line">
            <a:avLst/>
          </a:prstGeom>
          <a:noFill/>
          <a:ln w="12700" cap="flat" cmpd="sng" algn="ctr">
            <a:solidFill>
              <a:sysClr val="window" lastClr="FFFFFF">
                <a:lumMod val="75000"/>
              </a:sysClr>
            </a:solidFill>
            <a:prstDash val="solid"/>
            <a:miter lim="800000"/>
          </a:ln>
          <a:effectLst/>
        </p:spPr>
      </p:cxnSp>
      <p:sp>
        <p:nvSpPr>
          <p:cNvPr id="41" name="等腰三角形 40"/>
          <p:cNvSpPr/>
          <p:nvPr/>
        </p:nvSpPr>
        <p:spPr>
          <a:xfrm>
            <a:off x="5708409" y="4483717"/>
            <a:ext cx="498226" cy="126581"/>
          </a:xfrm>
          <a:prstGeom prst="triangle">
            <a:avLst/>
          </a:prstGeom>
          <a:solidFill>
            <a:schemeClr val="accent4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kern="0">
              <a:solidFill>
                <a:prstClr val="white"/>
              </a:solidFill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42" name="等腰三角形 41"/>
          <p:cNvSpPr/>
          <p:nvPr/>
        </p:nvSpPr>
        <p:spPr>
          <a:xfrm>
            <a:off x="5908680" y="4394298"/>
            <a:ext cx="498226" cy="216000"/>
          </a:xfrm>
          <a:prstGeom prst="triangle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kern="0">
              <a:solidFill>
                <a:prstClr val="white"/>
              </a:solidFill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43" name="等腰三角形 42"/>
          <p:cNvSpPr/>
          <p:nvPr/>
        </p:nvSpPr>
        <p:spPr>
          <a:xfrm>
            <a:off x="6268823" y="4548591"/>
            <a:ext cx="498226" cy="61706"/>
          </a:xfrm>
          <a:prstGeom prst="triangle">
            <a:avLst/>
          </a:prstGeom>
          <a:solidFill>
            <a:schemeClr val="accent5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kern="0">
              <a:solidFill>
                <a:prstClr val="white"/>
              </a:solidFill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44" name="等腰三角形 43"/>
          <p:cNvSpPr/>
          <p:nvPr/>
        </p:nvSpPr>
        <p:spPr>
          <a:xfrm>
            <a:off x="6057858" y="4505001"/>
            <a:ext cx="498226" cy="105297"/>
          </a:xfrm>
          <a:prstGeom prst="triangle">
            <a:avLst/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kern="0">
              <a:solidFill>
                <a:prstClr val="white"/>
              </a:solidFill>
              <a:latin typeface="+mj-ea"/>
              <a:ea typeface="+mj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2065845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9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6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2" presetClass="entr" presetSubtype="1" fill="hold" grpId="0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6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7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1" fill="hold" grpId="0" nodeType="withEffect" p14:presetBounceEnd="60000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0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1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1" fill="hold" grpId="0" nodeType="withEffect" p14:presetBounceEnd="60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4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5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1" decel="100000" fill="hold" grpId="0" nodeType="withEffect">
                                      <p:stCondLst>
                                        <p:cond delay="2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2400"/>
                                </p:stCondLst>
                                <p:childTnLst>
                                  <p:par>
                                    <p:cTn id="31" presetID="45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20000"/>
                                      </p:iterate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3200"/>
                                </p:stCondLst>
                                <p:childTnLst>
                                  <p:par>
                                    <p:cTn id="37" presetID="45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20000"/>
                                      </p:iterate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3800"/>
                                </p:stCondLst>
                                <p:childTnLst>
                                  <p:par>
                                    <p:cTn id="4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5" dur="75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8" dur="125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1" dur="125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17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4" dur="1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1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1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1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8" presetID="17" presetClass="entr" presetSubtype="4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0" dur="1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1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1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1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4" presetID="17" presetClass="entr" presetSubtype="4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6" dur="1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1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1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1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0" presetID="17" presetClass="entr" presetSubtype="4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2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3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4" grpId="0" animBg="1"/>
          <p:bldP spid="12" grpId="0" animBg="1"/>
          <p:bldP spid="19" grpId="0"/>
          <p:bldP spid="28" grpId="0"/>
          <p:bldP spid="34" grpId="0"/>
          <p:bldP spid="35" grpId="0" animBg="1"/>
          <p:bldP spid="36" grpId="0" animBg="1"/>
          <p:bldP spid="37" grpId="0" animBg="1"/>
          <p:bldP spid="38" grpId="0"/>
          <p:bldP spid="39" grpId="0"/>
          <p:bldP spid="41" grpId="0" animBg="1"/>
          <p:bldP spid="42" grpId="0" animBg="1"/>
          <p:bldP spid="43" grpId="0" animBg="1"/>
          <p:bldP spid="44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9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6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1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1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1" decel="100000" fill="hold" grpId="0" nodeType="withEffect">
                                      <p:stCondLst>
                                        <p:cond delay="2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2400"/>
                                </p:stCondLst>
                                <p:childTnLst>
                                  <p:par>
                                    <p:cTn id="31" presetID="45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20000"/>
                                      </p:iterate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3200"/>
                                </p:stCondLst>
                                <p:childTnLst>
                                  <p:par>
                                    <p:cTn id="37" presetID="45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20000"/>
                                      </p:iterate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3800"/>
                                </p:stCondLst>
                                <p:childTnLst>
                                  <p:par>
                                    <p:cTn id="4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5" dur="75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8" dur="125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1" dur="125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17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4" dur="1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1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1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1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8" presetID="17" presetClass="entr" presetSubtype="4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0" dur="1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1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1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1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4" presetID="17" presetClass="entr" presetSubtype="4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6" dur="1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1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1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1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0" presetID="17" presetClass="entr" presetSubtype="4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2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3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4" grpId="0" animBg="1"/>
          <p:bldP spid="12" grpId="0" animBg="1"/>
          <p:bldP spid="19" grpId="0"/>
          <p:bldP spid="28" grpId="0"/>
          <p:bldP spid="34" grpId="0"/>
          <p:bldP spid="35" grpId="0" animBg="1"/>
          <p:bldP spid="36" grpId="0" animBg="1"/>
          <p:bldP spid="37" grpId="0" animBg="1"/>
          <p:bldP spid="38" grpId="0"/>
          <p:bldP spid="39" grpId="0"/>
          <p:bldP spid="41" grpId="0" animBg="1"/>
          <p:bldP spid="42" grpId="0" animBg="1"/>
          <p:bldP spid="43" grpId="0" animBg="1"/>
          <p:bldP spid="44" grpId="0" animBg="1"/>
        </p:bldLst>
      </p:timing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extLst>
              <a:ext uri="{FF2B5EF4-FFF2-40B4-BE49-F238E27FC236}">
                <a16:creationId xmlns:a16="http://schemas.microsoft.com/office/drawing/2014/main" id="{6318B35D-ABB0-490A-8EF7-8ACEABA0F0CF}"/>
              </a:ext>
            </a:extLst>
          </p:cNvPr>
          <p:cNvSpPr/>
          <p:nvPr/>
        </p:nvSpPr>
        <p:spPr>
          <a:xfrm>
            <a:off x="4298761" y="237004"/>
            <a:ext cx="3588459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3400" b="1" spc="6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教学阶段</a:t>
            </a:r>
          </a:p>
        </p:txBody>
      </p:sp>
      <p:grpSp>
        <p:nvGrpSpPr>
          <p:cNvPr id="15" name="组合 14"/>
          <p:cNvGrpSpPr/>
          <p:nvPr/>
        </p:nvGrpSpPr>
        <p:grpSpPr>
          <a:xfrm>
            <a:off x="566800" y="1998363"/>
            <a:ext cx="4893517" cy="3843637"/>
            <a:chOff x="5006511" y="-1533965"/>
            <a:chExt cx="1967574" cy="1545441"/>
          </a:xfrm>
        </p:grpSpPr>
        <p:sp>
          <p:nvSpPr>
            <p:cNvPr id="16" name="任意多边形 15"/>
            <p:cNvSpPr>
              <a:spLocks/>
            </p:cNvSpPr>
            <p:nvPr/>
          </p:nvSpPr>
          <p:spPr bwMode="auto">
            <a:xfrm>
              <a:off x="5006511" y="-1429226"/>
              <a:ext cx="1112216" cy="1440702"/>
            </a:xfrm>
            <a:custGeom>
              <a:avLst/>
              <a:gdLst>
                <a:gd name="connsiteX0" fmla="*/ 1402556 w 4935538"/>
                <a:gd name="connsiteY0" fmla="*/ 3773837 h 6393212"/>
                <a:gd name="connsiteX1" fmla="*/ 1416050 w 4935538"/>
                <a:gd name="connsiteY1" fmla="*/ 3793690 h 6393212"/>
                <a:gd name="connsiteX2" fmla="*/ 1428750 w 4935538"/>
                <a:gd name="connsiteY2" fmla="*/ 3813542 h 6393212"/>
                <a:gd name="connsiteX3" fmla="*/ 1442244 w 4935538"/>
                <a:gd name="connsiteY3" fmla="*/ 3831807 h 6393212"/>
                <a:gd name="connsiteX4" fmla="*/ 1457325 w 4935538"/>
                <a:gd name="connsiteY4" fmla="*/ 3850071 h 6393212"/>
                <a:gd name="connsiteX5" fmla="*/ 2065338 w 4935538"/>
                <a:gd name="connsiteY5" fmla="*/ 4524262 h 6393212"/>
                <a:gd name="connsiteX6" fmla="*/ 2048669 w 4935538"/>
                <a:gd name="connsiteY6" fmla="*/ 4693406 h 6393212"/>
                <a:gd name="connsiteX7" fmla="*/ 2047082 w 4935538"/>
                <a:gd name="connsiteY7" fmla="*/ 4711670 h 6393212"/>
                <a:gd name="connsiteX8" fmla="*/ 2044700 w 4935538"/>
                <a:gd name="connsiteY8" fmla="*/ 4729934 h 6393212"/>
                <a:gd name="connsiteX9" fmla="*/ 2040732 w 4935538"/>
                <a:gd name="connsiteY9" fmla="*/ 4747405 h 6393212"/>
                <a:gd name="connsiteX10" fmla="*/ 2037557 w 4935538"/>
                <a:gd name="connsiteY10" fmla="*/ 4765669 h 6393212"/>
                <a:gd name="connsiteX11" fmla="*/ 2032794 w 4935538"/>
                <a:gd name="connsiteY11" fmla="*/ 4783139 h 6393212"/>
                <a:gd name="connsiteX12" fmla="*/ 2028032 w 4935538"/>
                <a:gd name="connsiteY12" fmla="*/ 4800609 h 6393212"/>
                <a:gd name="connsiteX13" fmla="*/ 2021682 w 4935538"/>
                <a:gd name="connsiteY13" fmla="*/ 4817285 h 6393212"/>
                <a:gd name="connsiteX14" fmla="*/ 2015332 w 4935538"/>
                <a:gd name="connsiteY14" fmla="*/ 4834756 h 6393212"/>
                <a:gd name="connsiteX15" fmla="*/ 2008188 w 4935538"/>
                <a:gd name="connsiteY15" fmla="*/ 4851432 h 6393212"/>
                <a:gd name="connsiteX16" fmla="*/ 2000250 w 4935538"/>
                <a:gd name="connsiteY16" fmla="*/ 4867314 h 6393212"/>
                <a:gd name="connsiteX17" fmla="*/ 1992313 w 4935538"/>
                <a:gd name="connsiteY17" fmla="*/ 4883196 h 6393212"/>
                <a:gd name="connsiteX18" fmla="*/ 1983582 w 4935538"/>
                <a:gd name="connsiteY18" fmla="*/ 4899078 h 6393212"/>
                <a:gd name="connsiteX19" fmla="*/ 1974850 w 4935538"/>
                <a:gd name="connsiteY19" fmla="*/ 4914166 h 6393212"/>
                <a:gd name="connsiteX20" fmla="*/ 1965325 w 4935538"/>
                <a:gd name="connsiteY20" fmla="*/ 4929254 h 6393212"/>
                <a:gd name="connsiteX21" fmla="*/ 1954213 w 4935538"/>
                <a:gd name="connsiteY21" fmla="*/ 4944341 h 6393212"/>
                <a:gd name="connsiteX22" fmla="*/ 1943894 w 4935538"/>
                <a:gd name="connsiteY22" fmla="*/ 4958635 h 6393212"/>
                <a:gd name="connsiteX23" fmla="*/ 1933575 w 4935538"/>
                <a:gd name="connsiteY23" fmla="*/ 4971341 h 6393212"/>
                <a:gd name="connsiteX24" fmla="*/ 1920875 w 4935538"/>
                <a:gd name="connsiteY24" fmla="*/ 4984841 h 6393212"/>
                <a:gd name="connsiteX25" fmla="*/ 1908969 w 4935538"/>
                <a:gd name="connsiteY25" fmla="*/ 4998340 h 6393212"/>
                <a:gd name="connsiteX26" fmla="*/ 1896269 w 4935538"/>
                <a:gd name="connsiteY26" fmla="*/ 5010252 h 6393212"/>
                <a:gd name="connsiteX27" fmla="*/ 1882775 w 4935538"/>
                <a:gd name="connsiteY27" fmla="*/ 5022957 h 6393212"/>
                <a:gd name="connsiteX28" fmla="*/ 1869282 w 4935538"/>
                <a:gd name="connsiteY28" fmla="*/ 5034075 h 6393212"/>
                <a:gd name="connsiteX29" fmla="*/ 1854994 w 4935538"/>
                <a:gd name="connsiteY29" fmla="*/ 5045986 h 6393212"/>
                <a:gd name="connsiteX30" fmla="*/ 1841500 w 4935538"/>
                <a:gd name="connsiteY30" fmla="*/ 5056310 h 6393212"/>
                <a:gd name="connsiteX31" fmla="*/ 1826419 w 4935538"/>
                <a:gd name="connsiteY31" fmla="*/ 5067427 h 6393212"/>
                <a:gd name="connsiteX32" fmla="*/ 1811338 w 4935538"/>
                <a:gd name="connsiteY32" fmla="*/ 5076956 h 6393212"/>
                <a:gd name="connsiteX33" fmla="*/ 1796256 w 4935538"/>
                <a:gd name="connsiteY33" fmla="*/ 5085691 h 6393212"/>
                <a:gd name="connsiteX34" fmla="*/ 1780381 w 4935538"/>
                <a:gd name="connsiteY34" fmla="*/ 5094426 h 6393212"/>
                <a:gd name="connsiteX35" fmla="*/ 1763713 w 4935538"/>
                <a:gd name="connsiteY35" fmla="*/ 5102367 h 6393212"/>
                <a:gd name="connsiteX36" fmla="*/ 1747838 w 4935538"/>
                <a:gd name="connsiteY36" fmla="*/ 5110308 h 6393212"/>
                <a:gd name="connsiteX37" fmla="*/ 1729581 w 4935538"/>
                <a:gd name="connsiteY37" fmla="*/ 5117455 h 6393212"/>
                <a:gd name="connsiteX38" fmla="*/ 1712913 w 4935538"/>
                <a:gd name="connsiteY38" fmla="*/ 5123808 h 6393212"/>
                <a:gd name="connsiteX39" fmla="*/ 483394 w 4935538"/>
                <a:gd name="connsiteY39" fmla="*/ 5551828 h 6393212"/>
                <a:gd name="connsiteX40" fmla="*/ 468312 w 4935538"/>
                <a:gd name="connsiteY40" fmla="*/ 5556593 h 6393212"/>
                <a:gd name="connsiteX41" fmla="*/ 454025 w 4935538"/>
                <a:gd name="connsiteY41" fmla="*/ 5560563 h 6393212"/>
                <a:gd name="connsiteX42" fmla="*/ 439737 w 4935538"/>
                <a:gd name="connsiteY42" fmla="*/ 5564534 h 6393212"/>
                <a:gd name="connsiteX43" fmla="*/ 424656 w 4935538"/>
                <a:gd name="connsiteY43" fmla="*/ 5566916 h 6393212"/>
                <a:gd name="connsiteX44" fmla="*/ 409575 w 4935538"/>
                <a:gd name="connsiteY44" fmla="*/ 5568505 h 6393212"/>
                <a:gd name="connsiteX45" fmla="*/ 394494 w 4935538"/>
                <a:gd name="connsiteY45" fmla="*/ 5570887 h 6393212"/>
                <a:gd name="connsiteX46" fmla="*/ 379412 w 4935538"/>
                <a:gd name="connsiteY46" fmla="*/ 5571681 h 6393212"/>
                <a:gd name="connsiteX47" fmla="*/ 364331 w 4935538"/>
                <a:gd name="connsiteY47" fmla="*/ 5572475 h 6393212"/>
                <a:gd name="connsiteX48" fmla="*/ 350044 w 4935538"/>
                <a:gd name="connsiteY48" fmla="*/ 5571681 h 6393212"/>
                <a:gd name="connsiteX49" fmla="*/ 335756 w 4935538"/>
                <a:gd name="connsiteY49" fmla="*/ 5570887 h 6393212"/>
                <a:gd name="connsiteX50" fmla="*/ 322262 w 4935538"/>
                <a:gd name="connsiteY50" fmla="*/ 5569299 h 6393212"/>
                <a:gd name="connsiteX51" fmla="*/ 308769 w 4935538"/>
                <a:gd name="connsiteY51" fmla="*/ 5567710 h 6393212"/>
                <a:gd name="connsiteX52" fmla="*/ 294481 w 4935538"/>
                <a:gd name="connsiteY52" fmla="*/ 5565328 h 6393212"/>
                <a:gd name="connsiteX53" fmla="*/ 280987 w 4935538"/>
                <a:gd name="connsiteY53" fmla="*/ 5562946 h 6393212"/>
                <a:gd name="connsiteX54" fmla="*/ 254794 w 4935538"/>
                <a:gd name="connsiteY54" fmla="*/ 5554211 h 6393212"/>
                <a:gd name="connsiteX55" fmla="*/ 227806 w 4935538"/>
                <a:gd name="connsiteY55" fmla="*/ 5545476 h 6393212"/>
                <a:gd name="connsiteX56" fmla="*/ 203200 w 4935538"/>
                <a:gd name="connsiteY56" fmla="*/ 5534358 h 6393212"/>
                <a:gd name="connsiteX57" fmla="*/ 178594 w 4935538"/>
                <a:gd name="connsiteY57" fmla="*/ 5520859 h 6393212"/>
                <a:gd name="connsiteX58" fmla="*/ 155575 w 4935538"/>
                <a:gd name="connsiteY58" fmla="*/ 5505771 h 6393212"/>
                <a:gd name="connsiteX59" fmla="*/ 133350 w 4935538"/>
                <a:gd name="connsiteY59" fmla="*/ 5489094 h 6393212"/>
                <a:gd name="connsiteX60" fmla="*/ 123031 w 4935538"/>
                <a:gd name="connsiteY60" fmla="*/ 5480359 h 6393212"/>
                <a:gd name="connsiteX61" fmla="*/ 111919 w 4935538"/>
                <a:gd name="connsiteY61" fmla="*/ 5470830 h 6393212"/>
                <a:gd name="connsiteX62" fmla="*/ 102394 w 4935538"/>
                <a:gd name="connsiteY62" fmla="*/ 5460507 h 6393212"/>
                <a:gd name="connsiteX63" fmla="*/ 92869 w 4935538"/>
                <a:gd name="connsiteY63" fmla="*/ 5450978 h 6393212"/>
                <a:gd name="connsiteX64" fmla="*/ 84137 w 4935538"/>
                <a:gd name="connsiteY64" fmla="*/ 5440654 h 6393212"/>
                <a:gd name="connsiteX65" fmla="*/ 75406 w 4935538"/>
                <a:gd name="connsiteY65" fmla="*/ 5428743 h 6393212"/>
                <a:gd name="connsiteX66" fmla="*/ 66675 w 4935538"/>
                <a:gd name="connsiteY66" fmla="*/ 5417625 h 6393212"/>
                <a:gd name="connsiteX67" fmla="*/ 58737 w 4935538"/>
                <a:gd name="connsiteY67" fmla="*/ 5405714 h 6393212"/>
                <a:gd name="connsiteX68" fmla="*/ 51594 w 4935538"/>
                <a:gd name="connsiteY68" fmla="*/ 5393802 h 6393212"/>
                <a:gd name="connsiteX69" fmla="*/ 44450 w 4935538"/>
                <a:gd name="connsiteY69" fmla="*/ 5381097 h 6393212"/>
                <a:gd name="connsiteX70" fmla="*/ 37306 w 4935538"/>
                <a:gd name="connsiteY70" fmla="*/ 5367597 h 6393212"/>
                <a:gd name="connsiteX71" fmla="*/ 30956 w 4935538"/>
                <a:gd name="connsiteY71" fmla="*/ 5354891 h 6393212"/>
                <a:gd name="connsiteX72" fmla="*/ 25400 w 4935538"/>
                <a:gd name="connsiteY72" fmla="*/ 5341392 h 6393212"/>
                <a:gd name="connsiteX73" fmla="*/ 20637 w 4935538"/>
                <a:gd name="connsiteY73" fmla="*/ 5327098 h 6393212"/>
                <a:gd name="connsiteX74" fmla="*/ 15081 w 4935538"/>
                <a:gd name="connsiteY74" fmla="*/ 5309628 h 6393212"/>
                <a:gd name="connsiteX75" fmla="*/ 9525 w 4935538"/>
                <a:gd name="connsiteY75" fmla="*/ 5292157 h 6393212"/>
                <a:gd name="connsiteX76" fmla="*/ 6350 w 4935538"/>
                <a:gd name="connsiteY76" fmla="*/ 5273099 h 6393212"/>
                <a:gd name="connsiteX77" fmla="*/ 3175 w 4935538"/>
                <a:gd name="connsiteY77" fmla="*/ 5255629 h 6393212"/>
                <a:gd name="connsiteX78" fmla="*/ 794 w 4935538"/>
                <a:gd name="connsiteY78" fmla="*/ 5238159 h 6393212"/>
                <a:gd name="connsiteX79" fmla="*/ 0 w 4935538"/>
                <a:gd name="connsiteY79" fmla="*/ 5219894 h 6393212"/>
                <a:gd name="connsiteX80" fmla="*/ 0 w 4935538"/>
                <a:gd name="connsiteY80" fmla="*/ 5201630 h 6393212"/>
                <a:gd name="connsiteX81" fmla="*/ 794 w 4935538"/>
                <a:gd name="connsiteY81" fmla="*/ 5184160 h 6393212"/>
                <a:gd name="connsiteX82" fmla="*/ 2381 w 4935538"/>
                <a:gd name="connsiteY82" fmla="*/ 5165895 h 6393212"/>
                <a:gd name="connsiteX83" fmla="*/ 4762 w 4935538"/>
                <a:gd name="connsiteY83" fmla="*/ 5149219 h 6393212"/>
                <a:gd name="connsiteX84" fmla="*/ 7937 w 4935538"/>
                <a:gd name="connsiteY84" fmla="*/ 5131749 h 6393212"/>
                <a:gd name="connsiteX85" fmla="*/ 12700 w 4935538"/>
                <a:gd name="connsiteY85" fmla="*/ 5115073 h 6393212"/>
                <a:gd name="connsiteX86" fmla="*/ 16669 w 4935538"/>
                <a:gd name="connsiteY86" fmla="*/ 5098397 h 6393212"/>
                <a:gd name="connsiteX87" fmla="*/ 23019 w 4935538"/>
                <a:gd name="connsiteY87" fmla="*/ 5080927 h 6393212"/>
                <a:gd name="connsiteX88" fmla="*/ 29369 w 4935538"/>
                <a:gd name="connsiteY88" fmla="*/ 5065045 h 6393212"/>
                <a:gd name="connsiteX89" fmla="*/ 36512 w 4935538"/>
                <a:gd name="connsiteY89" fmla="*/ 5049163 h 6393212"/>
                <a:gd name="connsiteX90" fmla="*/ 44450 w 4935538"/>
                <a:gd name="connsiteY90" fmla="*/ 5033281 h 6393212"/>
                <a:gd name="connsiteX91" fmla="*/ 53181 w 4935538"/>
                <a:gd name="connsiteY91" fmla="*/ 5018193 h 6393212"/>
                <a:gd name="connsiteX92" fmla="*/ 62706 w 4935538"/>
                <a:gd name="connsiteY92" fmla="*/ 5003105 h 6393212"/>
                <a:gd name="connsiteX93" fmla="*/ 72231 w 4935538"/>
                <a:gd name="connsiteY93" fmla="*/ 4989605 h 6393212"/>
                <a:gd name="connsiteX94" fmla="*/ 84137 w 4935538"/>
                <a:gd name="connsiteY94" fmla="*/ 4976105 h 6393212"/>
                <a:gd name="connsiteX95" fmla="*/ 95250 w 4935538"/>
                <a:gd name="connsiteY95" fmla="*/ 4962606 h 6393212"/>
                <a:gd name="connsiteX96" fmla="*/ 107156 w 4935538"/>
                <a:gd name="connsiteY96" fmla="*/ 4949106 h 6393212"/>
                <a:gd name="connsiteX97" fmla="*/ 120650 w 4935538"/>
                <a:gd name="connsiteY97" fmla="*/ 4937195 h 6393212"/>
                <a:gd name="connsiteX98" fmla="*/ 133350 w 4935538"/>
                <a:gd name="connsiteY98" fmla="*/ 4925283 h 6393212"/>
                <a:gd name="connsiteX99" fmla="*/ 147637 w 4935538"/>
                <a:gd name="connsiteY99" fmla="*/ 4914960 h 6393212"/>
                <a:gd name="connsiteX100" fmla="*/ 162719 w 4935538"/>
                <a:gd name="connsiteY100" fmla="*/ 4904637 h 6393212"/>
                <a:gd name="connsiteX101" fmla="*/ 177800 w 4935538"/>
                <a:gd name="connsiteY101" fmla="*/ 4894313 h 6393212"/>
                <a:gd name="connsiteX102" fmla="*/ 193675 w 4935538"/>
                <a:gd name="connsiteY102" fmla="*/ 4885578 h 6393212"/>
                <a:gd name="connsiteX103" fmla="*/ 209550 w 4935538"/>
                <a:gd name="connsiteY103" fmla="*/ 4877637 h 6393212"/>
                <a:gd name="connsiteX104" fmla="*/ 227012 w 4935538"/>
                <a:gd name="connsiteY104" fmla="*/ 4870490 h 6393212"/>
                <a:gd name="connsiteX105" fmla="*/ 245269 w 4935538"/>
                <a:gd name="connsiteY105" fmla="*/ 4863343 h 6393212"/>
                <a:gd name="connsiteX106" fmla="*/ 1337469 w 4935538"/>
                <a:gd name="connsiteY106" fmla="*/ 4482969 h 6393212"/>
                <a:gd name="connsiteX107" fmla="*/ 3290220 w 4935538"/>
                <a:gd name="connsiteY107" fmla="*/ 1767237 h 6393212"/>
                <a:gd name="connsiteX108" fmla="*/ 3557823 w 4935538"/>
                <a:gd name="connsiteY108" fmla="*/ 2381179 h 6393212"/>
                <a:gd name="connsiteX109" fmla="*/ 4506739 w 4935538"/>
                <a:gd name="connsiteY109" fmla="*/ 1997565 h 6393212"/>
                <a:gd name="connsiteX110" fmla="*/ 4521826 w 4935538"/>
                <a:gd name="connsiteY110" fmla="*/ 1992799 h 6393212"/>
                <a:gd name="connsiteX111" fmla="*/ 4536914 w 4935538"/>
                <a:gd name="connsiteY111" fmla="*/ 1987239 h 6393212"/>
                <a:gd name="connsiteX112" fmla="*/ 4552001 w 4935538"/>
                <a:gd name="connsiteY112" fmla="*/ 1984063 h 6393212"/>
                <a:gd name="connsiteX113" fmla="*/ 4566294 w 4935538"/>
                <a:gd name="connsiteY113" fmla="*/ 1980091 h 6393212"/>
                <a:gd name="connsiteX114" fmla="*/ 4581382 w 4935538"/>
                <a:gd name="connsiteY114" fmla="*/ 1977709 h 6393212"/>
                <a:gd name="connsiteX115" fmla="*/ 4597263 w 4935538"/>
                <a:gd name="connsiteY115" fmla="*/ 1976914 h 6393212"/>
                <a:gd name="connsiteX116" fmla="*/ 4612351 w 4935538"/>
                <a:gd name="connsiteY116" fmla="*/ 1976120 h 6393212"/>
                <a:gd name="connsiteX117" fmla="*/ 4627438 w 4935538"/>
                <a:gd name="connsiteY117" fmla="*/ 1975326 h 6393212"/>
                <a:gd name="connsiteX118" fmla="*/ 4642525 w 4935538"/>
                <a:gd name="connsiteY118" fmla="*/ 1976120 h 6393212"/>
                <a:gd name="connsiteX119" fmla="*/ 4657613 w 4935538"/>
                <a:gd name="connsiteY119" fmla="*/ 1977709 h 6393212"/>
                <a:gd name="connsiteX120" fmla="*/ 4672700 w 4935538"/>
                <a:gd name="connsiteY120" fmla="*/ 1979297 h 6393212"/>
                <a:gd name="connsiteX121" fmla="*/ 4687788 w 4935538"/>
                <a:gd name="connsiteY121" fmla="*/ 1981680 h 6393212"/>
                <a:gd name="connsiteX122" fmla="*/ 4702081 w 4935538"/>
                <a:gd name="connsiteY122" fmla="*/ 1985651 h 6393212"/>
                <a:gd name="connsiteX123" fmla="*/ 4717168 w 4935538"/>
                <a:gd name="connsiteY123" fmla="*/ 1989622 h 6393212"/>
                <a:gd name="connsiteX124" fmla="*/ 4731461 w 4935538"/>
                <a:gd name="connsiteY124" fmla="*/ 1994388 h 6393212"/>
                <a:gd name="connsiteX125" fmla="*/ 4744167 w 4935538"/>
                <a:gd name="connsiteY125" fmla="*/ 1999947 h 6393212"/>
                <a:gd name="connsiteX126" fmla="*/ 4758460 w 4935538"/>
                <a:gd name="connsiteY126" fmla="*/ 2006301 h 6393212"/>
                <a:gd name="connsiteX127" fmla="*/ 4771959 w 4935538"/>
                <a:gd name="connsiteY127" fmla="*/ 2012655 h 6393212"/>
                <a:gd name="connsiteX128" fmla="*/ 4785458 w 4935538"/>
                <a:gd name="connsiteY128" fmla="*/ 2020597 h 6393212"/>
                <a:gd name="connsiteX129" fmla="*/ 4797369 w 4935538"/>
                <a:gd name="connsiteY129" fmla="*/ 2028540 h 6393212"/>
                <a:gd name="connsiteX130" fmla="*/ 4810075 w 4935538"/>
                <a:gd name="connsiteY130" fmla="*/ 2037276 h 6393212"/>
                <a:gd name="connsiteX131" fmla="*/ 4821192 w 4935538"/>
                <a:gd name="connsiteY131" fmla="*/ 2046807 h 6393212"/>
                <a:gd name="connsiteX132" fmla="*/ 4833103 w 4935538"/>
                <a:gd name="connsiteY132" fmla="*/ 2056338 h 6393212"/>
                <a:gd name="connsiteX133" fmla="*/ 4844220 w 4935538"/>
                <a:gd name="connsiteY133" fmla="*/ 2066663 h 6393212"/>
                <a:gd name="connsiteX134" fmla="*/ 4855337 w 4935538"/>
                <a:gd name="connsiteY134" fmla="*/ 2077782 h 6393212"/>
                <a:gd name="connsiteX135" fmla="*/ 4864866 w 4935538"/>
                <a:gd name="connsiteY135" fmla="*/ 2089695 h 6393212"/>
                <a:gd name="connsiteX136" fmla="*/ 4874394 w 4935538"/>
                <a:gd name="connsiteY136" fmla="*/ 2101609 h 6393212"/>
                <a:gd name="connsiteX137" fmla="*/ 4883129 w 4935538"/>
                <a:gd name="connsiteY137" fmla="*/ 2115111 h 6393212"/>
                <a:gd name="connsiteX138" fmla="*/ 4891070 w 4935538"/>
                <a:gd name="connsiteY138" fmla="*/ 2127819 h 6393212"/>
                <a:gd name="connsiteX139" fmla="*/ 4899011 w 4935538"/>
                <a:gd name="connsiteY139" fmla="*/ 2141320 h 6393212"/>
                <a:gd name="connsiteX140" fmla="*/ 4906157 w 4935538"/>
                <a:gd name="connsiteY140" fmla="*/ 2155617 h 6393212"/>
                <a:gd name="connsiteX141" fmla="*/ 4912510 w 4935538"/>
                <a:gd name="connsiteY141" fmla="*/ 2170707 h 6393212"/>
                <a:gd name="connsiteX142" fmla="*/ 4918068 w 4935538"/>
                <a:gd name="connsiteY142" fmla="*/ 2185797 h 6393212"/>
                <a:gd name="connsiteX143" fmla="*/ 4922833 w 4935538"/>
                <a:gd name="connsiteY143" fmla="*/ 2200888 h 6393212"/>
                <a:gd name="connsiteX144" fmla="*/ 4926803 w 4935538"/>
                <a:gd name="connsiteY144" fmla="*/ 2215978 h 6393212"/>
                <a:gd name="connsiteX145" fmla="*/ 4929980 w 4935538"/>
                <a:gd name="connsiteY145" fmla="*/ 2230274 h 6393212"/>
                <a:gd name="connsiteX146" fmla="*/ 4933156 w 4935538"/>
                <a:gd name="connsiteY146" fmla="*/ 2246953 h 6393212"/>
                <a:gd name="connsiteX147" fmla="*/ 4934744 w 4935538"/>
                <a:gd name="connsiteY147" fmla="*/ 2261249 h 6393212"/>
                <a:gd name="connsiteX148" fmla="*/ 4935538 w 4935538"/>
                <a:gd name="connsiteY148" fmla="*/ 2276340 h 6393212"/>
                <a:gd name="connsiteX149" fmla="*/ 4935538 w 4935538"/>
                <a:gd name="connsiteY149" fmla="*/ 2291430 h 6393212"/>
                <a:gd name="connsiteX150" fmla="*/ 4934744 w 4935538"/>
                <a:gd name="connsiteY150" fmla="*/ 2307315 h 6393212"/>
                <a:gd name="connsiteX151" fmla="*/ 4933950 w 4935538"/>
                <a:gd name="connsiteY151" fmla="*/ 2322405 h 6393212"/>
                <a:gd name="connsiteX152" fmla="*/ 4930774 w 4935538"/>
                <a:gd name="connsiteY152" fmla="*/ 2337496 h 6393212"/>
                <a:gd name="connsiteX153" fmla="*/ 4928391 w 4935538"/>
                <a:gd name="connsiteY153" fmla="*/ 2351792 h 6393212"/>
                <a:gd name="connsiteX154" fmla="*/ 4925215 w 4935538"/>
                <a:gd name="connsiteY154" fmla="*/ 2366882 h 6393212"/>
                <a:gd name="connsiteX155" fmla="*/ 4920451 w 4935538"/>
                <a:gd name="connsiteY155" fmla="*/ 2381179 h 6393212"/>
                <a:gd name="connsiteX156" fmla="*/ 4916480 w 4935538"/>
                <a:gd name="connsiteY156" fmla="*/ 2395475 h 6393212"/>
                <a:gd name="connsiteX157" fmla="*/ 4910922 w 4935538"/>
                <a:gd name="connsiteY157" fmla="*/ 2409771 h 6393212"/>
                <a:gd name="connsiteX158" fmla="*/ 4904569 w 4935538"/>
                <a:gd name="connsiteY158" fmla="*/ 2422479 h 6393212"/>
                <a:gd name="connsiteX159" fmla="*/ 4897422 w 4935538"/>
                <a:gd name="connsiteY159" fmla="*/ 2435981 h 6393212"/>
                <a:gd name="connsiteX160" fmla="*/ 4890276 w 4935538"/>
                <a:gd name="connsiteY160" fmla="*/ 2449482 h 6393212"/>
                <a:gd name="connsiteX161" fmla="*/ 4881541 w 4935538"/>
                <a:gd name="connsiteY161" fmla="*/ 2461396 h 6393212"/>
                <a:gd name="connsiteX162" fmla="*/ 4873600 w 4935538"/>
                <a:gd name="connsiteY162" fmla="*/ 2474104 h 6393212"/>
                <a:gd name="connsiteX163" fmla="*/ 4864072 w 4935538"/>
                <a:gd name="connsiteY163" fmla="*/ 2486017 h 6393212"/>
                <a:gd name="connsiteX164" fmla="*/ 4854543 w 4935538"/>
                <a:gd name="connsiteY164" fmla="*/ 2497931 h 6393212"/>
                <a:gd name="connsiteX165" fmla="*/ 4843426 w 4935538"/>
                <a:gd name="connsiteY165" fmla="*/ 2508256 h 6393212"/>
                <a:gd name="connsiteX166" fmla="*/ 4833103 w 4935538"/>
                <a:gd name="connsiteY166" fmla="*/ 2519375 h 6393212"/>
                <a:gd name="connsiteX167" fmla="*/ 4820398 w 4935538"/>
                <a:gd name="connsiteY167" fmla="*/ 2528906 h 6393212"/>
                <a:gd name="connsiteX168" fmla="*/ 4809280 w 4935538"/>
                <a:gd name="connsiteY168" fmla="*/ 2538436 h 6393212"/>
                <a:gd name="connsiteX169" fmla="*/ 4795781 w 4935538"/>
                <a:gd name="connsiteY169" fmla="*/ 2547173 h 6393212"/>
                <a:gd name="connsiteX170" fmla="*/ 4782282 w 4935538"/>
                <a:gd name="connsiteY170" fmla="*/ 2555115 h 6393212"/>
                <a:gd name="connsiteX171" fmla="*/ 4769577 w 4935538"/>
                <a:gd name="connsiteY171" fmla="*/ 2563058 h 6393212"/>
                <a:gd name="connsiteX172" fmla="*/ 4755284 w 4935538"/>
                <a:gd name="connsiteY172" fmla="*/ 2570206 h 6393212"/>
                <a:gd name="connsiteX173" fmla="*/ 4740196 w 4935538"/>
                <a:gd name="connsiteY173" fmla="*/ 2576560 h 6393212"/>
                <a:gd name="connsiteX174" fmla="*/ 3579263 w 4935538"/>
                <a:gd name="connsiteY174" fmla="*/ 3046745 h 6393212"/>
                <a:gd name="connsiteX175" fmla="*/ 3560999 w 4935538"/>
                <a:gd name="connsiteY175" fmla="*/ 3053893 h 6393212"/>
                <a:gd name="connsiteX176" fmla="*/ 3542735 w 4935538"/>
                <a:gd name="connsiteY176" fmla="*/ 3059453 h 6393212"/>
                <a:gd name="connsiteX177" fmla="*/ 3524472 w 4935538"/>
                <a:gd name="connsiteY177" fmla="*/ 3064218 h 6393212"/>
                <a:gd name="connsiteX178" fmla="*/ 3506208 w 4935538"/>
                <a:gd name="connsiteY178" fmla="*/ 3068983 h 6393212"/>
                <a:gd name="connsiteX179" fmla="*/ 3487150 w 4935538"/>
                <a:gd name="connsiteY179" fmla="*/ 3071366 h 6393212"/>
                <a:gd name="connsiteX180" fmla="*/ 3468887 w 4935538"/>
                <a:gd name="connsiteY180" fmla="*/ 3073749 h 6393212"/>
                <a:gd name="connsiteX181" fmla="*/ 3449829 w 4935538"/>
                <a:gd name="connsiteY181" fmla="*/ 3074543 h 6393212"/>
                <a:gd name="connsiteX182" fmla="*/ 3432359 w 4935538"/>
                <a:gd name="connsiteY182" fmla="*/ 3075337 h 6393212"/>
                <a:gd name="connsiteX183" fmla="*/ 3403773 w 4935538"/>
                <a:gd name="connsiteY183" fmla="*/ 3074543 h 6393212"/>
                <a:gd name="connsiteX184" fmla="*/ 3376774 w 4935538"/>
                <a:gd name="connsiteY184" fmla="*/ 3071366 h 6393212"/>
                <a:gd name="connsiteX185" fmla="*/ 3348982 w 4935538"/>
                <a:gd name="connsiteY185" fmla="*/ 3066601 h 6393212"/>
                <a:gd name="connsiteX186" fmla="*/ 3322777 w 4935538"/>
                <a:gd name="connsiteY186" fmla="*/ 3059453 h 6393212"/>
                <a:gd name="connsiteX187" fmla="*/ 3297367 w 4935538"/>
                <a:gd name="connsiteY187" fmla="*/ 3050716 h 6393212"/>
                <a:gd name="connsiteX188" fmla="*/ 3271163 w 4935538"/>
                <a:gd name="connsiteY188" fmla="*/ 3040391 h 6393212"/>
                <a:gd name="connsiteX189" fmla="*/ 3246547 w 4935538"/>
                <a:gd name="connsiteY189" fmla="*/ 3027683 h 6393212"/>
                <a:gd name="connsiteX190" fmla="*/ 3223518 w 4935538"/>
                <a:gd name="connsiteY190" fmla="*/ 3013387 h 6393212"/>
                <a:gd name="connsiteX191" fmla="*/ 3200490 w 4935538"/>
                <a:gd name="connsiteY191" fmla="*/ 2997502 h 6393212"/>
                <a:gd name="connsiteX192" fmla="*/ 3179050 w 4935538"/>
                <a:gd name="connsiteY192" fmla="*/ 2980029 h 6393212"/>
                <a:gd name="connsiteX193" fmla="*/ 3159199 w 4935538"/>
                <a:gd name="connsiteY193" fmla="*/ 2961762 h 6393212"/>
                <a:gd name="connsiteX194" fmla="*/ 3139347 w 4935538"/>
                <a:gd name="connsiteY194" fmla="*/ 2940318 h 6393212"/>
                <a:gd name="connsiteX195" fmla="*/ 3121877 w 4935538"/>
                <a:gd name="connsiteY195" fmla="*/ 2918079 h 6393212"/>
                <a:gd name="connsiteX196" fmla="*/ 3113936 w 4935538"/>
                <a:gd name="connsiteY196" fmla="*/ 2906960 h 6393212"/>
                <a:gd name="connsiteX197" fmla="*/ 3105996 w 4935538"/>
                <a:gd name="connsiteY197" fmla="*/ 2894252 h 6393212"/>
                <a:gd name="connsiteX198" fmla="*/ 3098055 w 4935538"/>
                <a:gd name="connsiteY198" fmla="*/ 2881545 h 6393212"/>
                <a:gd name="connsiteX199" fmla="*/ 3090908 w 4935538"/>
                <a:gd name="connsiteY199" fmla="*/ 2868837 h 6393212"/>
                <a:gd name="connsiteX200" fmla="*/ 3084556 w 4935538"/>
                <a:gd name="connsiteY200" fmla="*/ 2856129 h 6393212"/>
                <a:gd name="connsiteX201" fmla="*/ 3078203 w 4935538"/>
                <a:gd name="connsiteY201" fmla="*/ 2841833 h 6393212"/>
                <a:gd name="connsiteX202" fmla="*/ 2979738 w 4935538"/>
                <a:gd name="connsiteY202" fmla="*/ 2615477 h 6393212"/>
                <a:gd name="connsiteX203" fmla="*/ 3273545 w 4935538"/>
                <a:gd name="connsiteY203" fmla="*/ 1818862 h 6393212"/>
                <a:gd name="connsiteX204" fmla="*/ 3282280 w 4935538"/>
                <a:gd name="connsiteY204" fmla="*/ 1792653 h 6393212"/>
                <a:gd name="connsiteX205" fmla="*/ 2629889 w 4935538"/>
                <a:gd name="connsiteY205" fmla="*/ 1065562 h 6393212"/>
                <a:gd name="connsiteX206" fmla="*/ 2657661 w 4935538"/>
                <a:gd name="connsiteY206" fmla="*/ 1065562 h 6393212"/>
                <a:gd name="connsiteX207" fmla="*/ 2685434 w 4935538"/>
                <a:gd name="connsiteY207" fmla="*/ 1067149 h 6393212"/>
                <a:gd name="connsiteX208" fmla="*/ 2711620 w 4935538"/>
                <a:gd name="connsiteY208" fmla="*/ 1070324 h 6393212"/>
                <a:gd name="connsiteX209" fmla="*/ 2739393 w 4935538"/>
                <a:gd name="connsiteY209" fmla="*/ 1074292 h 6393212"/>
                <a:gd name="connsiteX210" fmla="*/ 2766372 w 4935538"/>
                <a:gd name="connsiteY210" fmla="*/ 1080641 h 6393212"/>
                <a:gd name="connsiteX211" fmla="*/ 2792558 w 4935538"/>
                <a:gd name="connsiteY211" fmla="*/ 1087783 h 6393212"/>
                <a:gd name="connsiteX212" fmla="*/ 2820331 w 4935538"/>
                <a:gd name="connsiteY212" fmla="*/ 1096513 h 6393212"/>
                <a:gd name="connsiteX213" fmla="*/ 2844930 w 4935538"/>
                <a:gd name="connsiteY213" fmla="*/ 1107624 h 6393212"/>
                <a:gd name="connsiteX214" fmla="*/ 2868735 w 4935538"/>
                <a:gd name="connsiteY214" fmla="*/ 1117941 h 6393212"/>
                <a:gd name="connsiteX215" fmla="*/ 2891747 w 4935538"/>
                <a:gd name="connsiteY215" fmla="*/ 1130640 h 6393212"/>
                <a:gd name="connsiteX216" fmla="*/ 2914759 w 4935538"/>
                <a:gd name="connsiteY216" fmla="*/ 1143338 h 6393212"/>
                <a:gd name="connsiteX217" fmla="*/ 2936183 w 4935538"/>
                <a:gd name="connsiteY217" fmla="*/ 1157623 h 6393212"/>
                <a:gd name="connsiteX218" fmla="*/ 2957608 w 4935538"/>
                <a:gd name="connsiteY218" fmla="*/ 1172702 h 6393212"/>
                <a:gd name="connsiteX219" fmla="*/ 2976652 w 4935538"/>
                <a:gd name="connsiteY219" fmla="*/ 1188575 h 6393212"/>
                <a:gd name="connsiteX220" fmla="*/ 2995697 w 4935538"/>
                <a:gd name="connsiteY220" fmla="*/ 1205241 h 6393212"/>
                <a:gd name="connsiteX221" fmla="*/ 3013948 w 4935538"/>
                <a:gd name="connsiteY221" fmla="*/ 1223494 h 6393212"/>
                <a:gd name="connsiteX222" fmla="*/ 3030611 w 4935538"/>
                <a:gd name="connsiteY222" fmla="*/ 1241748 h 6393212"/>
                <a:gd name="connsiteX223" fmla="*/ 3046481 w 4935538"/>
                <a:gd name="connsiteY223" fmla="*/ 1260795 h 6393212"/>
                <a:gd name="connsiteX224" fmla="*/ 3061558 w 4935538"/>
                <a:gd name="connsiteY224" fmla="*/ 1281430 h 6393212"/>
                <a:gd name="connsiteX225" fmla="*/ 3075841 w 4935538"/>
                <a:gd name="connsiteY225" fmla="*/ 1302064 h 6393212"/>
                <a:gd name="connsiteX226" fmla="*/ 3089331 w 4935538"/>
                <a:gd name="connsiteY226" fmla="*/ 1322698 h 6393212"/>
                <a:gd name="connsiteX227" fmla="*/ 3101234 w 4935538"/>
                <a:gd name="connsiteY227" fmla="*/ 1344920 h 6393212"/>
                <a:gd name="connsiteX228" fmla="*/ 3112343 w 4935538"/>
                <a:gd name="connsiteY228" fmla="*/ 1367142 h 6393212"/>
                <a:gd name="connsiteX229" fmla="*/ 3121865 w 4935538"/>
                <a:gd name="connsiteY229" fmla="*/ 1390157 h 6393212"/>
                <a:gd name="connsiteX230" fmla="*/ 3130593 w 4935538"/>
                <a:gd name="connsiteY230" fmla="*/ 1413172 h 6393212"/>
                <a:gd name="connsiteX231" fmla="*/ 3138529 w 4935538"/>
                <a:gd name="connsiteY231" fmla="*/ 1436981 h 6393212"/>
                <a:gd name="connsiteX232" fmla="*/ 3144877 w 4935538"/>
                <a:gd name="connsiteY232" fmla="*/ 1461584 h 6393212"/>
                <a:gd name="connsiteX233" fmla="*/ 3150431 w 4935538"/>
                <a:gd name="connsiteY233" fmla="*/ 1485393 h 6393212"/>
                <a:gd name="connsiteX234" fmla="*/ 3154399 w 4935538"/>
                <a:gd name="connsiteY234" fmla="*/ 1510789 h 6393212"/>
                <a:gd name="connsiteX235" fmla="*/ 3158366 w 4935538"/>
                <a:gd name="connsiteY235" fmla="*/ 1535392 h 6393212"/>
                <a:gd name="connsiteX236" fmla="*/ 3159953 w 4935538"/>
                <a:gd name="connsiteY236" fmla="*/ 1560788 h 6393212"/>
                <a:gd name="connsiteX237" fmla="*/ 3159953 w 4935538"/>
                <a:gd name="connsiteY237" fmla="*/ 1586184 h 6393212"/>
                <a:gd name="connsiteX238" fmla="*/ 3159953 w 4935538"/>
                <a:gd name="connsiteY238" fmla="*/ 1612374 h 6393212"/>
                <a:gd name="connsiteX239" fmla="*/ 3157573 w 4935538"/>
                <a:gd name="connsiteY239" fmla="*/ 1636977 h 6393212"/>
                <a:gd name="connsiteX240" fmla="*/ 3154399 w 4935538"/>
                <a:gd name="connsiteY240" fmla="*/ 1662373 h 6393212"/>
                <a:gd name="connsiteX241" fmla="*/ 3148844 w 4935538"/>
                <a:gd name="connsiteY241" fmla="*/ 1688563 h 6393212"/>
                <a:gd name="connsiteX242" fmla="*/ 3144083 w 4935538"/>
                <a:gd name="connsiteY242" fmla="*/ 1713959 h 6393212"/>
                <a:gd name="connsiteX243" fmla="*/ 3136942 w 4935538"/>
                <a:gd name="connsiteY243" fmla="*/ 1739355 h 6393212"/>
                <a:gd name="connsiteX244" fmla="*/ 3128213 w 4935538"/>
                <a:gd name="connsiteY244" fmla="*/ 1764751 h 6393212"/>
                <a:gd name="connsiteX245" fmla="*/ 2456904 w 4935538"/>
                <a:gd name="connsiteY245" fmla="*/ 3584549 h 6393212"/>
                <a:gd name="connsiteX246" fmla="*/ 2452936 w 4935538"/>
                <a:gd name="connsiteY246" fmla="*/ 3593279 h 6393212"/>
                <a:gd name="connsiteX247" fmla="*/ 2448968 w 4935538"/>
                <a:gd name="connsiteY247" fmla="*/ 3602803 h 6393212"/>
                <a:gd name="connsiteX248" fmla="*/ 2440240 w 4935538"/>
                <a:gd name="connsiteY248" fmla="*/ 3620263 h 6393212"/>
                <a:gd name="connsiteX249" fmla="*/ 3126626 w 4935538"/>
                <a:gd name="connsiteY249" fmla="*/ 4381356 h 6393212"/>
                <a:gd name="connsiteX250" fmla="*/ 3138529 w 4935538"/>
                <a:gd name="connsiteY250" fmla="*/ 4394847 h 6393212"/>
                <a:gd name="connsiteX251" fmla="*/ 3150431 w 4935538"/>
                <a:gd name="connsiteY251" fmla="*/ 4409133 h 6393212"/>
                <a:gd name="connsiteX252" fmla="*/ 3160747 w 4935538"/>
                <a:gd name="connsiteY252" fmla="*/ 4424212 h 6393212"/>
                <a:gd name="connsiteX253" fmla="*/ 3171062 w 4935538"/>
                <a:gd name="connsiteY253" fmla="*/ 4437703 h 6393212"/>
                <a:gd name="connsiteX254" fmla="*/ 3182172 w 4935538"/>
                <a:gd name="connsiteY254" fmla="*/ 4452782 h 6393212"/>
                <a:gd name="connsiteX255" fmla="*/ 3190900 w 4935538"/>
                <a:gd name="connsiteY255" fmla="*/ 4468655 h 6393212"/>
                <a:gd name="connsiteX256" fmla="*/ 3200422 w 4935538"/>
                <a:gd name="connsiteY256" fmla="*/ 4483734 h 6393212"/>
                <a:gd name="connsiteX257" fmla="*/ 3208357 w 4935538"/>
                <a:gd name="connsiteY257" fmla="*/ 4499607 h 6393212"/>
                <a:gd name="connsiteX258" fmla="*/ 3216292 w 4935538"/>
                <a:gd name="connsiteY258" fmla="*/ 4515479 h 6393212"/>
                <a:gd name="connsiteX259" fmla="*/ 3224228 w 4935538"/>
                <a:gd name="connsiteY259" fmla="*/ 4532146 h 6393212"/>
                <a:gd name="connsiteX260" fmla="*/ 3230576 w 4935538"/>
                <a:gd name="connsiteY260" fmla="*/ 4548812 h 6393212"/>
                <a:gd name="connsiteX261" fmla="*/ 3237717 w 4935538"/>
                <a:gd name="connsiteY261" fmla="*/ 4565478 h 6393212"/>
                <a:gd name="connsiteX262" fmla="*/ 3243272 w 4935538"/>
                <a:gd name="connsiteY262" fmla="*/ 4581351 h 6393212"/>
                <a:gd name="connsiteX263" fmla="*/ 3248033 w 4935538"/>
                <a:gd name="connsiteY263" fmla="*/ 4598017 h 6393212"/>
                <a:gd name="connsiteX264" fmla="*/ 3253587 w 4935538"/>
                <a:gd name="connsiteY264" fmla="*/ 4615477 h 6393212"/>
                <a:gd name="connsiteX265" fmla="*/ 3256761 w 4935538"/>
                <a:gd name="connsiteY265" fmla="*/ 4632937 h 6393212"/>
                <a:gd name="connsiteX266" fmla="*/ 3261523 w 4935538"/>
                <a:gd name="connsiteY266" fmla="*/ 4650397 h 6393212"/>
                <a:gd name="connsiteX267" fmla="*/ 3263903 w 4935538"/>
                <a:gd name="connsiteY267" fmla="*/ 4667063 h 6393212"/>
                <a:gd name="connsiteX268" fmla="*/ 3267077 w 4935538"/>
                <a:gd name="connsiteY268" fmla="*/ 4684523 h 6393212"/>
                <a:gd name="connsiteX269" fmla="*/ 3269458 w 4935538"/>
                <a:gd name="connsiteY269" fmla="*/ 4702776 h 6393212"/>
                <a:gd name="connsiteX270" fmla="*/ 3270251 w 4935538"/>
                <a:gd name="connsiteY270" fmla="*/ 4720236 h 6393212"/>
                <a:gd name="connsiteX271" fmla="*/ 3271045 w 4935538"/>
                <a:gd name="connsiteY271" fmla="*/ 4737696 h 6393212"/>
                <a:gd name="connsiteX272" fmla="*/ 3271838 w 4935538"/>
                <a:gd name="connsiteY272" fmla="*/ 4755156 h 6393212"/>
                <a:gd name="connsiteX273" fmla="*/ 3271045 w 4935538"/>
                <a:gd name="connsiteY273" fmla="*/ 4773410 h 6393212"/>
                <a:gd name="connsiteX274" fmla="*/ 3271045 w 4935538"/>
                <a:gd name="connsiteY274" fmla="*/ 4790870 h 6393212"/>
                <a:gd name="connsiteX275" fmla="*/ 3269458 w 4935538"/>
                <a:gd name="connsiteY275" fmla="*/ 4809123 h 6393212"/>
                <a:gd name="connsiteX276" fmla="*/ 3267871 w 4935538"/>
                <a:gd name="connsiteY276" fmla="*/ 4827377 h 6393212"/>
                <a:gd name="connsiteX277" fmla="*/ 3264697 w 4935538"/>
                <a:gd name="connsiteY277" fmla="*/ 4844837 h 6393212"/>
                <a:gd name="connsiteX278" fmla="*/ 3262316 w 4935538"/>
                <a:gd name="connsiteY278" fmla="*/ 4862296 h 6393212"/>
                <a:gd name="connsiteX279" fmla="*/ 3259142 w 4935538"/>
                <a:gd name="connsiteY279" fmla="*/ 4880550 h 6393212"/>
                <a:gd name="connsiteX280" fmla="*/ 3254381 w 4935538"/>
                <a:gd name="connsiteY280" fmla="*/ 4898804 h 6393212"/>
                <a:gd name="connsiteX281" fmla="*/ 3250413 w 4935538"/>
                <a:gd name="connsiteY281" fmla="*/ 4916263 h 6393212"/>
                <a:gd name="connsiteX282" fmla="*/ 2900475 w 4935538"/>
                <a:gd name="connsiteY282" fmla="*/ 6129727 h 6393212"/>
                <a:gd name="connsiteX283" fmla="*/ 2895714 w 4935538"/>
                <a:gd name="connsiteY283" fmla="*/ 6144011 h 6393212"/>
                <a:gd name="connsiteX284" fmla="*/ 2890953 w 4935538"/>
                <a:gd name="connsiteY284" fmla="*/ 6159091 h 6393212"/>
                <a:gd name="connsiteX285" fmla="*/ 2884605 w 4935538"/>
                <a:gd name="connsiteY285" fmla="*/ 6172583 h 6393212"/>
                <a:gd name="connsiteX286" fmla="*/ 2879051 w 4935538"/>
                <a:gd name="connsiteY286" fmla="*/ 6186074 h 6393212"/>
                <a:gd name="connsiteX287" fmla="*/ 2871909 w 4935538"/>
                <a:gd name="connsiteY287" fmla="*/ 6200359 h 6393212"/>
                <a:gd name="connsiteX288" fmla="*/ 2864767 w 4935538"/>
                <a:gd name="connsiteY288" fmla="*/ 6212264 h 6393212"/>
                <a:gd name="connsiteX289" fmla="*/ 2856832 w 4935538"/>
                <a:gd name="connsiteY289" fmla="*/ 6225755 h 6393212"/>
                <a:gd name="connsiteX290" fmla="*/ 2848897 w 4935538"/>
                <a:gd name="connsiteY290" fmla="*/ 6237660 h 6393212"/>
                <a:gd name="connsiteX291" fmla="*/ 2840169 w 4935538"/>
                <a:gd name="connsiteY291" fmla="*/ 6249565 h 6393212"/>
                <a:gd name="connsiteX292" fmla="*/ 2830647 w 4935538"/>
                <a:gd name="connsiteY292" fmla="*/ 6261469 h 6393212"/>
                <a:gd name="connsiteX293" fmla="*/ 2821124 w 4935538"/>
                <a:gd name="connsiteY293" fmla="*/ 6271787 h 6393212"/>
                <a:gd name="connsiteX294" fmla="*/ 2811602 w 4935538"/>
                <a:gd name="connsiteY294" fmla="*/ 6282897 h 6393212"/>
                <a:gd name="connsiteX295" fmla="*/ 2801287 w 4935538"/>
                <a:gd name="connsiteY295" fmla="*/ 6293215 h 6393212"/>
                <a:gd name="connsiteX296" fmla="*/ 2790178 w 4935538"/>
                <a:gd name="connsiteY296" fmla="*/ 6302738 h 6393212"/>
                <a:gd name="connsiteX297" fmla="*/ 2779068 w 4935538"/>
                <a:gd name="connsiteY297" fmla="*/ 6311468 h 6393212"/>
                <a:gd name="connsiteX298" fmla="*/ 2767959 w 4935538"/>
                <a:gd name="connsiteY298" fmla="*/ 6320198 h 6393212"/>
                <a:gd name="connsiteX299" fmla="*/ 2756057 w 4935538"/>
                <a:gd name="connsiteY299" fmla="*/ 6329721 h 6393212"/>
                <a:gd name="connsiteX300" fmla="*/ 2744154 w 4935538"/>
                <a:gd name="connsiteY300" fmla="*/ 6337658 h 6393212"/>
                <a:gd name="connsiteX301" fmla="*/ 2732251 w 4935538"/>
                <a:gd name="connsiteY301" fmla="*/ 6344007 h 6393212"/>
                <a:gd name="connsiteX302" fmla="*/ 2718762 w 4935538"/>
                <a:gd name="connsiteY302" fmla="*/ 6351149 h 6393212"/>
                <a:gd name="connsiteX303" fmla="*/ 2706066 w 4935538"/>
                <a:gd name="connsiteY303" fmla="*/ 6357499 h 6393212"/>
                <a:gd name="connsiteX304" fmla="*/ 2693369 w 4935538"/>
                <a:gd name="connsiteY304" fmla="*/ 6363847 h 6393212"/>
                <a:gd name="connsiteX305" fmla="*/ 2679880 w 4935538"/>
                <a:gd name="connsiteY305" fmla="*/ 6369403 h 6393212"/>
                <a:gd name="connsiteX306" fmla="*/ 2665597 w 4935538"/>
                <a:gd name="connsiteY306" fmla="*/ 6374165 h 6393212"/>
                <a:gd name="connsiteX307" fmla="*/ 2652107 w 4935538"/>
                <a:gd name="connsiteY307" fmla="*/ 6378133 h 6393212"/>
                <a:gd name="connsiteX308" fmla="*/ 2638617 w 4935538"/>
                <a:gd name="connsiteY308" fmla="*/ 6382101 h 6393212"/>
                <a:gd name="connsiteX309" fmla="*/ 2624334 w 4935538"/>
                <a:gd name="connsiteY309" fmla="*/ 6385275 h 6393212"/>
                <a:gd name="connsiteX310" fmla="*/ 2609257 w 4935538"/>
                <a:gd name="connsiteY310" fmla="*/ 6387657 h 6393212"/>
                <a:gd name="connsiteX311" fmla="*/ 2594974 w 4935538"/>
                <a:gd name="connsiteY311" fmla="*/ 6390037 h 6393212"/>
                <a:gd name="connsiteX312" fmla="*/ 2580691 w 4935538"/>
                <a:gd name="connsiteY312" fmla="*/ 6391625 h 6393212"/>
                <a:gd name="connsiteX313" fmla="*/ 2565614 w 4935538"/>
                <a:gd name="connsiteY313" fmla="*/ 6392419 h 6393212"/>
                <a:gd name="connsiteX314" fmla="*/ 2550538 w 4935538"/>
                <a:gd name="connsiteY314" fmla="*/ 6393212 h 6393212"/>
                <a:gd name="connsiteX315" fmla="*/ 2525939 w 4935538"/>
                <a:gd name="connsiteY315" fmla="*/ 6392419 h 6393212"/>
                <a:gd name="connsiteX316" fmla="*/ 2500547 w 4935538"/>
                <a:gd name="connsiteY316" fmla="*/ 6389244 h 6393212"/>
                <a:gd name="connsiteX317" fmla="*/ 2475948 w 4935538"/>
                <a:gd name="connsiteY317" fmla="*/ 6385275 h 6393212"/>
                <a:gd name="connsiteX318" fmla="*/ 2449762 w 4935538"/>
                <a:gd name="connsiteY318" fmla="*/ 6378133 h 6393212"/>
                <a:gd name="connsiteX319" fmla="*/ 2432305 w 4935538"/>
                <a:gd name="connsiteY319" fmla="*/ 6372577 h 6393212"/>
                <a:gd name="connsiteX320" fmla="*/ 2414848 w 4935538"/>
                <a:gd name="connsiteY320" fmla="*/ 6366229 h 6393212"/>
                <a:gd name="connsiteX321" fmla="*/ 2397390 w 4935538"/>
                <a:gd name="connsiteY321" fmla="*/ 6359086 h 6393212"/>
                <a:gd name="connsiteX322" fmla="*/ 2381520 w 4935538"/>
                <a:gd name="connsiteY322" fmla="*/ 6351149 h 6393212"/>
                <a:gd name="connsiteX323" fmla="*/ 2365650 w 4935538"/>
                <a:gd name="connsiteY323" fmla="*/ 6342419 h 6393212"/>
                <a:gd name="connsiteX324" fmla="*/ 2350573 w 4935538"/>
                <a:gd name="connsiteY324" fmla="*/ 6332896 h 6393212"/>
                <a:gd name="connsiteX325" fmla="*/ 2335497 w 4935538"/>
                <a:gd name="connsiteY325" fmla="*/ 6322579 h 6393212"/>
                <a:gd name="connsiteX326" fmla="*/ 2322007 w 4935538"/>
                <a:gd name="connsiteY326" fmla="*/ 6311468 h 6393212"/>
                <a:gd name="connsiteX327" fmla="*/ 2308517 w 4935538"/>
                <a:gd name="connsiteY327" fmla="*/ 6300357 h 6393212"/>
                <a:gd name="connsiteX328" fmla="*/ 2295028 w 4935538"/>
                <a:gd name="connsiteY328" fmla="*/ 6288453 h 6393212"/>
                <a:gd name="connsiteX329" fmla="*/ 2283918 w 4935538"/>
                <a:gd name="connsiteY329" fmla="*/ 6275755 h 6393212"/>
                <a:gd name="connsiteX330" fmla="*/ 2271222 w 4935538"/>
                <a:gd name="connsiteY330" fmla="*/ 6262263 h 6393212"/>
                <a:gd name="connsiteX331" fmla="*/ 2260907 w 4935538"/>
                <a:gd name="connsiteY331" fmla="*/ 6248771 h 6393212"/>
                <a:gd name="connsiteX332" fmla="*/ 2251385 w 4935538"/>
                <a:gd name="connsiteY332" fmla="*/ 6234485 h 6393212"/>
                <a:gd name="connsiteX333" fmla="*/ 2241069 w 4935538"/>
                <a:gd name="connsiteY333" fmla="*/ 6219407 h 6393212"/>
                <a:gd name="connsiteX334" fmla="*/ 2232340 w 4935538"/>
                <a:gd name="connsiteY334" fmla="*/ 6204327 h 6393212"/>
                <a:gd name="connsiteX335" fmla="*/ 2224405 w 4935538"/>
                <a:gd name="connsiteY335" fmla="*/ 6190043 h 6393212"/>
                <a:gd name="connsiteX336" fmla="*/ 2216470 w 4935538"/>
                <a:gd name="connsiteY336" fmla="*/ 6173376 h 6393212"/>
                <a:gd name="connsiteX337" fmla="*/ 2210122 w 4935538"/>
                <a:gd name="connsiteY337" fmla="*/ 6156709 h 6393212"/>
                <a:gd name="connsiteX338" fmla="*/ 2203774 w 4935538"/>
                <a:gd name="connsiteY338" fmla="*/ 6140837 h 6393212"/>
                <a:gd name="connsiteX339" fmla="*/ 2199806 w 4935538"/>
                <a:gd name="connsiteY339" fmla="*/ 6124171 h 6393212"/>
                <a:gd name="connsiteX340" fmla="*/ 2195045 w 4935538"/>
                <a:gd name="connsiteY340" fmla="*/ 6106711 h 6393212"/>
                <a:gd name="connsiteX341" fmla="*/ 2191871 w 4935538"/>
                <a:gd name="connsiteY341" fmla="*/ 6090045 h 6393212"/>
                <a:gd name="connsiteX342" fmla="*/ 2189491 w 4935538"/>
                <a:gd name="connsiteY342" fmla="*/ 6071791 h 6393212"/>
                <a:gd name="connsiteX343" fmla="*/ 2187110 w 4935538"/>
                <a:gd name="connsiteY343" fmla="*/ 6054331 h 6393212"/>
                <a:gd name="connsiteX344" fmla="*/ 2186317 w 4935538"/>
                <a:gd name="connsiteY344" fmla="*/ 6036871 h 6393212"/>
                <a:gd name="connsiteX345" fmla="*/ 2186317 w 4935538"/>
                <a:gd name="connsiteY345" fmla="*/ 6019411 h 6393212"/>
                <a:gd name="connsiteX346" fmla="*/ 2187904 w 4935538"/>
                <a:gd name="connsiteY346" fmla="*/ 6000365 h 6393212"/>
                <a:gd name="connsiteX347" fmla="*/ 2190284 w 4935538"/>
                <a:gd name="connsiteY347" fmla="*/ 5982905 h 6393212"/>
                <a:gd name="connsiteX348" fmla="*/ 2192665 w 4935538"/>
                <a:gd name="connsiteY348" fmla="*/ 5963857 h 6393212"/>
                <a:gd name="connsiteX349" fmla="*/ 2195839 w 4935538"/>
                <a:gd name="connsiteY349" fmla="*/ 5946397 h 6393212"/>
                <a:gd name="connsiteX350" fmla="*/ 2200600 w 4935538"/>
                <a:gd name="connsiteY350" fmla="*/ 5928144 h 6393212"/>
                <a:gd name="connsiteX351" fmla="*/ 2525145 w 4935538"/>
                <a:gd name="connsiteY351" fmla="*/ 4801187 h 6393212"/>
                <a:gd name="connsiteX352" fmla="*/ 1573727 w 4935538"/>
                <a:gd name="connsiteY352" fmla="*/ 3744863 h 6393212"/>
                <a:gd name="connsiteX353" fmla="*/ 1564999 w 4935538"/>
                <a:gd name="connsiteY353" fmla="*/ 3735339 h 6393212"/>
                <a:gd name="connsiteX354" fmla="*/ 1556270 w 4935538"/>
                <a:gd name="connsiteY354" fmla="*/ 3724229 h 6393212"/>
                <a:gd name="connsiteX355" fmla="*/ 1548335 w 4935538"/>
                <a:gd name="connsiteY355" fmla="*/ 3713118 h 6393212"/>
                <a:gd name="connsiteX356" fmla="*/ 1541193 w 4935538"/>
                <a:gd name="connsiteY356" fmla="*/ 3701213 h 6393212"/>
                <a:gd name="connsiteX357" fmla="*/ 1527704 w 4935538"/>
                <a:gd name="connsiteY357" fmla="*/ 3678198 h 6393212"/>
                <a:gd name="connsiteX358" fmla="*/ 1515801 w 4935538"/>
                <a:gd name="connsiteY358" fmla="*/ 3655183 h 6393212"/>
                <a:gd name="connsiteX359" fmla="*/ 1503105 w 4935538"/>
                <a:gd name="connsiteY359" fmla="*/ 3630580 h 6393212"/>
                <a:gd name="connsiteX360" fmla="*/ 1491202 w 4935538"/>
                <a:gd name="connsiteY360" fmla="*/ 3605977 h 6393212"/>
                <a:gd name="connsiteX361" fmla="*/ 1481680 w 4935538"/>
                <a:gd name="connsiteY361" fmla="*/ 3581375 h 6393212"/>
                <a:gd name="connsiteX362" fmla="*/ 1472952 w 4935538"/>
                <a:gd name="connsiteY362" fmla="*/ 3554391 h 6393212"/>
                <a:gd name="connsiteX363" fmla="*/ 1465810 w 4935538"/>
                <a:gd name="connsiteY363" fmla="*/ 3528201 h 6393212"/>
                <a:gd name="connsiteX364" fmla="*/ 1459462 w 4935538"/>
                <a:gd name="connsiteY364" fmla="*/ 3502012 h 6393212"/>
                <a:gd name="connsiteX365" fmla="*/ 1454701 w 4935538"/>
                <a:gd name="connsiteY365" fmla="*/ 3475028 h 6393212"/>
                <a:gd name="connsiteX366" fmla="*/ 1451527 w 4935538"/>
                <a:gd name="connsiteY366" fmla="*/ 3448045 h 6393212"/>
                <a:gd name="connsiteX367" fmla="*/ 1449940 w 4935538"/>
                <a:gd name="connsiteY367" fmla="*/ 3420268 h 6393212"/>
                <a:gd name="connsiteX368" fmla="*/ 1449146 w 4935538"/>
                <a:gd name="connsiteY368" fmla="*/ 3391697 h 6393212"/>
                <a:gd name="connsiteX369" fmla="*/ 1450733 w 4935538"/>
                <a:gd name="connsiteY369" fmla="*/ 3364713 h 6393212"/>
                <a:gd name="connsiteX370" fmla="*/ 1453907 w 4935538"/>
                <a:gd name="connsiteY370" fmla="*/ 3336143 h 6393212"/>
                <a:gd name="connsiteX371" fmla="*/ 1457875 w 4935538"/>
                <a:gd name="connsiteY371" fmla="*/ 3308365 h 6393212"/>
                <a:gd name="connsiteX372" fmla="*/ 1464223 w 4935538"/>
                <a:gd name="connsiteY372" fmla="*/ 3280588 h 6393212"/>
                <a:gd name="connsiteX373" fmla="*/ 1472158 w 4935538"/>
                <a:gd name="connsiteY373" fmla="*/ 3252018 h 6393212"/>
                <a:gd name="connsiteX374" fmla="*/ 1480887 w 4935538"/>
                <a:gd name="connsiteY374" fmla="*/ 3225034 h 6393212"/>
                <a:gd name="connsiteX375" fmla="*/ 1996668 w 4935538"/>
                <a:gd name="connsiteY375" fmla="*/ 1826655 h 6393212"/>
                <a:gd name="connsiteX376" fmla="*/ 1635621 w 4935538"/>
                <a:gd name="connsiteY376" fmla="*/ 1907606 h 6393212"/>
                <a:gd name="connsiteX377" fmla="*/ 1256324 w 4935538"/>
                <a:gd name="connsiteY377" fmla="*/ 2922661 h 6393212"/>
                <a:gd name="connsiteX378" fmla="*/ 1246801 w 4935538"/>
                <a:gd name="connsiteY378" fmla="*/ 2945676 h 6393212"/>
                <a:gd name="connsiteX379" fmla="*/ 1234899 w 4935538"/>
                <a:gd name="connsiteY379" fmla="*/ 2967898 h 6393212"/>
                <a:gd name="connsiteX380" fmla="*/ 1222996 w 4935538"/>
                <a:gd name="connsiteY380" fmla="*/ 2987738 h 6393212"/>
                <a:gd name="connsiteX381" fmla="*/ 1208713 w 4935538"/>
                <a:gd name="connsiteY381" fmla="*/ 3007579 h 6393212"/>
                <a:gd name="connsiteX382" fmla="*/ 1193636 w 4935538"/>
                <a:gd name="connsiteY382" fmla="*/ 3025039 h 6393212"/>
                <a:gd name="connsiteX383" fmla="*/ 1176973 w 4935538"/>
                <a:gd name="connsiteY383" fmla="*/ 3041705 h 6393212"/>
                <a:gd name="connsiteX384" fmla="*/ 1159515 w 4935538"/>
                <a:gd name="connsiteY384" fmla="*/ 3056784 h 6393212"/>
                <a:gd name="connsiteX385" fmla="*/ 1139678 w 4935538"/>
                <a:gd name="connsiteY385" fmla="*/ 3071070 h 6393212"/>
                <a:gd name="connsiteX386" fmla="*/ 1120633 w 4935538"/>
                <a:gd name="connsiteY386" fmla="*/ 3083768 h 6393212"/>
                <a:gd name="connsiteX387" fmla="*/ 1100002 w 4935538"/>
                <a:gd name="connsiteY387" fmla="*/ 3094085 h 6393212"/>
                <a:gd name="connsiteX388" fmla="*/ 1078577 w 4935538"/>
                <a:gd name="connsiteY388" fmla="*/ 3103609 h 6393212"/>
                <a:gd name="connsiteX389" fmla="*/ 1056359 w 4935538"/>
                <a:gd name="connsiteY389" fmla="*/ 3111545 h 6393212"/>
                <a:gd name="connsiteX390" fmla="*/ 1033347 w 4935538"/>
                <a:gd name="connsiteY390" fmla="*/ 3117100 h 6393212"/>
                <a:gd name="connsiteX391" fmla="*/ 1011129 w 4935538"/>
                <a:gd name="connsiteY391" fmla="*/ 3121862 h 6393212"/>
                <a:gd name="connsiteX392" fmla="*/ 987324 w 4935538"/>
                <a:gd name="connsiteY392" fmla="*/ 3124243 h 6393212"/>
                <a:gd name="connsiteX393" fmla="*/ 963519 w 4935538"/>
                <a:gd name="connsiteY393" fmla="*/ 3125037 h 6393212"/>
                <a:gd name="connsiteX394" fmla="*/ 950822 w 4935538"/>
                <a:gd name="connsiteY394" fmla="*/ 3125037 h 6393212"/>
                <a:gd name="connsiteX395" fmla="*/ 937333 w 4935538"/>
                <a:gd name="connsiteY395" fmla="*/ 3124243 h 6393212"/>
                <a:gd name="connsiteX396" fmla="*/ 923050 w 4935538"/>
                <a:gd name="connsiteY396" fmla="*/ 3122656 h 6393212"/>
                <a:gd name="connsiteX397" fmla="*/ 909560 w 4935538"/>
                <a:gd name="connsiteY397" fmla="*/ 3120275 h 6393212"/>
                <a:gd name="connsiteX398" fmla="*/ 896070 w 4935538"/>
                <a:gd name="connsiteY398" fmla="*/ 3117894 h 6393212"/>
                <a:gd name="connsiteX399" fmla="*/ 882581 w 4935538"/>
                <a:gd name="connsiteY399" fmla="*/ 3114719 h 6393212"/>
                <a:gd name="connsiteX400" fmla="*/ 868297 w 4935538"/>
                <a:gd name="connsiteY400" fmla="*/ 3109958 h 6393212"/>
                <a:gd name="connsiteX401" fmla="*/ 854808 w 4935538"/>
                <a:gd name="connsiteY401" fmla="*/ 3105196 h 6393212"/>
                <a:gd name="connsiteX402" fmla="*/ 839731 w 4935538"/>
                <a:gd name="connsiteY402" fmla="*/ 3099640 h 6393212"/>
                <a:gd name="connsiteX403" fmla="*/ 826241 w 4935538"/>
                <a:gd name="connsiteY403" fmla="*/ 3093291 h 6393212"/>
                <a:gd name="connsiteX404" fmla="*/ 811958 w 4935538"/>
                <a:gd name="connsiteY404" fmla="*/ 3085355 h 6393212"/>
                <a:gd name="connsiteX405" fmla="*/ 798469 w 4935538"/>
                <a:gd name="connsiteY405" fmla="*/ 3077419 h 6393212"/>
                <a:gd name="connsiteX406" fmla="*/ 784979 w 4935538"/>
                <a:gd name="connsiteY406" fmla="*/ 3069482 h 6393212"/>
                <a:gd name="connsiteX407" fmla="*/ 773076 w 4935538"/>
                <a:gd name="connsiteY407" fmla="*/ 3059959 h 6393212"/>
                <a:gd name="connsiteX408" fmla="*/ 761174 w 4935538"/>
                <a:gd name="connsiteY408" fmla="*/ 3049642 h 6393212"/>
                <a:gd name="connsiteX409" fmla="*/ 750064 w 4935538"/>
                <a:gd name="connsiteY409" fmla="*/ 3040118 h 6393212"/>
                <a:gd name="connsiteX410" fmla="*/ 738955 w 4935538"/>
                <a:gd name="connsiteY410" fmla="*/ 3029801 h 6393212"/>
                <a:gd name="connsiteX411" fmla="*/ 728640 w 4935538"/>
                <a:gd name="connsiteY411" fmla="*/ 3017896 h 6393212"/>
                <a:gd name="connsiteX412" fmla="*/ 719118 w 4935538"/>
                <a:gd name="connsiteY412" fmla="*/ 3006785 h 6393212"/>
                <a:gd name="connsiteX413" fmla="*/ 710389 w 4935538"/>
                <a:gd name="connsiteY413" fmla="*/ 2994087 h 6393212"/>
                <a:gd name="connsiteX414" fmla="*/ 702454 w 4935538"/>
                <a:gd name="connsiteY414" fmla="*/ 2981389 h 6393212"/>
                <a:gd name="connsiteX415" fmla="*/ 693725 w 4935538"/>
                <a:gd name="connsiteY415" fmla="*/ 2969485 h 6393212"/>
                <a:gd name="connsiteX416" fmla="*/ 687377 w 4935538"/>
                <a:gd name="connsiteY416" fmla="*/ 2955993 h 6393212"/>
                <a:gd name="connsiteX417" fmla="*/ 680236 w 4935538"/>
                <a:gd name="connsiteY417" fmla="*/ 2942501 h 6393212"/>
                <a:gd name="connsiteX418" fmla="*/ 674681 w 4935538"/>
                <a:gd name="connsiteY418" fmla="*/ 2929010 h 6393212"/>
                <a:gd name="connsiteX419" fmla="*/ 669126 w 4935538"/>
                <a:gd name="connsiteY419" fmla="*/ 2914724 h 6393212"/>
                <a:gd name="connsiteX420" fmla="*/ 665159 w 4935538"/>
                <a:gd name="connsiteY420" fmla="*/ 2900439 h 6393212"/>
                <a:gd name="connsiteX421" fmla="*/ 660398 w 4935538"/>
                <a:gd name="connsiteY421" fmla="*/ 2886153 h 6393212"/>
                <a:gd name="connsiteX422" fmla="*/ 658017 w 4935538"/>
                <a:gd name="connsiteY422" fmla="*/ 2871074 h 6393212"/>
                <a:gd name="connsiteX423" fmla="*/ 654843 w 4935538"/>
                <a:gd name="connsiteY423" fmla="*/ 2855995 h 6393212"/>
                <a:gd name="connsiteX424" fmla="*/ 653256 w 4935538"/>
                <a:gd name="connsiteY424" fmla="*/ 2840916 h 6393212"/>
                <a:gd name="connsiteX425" fmla="*/ 652463 w 4935538"/>
                <a:gd name="connsiteY425" fmla="*/ 2825837 h 6393212"/>
                <a:gd name="connsiteX426" fmla="*/ 652463 w 4935538"/>
                <a:gd name="connsiteY426" fmla="*/ 2810758 h 6393212"/>
                <a:gd name="connsiteX427" fmla="*/ 652463 w 4935538"/>
                <a:gd name="connsiteY427" fmla="*/ 2796473 h 6393212"/>
                <a:gd name="connsiteX428" fmla="*/ 654050 w 4935538"/>
                <a:gd name="connsiteY428" fmla="*/ 2779807 h 6393212"/>
                <a:gd name="connsiteX429" fmla="*/ 656430 w 4935538"/>
                <a:gd name="connsiteY429" fmla="*/ 2765521 h 6393212"/>
                <a:gd name="connsiteX430" fmla="*/ 658811 w 4935538"/>
                <a:gd name="connsiteY430" fmla="*/ 2750442 h 6393212"/>
                <a:gd name="connsiteX431" fmla="*/ 661985 w 4935538"/>
                <a:gd name="connsiteY431" fmla="*/ 2734570 h 6393212"/>
                <a:gd name="connsiteX432" fmla="*/ 666746 w 4935538"/>
                <a:gd name="connsiteY432" fmla="*/ 2719491 h 6393212"/>
                <a:gd name="connsiteX433" fmla="*/ 672300 w 4935538"/>
                <a:gd name="connsiteY433" fmla="*/ 2704412 h 6393212"/>
                <a:gd name="connsiteX434" fmla="*/ 1076990 w 4935538"/>
                <a:gd name="connsiteY434" fmla="*/ 1621104 h 6393212"/>
                <a:gd name="connsiteX435" fmla="*/ 1088100 w 4935538"/>
                <a:gd name="connsiteY435" fmla="*/ 1592533 h 6393212"/>
                <a:gd name="connsiteX436" fmla="*/ 1102383 w 4935538"/>
                <a:gd name="connsiteY436" fmla="*/ 1564756 h 6393212"/>
                <a:gd name="connsiteX437" fmla="*/ 1117459 w 4935538"/>
                <a:gd name="connsiteY437" fmla="*/ 1537773 h 6393212"/>
                <a:gd name="connsiteX438" fmla="*/ 1133330 w 4935538"/>
                <a:gd name="connsiteY438" fmla="*/ 1512376 h 6393212"/>
                <a:gd name="connsiteX439" fmla="*/ 1152374 w 4935538"/>
                <a:gd name="connsiteY439" fmla="*/ 1488567 h 6393212"/>
                <a:gd name="connsiteX440" fmla="*/ 1171418 w 4935538"/>
                <a:gd name="connsiteY440" fmla="*/ 1465552 h 6393212"/>
                <a:gd name="connsiteX441" fmla="*/ 1192049 w 4935538"/>
                <a:gd name="connsiteY441" fmla="*/ 1443330 h 6393212"/>
                <a:gd name="connsiteX442" fmla="*/ 1214268 w 4935538"/>
                <a:gd name="connsiteY442" fmla="*/ 1422696 h 6393212"/>
                <a:gd name="connsiteX443" fmla="*/ 1238073 w 4935538"/>
                <a:gd name="connsiteY443" fmla="*/ 1403649 h 6393212"/>
                <a:gd name="connsiteX444" fmla="*/ 1261878 w 4935538"/>
                <a:gd name="connsiteY444" fmla="*/ 1386189 h 6393212"/>
                <a:gd name="connsiteX445" fmla="*/ 1287270 w 4935538"/>
                <a:gd name="connsiteY445" fmla="*/ 1369523 h 6393212"/>
                <a:gd name="connsiteX446" fmla="*/ 1314250 w 4935538"/>
                <a:gd name="connsiteY446" fmla="*/ 1356031 h 6393212"/>
                <a:gd name="connsiteX447" fmla="*/ 1342023 w 4935538"/>
                <a:gd name="connsiteY447" fmla="*/ 1342539 h 6393212"/>
                <a:gd name="connsiteX448" fmla="*/ 1370589 w 4935538"/>
                <a:gd name="connsiteY448" fmla="*/ 1330635 h 6393212"/>
                <a:gd name="connsiteX449" fmla="*/ 1399949 w 4935538"/>
                <a:gd name="connsiteY449" fmla="*/ 1321111 h 6393212"/>
                <a:gd name="connsiteX450" fmla="*/ 1429309 w 4935538"/>
                <a:gd name="connsiteY450" fmla="*/ 1313968 h 6393212"/>
                <a:gd name="connsiteX451" fmla="*/ 2514830 w 4935538"/>
                <a:gd name="connsiteY451" fmla="*/ 1072704 h 6393212"/>
                <a:gd name="connsiteX452" fmla="*/ 2525939 w 4935538"/>
                <a:gd name="connsiteY452" fmla="*/ 1070324 h 6393212"/>
                <a:gd name="connsiteX453" fmla="*/ 2537048 w 4935538"/>
                <a:gd name="connsiteY453" fmla="*/ 1068736 h 6393212"/>
                <a:gd name="connsiteX454" fmla="*/ 2559266 w 4935538"/>
                <a:gd name="connsiteY454" fmla="*/ 1066355 h 6393212"/>
                <a:gd name="connsiteX455" fmla="*/ 2581485 w 4935538"/>
                <a:gd name="connsiteY455" fmla="*/ 1066355 h 6393212"/>
                <a:gd name="connsiteX456" fmla="*/ 2603703 w 4935538"/>
                <a:gd name="connsiteY456" fmla="*/ 1067149 h 6393212"/>
                <a:gd name="connsiteX457" fmla="*/ 3487913 w 4935538"/>
                <a:gd name="connsiteY457" fmla="*/ 0 h 6393212"/>
                <a:gd name="connsiteX458" fmla="*/ 4094513 w 4935538"/>
                <a:gd name="connsiteY458" fmla="*/ 606600 h 6393212"/>
                <a:gd name="connsiteX459" fmla="*/ 3487913 w 4935538"/>
                <a:gd name="connsiteY459" fmla="*/ 1213200 h 6393212"/>
                <a:gd name="connsiteX460" fmla="*/ 2881313 w 4935538"/>
                <a:gd name="connsiteY460" fmla="*/ 606600 h 6393212"/>
                <a:gd name="connsiteX461" fmla="*/ 3487913 w 4935538"/>
                <a:gd name="connsiteY461" fmla="*/ 0 h 63932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</a:cxnLst>
              <a:rect l="l" t="t" r="r" b="b"/>
              <a:pathLst>
                <a:path w="4935538" h="6393212">
                  <a:moveTo>
                    <a:pt x="1402556" y="3773837"/>
                  </a:moveTo>
                  <a:lnTo>
                    <a:pt x="1416050" y="3793690"/>
                  </a:lnTo>
                  <a:lnTo>
                    <a:pt x="1428750" y="3813542"/>
                  </a:lnTo>
                  <a:lnTo>
                    <a:pt x="1442244" y="3831807"/>
                  </a:lnTo>
                  <a:lnTo>
                    <a:pt x="1457325" y="3850071"/>
                  </a:lnTo>
                  <a:lnTo>
                    <a:pt x="2065338" y="4524262"/>
                  </a:lnTo>
                  <a:lnTo>
                    <a:pt x="2048669" y="4693406"/>
                  </a:lnTo>
                  <a:lnTo>
                    <a:pt x="2047082" y="4711670"/>
                  </a:lnTo>
                  <a:lnTo>
                    <a:pt x="2044700" y="4729934"/>
                  </a:lnTo>
                  <a:lnTo>
                    <a:pt x="2040732" y="4747405"/>
                  </a:lnTo>
                  <a:lnTo>
                    <a:pt x="2037557" y="4765669"/>
                  </a:lnTo>
                  <a:lnTo>
                    <a:pt x="2032794" y="4783139"/>
                  </a:lnTo>
                  <a:lnTo>
                    <a:pt x="2028032" y="4800609"/>
                  </a:lnTo>
                  <a:lnTo>
                    <a:pt x="2021682" y="4817285"/>
                  </a:lnTo>
                  <a:lnTo>
                    <a:pt x="2015332" y="4834756"/>
                  </a:lnTo>
                  <a:lnTo>
                    <a:pt x="2008188" y="4851432"/>
                  </a:lnTo>
                  <a:lnTo>
                    <a:pt x="2000250" y="4867314"/>
                  </a:lnTo>
                  <a:lnTo>
                    <a:pt x="1992313" y="4883196"/>
                  </a:lnTo>
                  <a:lnTo>
                    <a:pt x="1983582" y="4899078"/>
                  </a:lnTo>
                  <a:lnTo>
                    <a:pt x="1974850" y="4914166"/>
                  </a:lnTo>
                  <a:lnTo>
                    <a:pt x="1965325" y="4929254"/>
                  </a:lnTo>
                  <a:lnTo>
                    <a:pt x="1954213" y="4944341"/>
                  </a:lnTo>
                  <a:lnTo>
                    <a:pt x="1943894" y="4958635"/>
                  </a:lnTo>
                  <a:lnTo>
                    <a:pt x="1933575" y="4971341"/>
                  </a:lnTo>
                  <a:lnTo>
                    <a:pt x="1920875" y="4984841"/>
                  </a:lnTo>
                  <a:lnTo>
                    <a:pt x="1908969" y="4998340"/>
                  </a:lnTo>
                  <a:lnTo>
                    <a:pt x="1896269" y="5010252"/>
                  </a:lnTo>
                  <a:lnTo>
                    <a:pt x="1882775" y="5022957"/>
                  </a:lnTo>
                  <a:lnTo>
                    <a:pt x="1869282" y="5034075"/>
                  </a:lnTo>
                  <a:lnTo>
                    <a:pt x="1854994" y="5045986"/>
                  </a:lnTo>
                  <a:lnTo>
                    <a:pt x="1841500" y="5056310"/>
                  </a:lnTo>
                  <a:lnTo>
                    <a:pt x="1826419" y="5067427"/>
                  </a:lnTo>
                  <a:lnTo>
                    <a:pt x="1811338" y="5076956"/>
                  </a:lnTo>
                  <a:lnTo>
                    <a:pt x="1796256" y="5085691"/>
                  </a:lnTo>
                  <a:lnTo>
                    <a:pt x="1780381" y="5094426"/>
                  </a:lnTo>
                  <a:lnTo>
                    <a:pt x="1763713" y="5102367"/>
                  </a:lnTo>
                  <a:lnTo>
                    <a:pt x="1747838" y="5110308"/>
                  </a:lnTo>
                  <a:lnTo>
                    <a:pt x="1729581" y="5117455"/>
                  </a:lnTo>
                  <a:lnTo>
                    <a:pt x="1712913" y="5123808"/>
                  </a:lnTo>
                  <a:lnTo>
                    <a:pt x="483394" y="5551828"/>
                  </a:lnTo>
                  <a:lnTo>
                    <a:pt x="468312" y="5556593"/>
                  </a:lnTo>
                  <a:lnTo>
                    <a:pt x="454025" y="5560563"/>
                  </a:lnTo>
                  <a:lnTo>
                    <a:pt x="439737" y="5564534"/>
                  </a:lnTo>
                  <a:lnTo>
                    <a:pt x="424656" y="5566916"/>
                  </a:lnTo>
                  <a:lnTo>
                    <a:pt x="409575" y="5568505"/>
                  </a:lnTo>
                  <a:lnTo>
                    <a:pt x="394494" y="5570887"/>
                  </a:lnTo>
                  <a:lnTo>
                    <a:pt x="379412" y="5571681"/>
                  </a:lnTo>
                  <a:lnTo>
                    <a:pt x="364331" y="5572475"/>
                  </a:lnTo>
                  <a:lnTo>
                    <a:pt x="350044" y="5571681"/>
                  </a:lnTo>
                  <a:lnTo>
                    <a:pt x="335756" y="5570887"/>
                  </a:lnTo>
                  <a:lnTo>
                    <a:pt x="322262" y="5569299"/>
                  </a:lnTo>
                  <a:lnTo>
                    <a:pt x="308769" y="5567710"/>
                  </a:lnTo>
                  <a:lnTo>
                    <a:pt x="294481" y="5565328"/>
                  </a:lnTo>
                  <a:lnTo>
                    <a:pt x="280987" y="5562946"/>
                  </a:lnTo>
                  <a:lnTo>
                    <a:pt x="254794" y="5554211"/>
                  </a:lnTo>
                  <a:lnTo>
                    <a:pt x="227806" y="5545476"/>
                  </a:lnTo>
                  <a:lnTo>
                    <a:pt x="203200" y="5534358"/>
                  </a:lnTo>
                  <a:lnTo>
                    <a:pt x="178594" y="5520859"/>
                  </a:lnTo>
                  <a:lnTo>
                    <a:pt x="155575" y="5505771"/>
                  </a:lnTo>
                  <a:lnTo>
                    <a:pt x="133350" y="5489094"/>
                  </a:lnTo>
                  <a:lnTo>
                    <a:pt x="123031" y="5480359"/>
                  </a:lnTo>
                  <a:lnTo>
                    <a:pt x="111919" y="5470830"/>
                  </a:lnTo>
                  <a:lnTo>
                    <a:pt x="102394" y="5460507"/>
                  </a:lnTo>
                  <a:lnTo>
                    <a:pt x="92869" y="5450978"/>
                  </a:lnTo>
                  <a:lnTo>
                    <a:pt x="84137" y="5440654"/>
                  </a:lnTo>
                  <a:lnTo>
                    <a:pt x="75406" y="5428743"/>
                  </a:lnTo>
                  <a:lnTo>
                    <a:pt x="66675" y="5417625"/>
                  </a:lnTo>
                  <a:lnTo>
                    <a:pt x="58737" y="5405714"/>
                  </a:lnTo>
                  <a:lnTo>
                    <a:pt x="51594" y="5393802"/>
                  </a:lnTo>
                  <a:lnTo>
                    <a:pt x="44450" y="5381097"/>
                  </a:lnTo>
                  <a:lnTo>
                    <a:pt x="37306" y="5367597"/>
                  </a:lnTo>
                  <a:lnTo>
                    <a:pt x="30956" y="5354891"/>
                  </a:lnTo>
                  <a:lnTo>
                    <a:pt x="25400" y="5341392"/>
                  </a:lnTo>
                  <a:lnTo>
                    <a:pt x="20637" y="5327098"/>
                  </a:lnTo>
                  <a:lnTo>
                    <a:pt x="15081" y="5309628"/>
                  </a:lnTo>
                  <a:lnTo>
                    <a:pt x="9525" y="5292157"/>
                  </a:lnTo>
                  <a:lnTo>
                    <a:pt x="6350" y="5273099"/>
                  </a:lnTo>
                  <a:lnTo>
                    <a:pt x="3175" y="5255629"/>
                  </a:lnTo>
                  <a:lnTo>
                    <a:pt x="794" y="5238159"/>
                  </a:lnTo>
                  <a:lnTo>
                    <a:pt x="0" y="5219894"/>
                  </a:lnTo>
                  <a:lnTo>
                    <a:pt x="0" y="5201630"/>
                  </a:lnTo>
                  <a:lnTo>
                    <a:pt x="794" y="5184160"/>
                  </a:lnTo>
                  <a:lnTo>
                    <a:pt x="2381" y="5165895"/>
                  </a:lnTo>
                  <a:lnTo>
                    <a:pt x="4762" y="5149219"/>
                  </a:lnTo>
                  <a:lnTo>
                    <a:pt x="7937" y="5131749"/>
                  </a:lnTo>
                  <a:lnTo>
                    <a:pt x="12700" y="5115073"/>
                  </a:lnTo>
                  <a:lnTo>
                    <a:pt x="16669" y="5098397"/>
                  </a:lnTo>
                  <a:lnTo>
                    <a:pt x="23019" y="5080927"/>
                  </a:lnTo>
                  <a:lnTo>
                    <a:pt x="29369" y="5065045"/>
                  </a:lnTo>
                  <a:lnTo>
                    <a:pt x="36512" y="5049163"/>
                  </a:lnTo>
                  <a:lnTo>
                    <a:pt x="44450" y="5033281"/>
                  </a:lnTo>
                  <a:lnTo>
                    <a:pt x="53181" y="5018193"/>
                  </a:lnTo>
                  <a:lnTo>
                    <a:pt x="62706" y="5003105"/>
                  </a:lnTo>
                  <a:lnTo>
                    <a:pt x="72231" y="4989605"/>
                  </a:lnTo>
                  <a:lnTo>
                    <a:pt x="84137" y="4976105"/>
                  </a:lnTo>
                  <a:lnTo>
                    <a:pt x="95250" y="4962606"/>
                  </a:lnTo>
                  <a:lnTo>
                    <a:pt x="107156" y="4949106"/>
                  </a:lnTo>
                  <a:lnTo>
                    <a:pt x="120650" y="4937195"/>
                  </a:lnTo>
                  <a:lnTo>
                    <a:pt x="133350" y="4925283"/>
                  </a:lnTo>
                  <a:lnTo>
                    <a:pt x="147637" y="4914960"/>
                  </a:lnTo>
                  <a:lnTo>
                    <a:pt x="162719" y="4904637"/>
                  </a:lnTo>
                  <a:lnTo>
                    <a:pt x="177800" y="4894313"/>
                  </a:lnTo>
                  <a:lnTo>
                    <a:pt x="193675" y="4885578"/>
                  </a:lnTo>
                  <a:lnTo>
                    <a:pt x="209550" y="4877637"/>
                  </a:lnTo>
                  <a:lnTo>
                    <a:pt x="227012" y="4870490"/>
                  </a:lnTo>
                  <a:lnTo>
                    <a:pt x="245269" y="4863343"/>
                  </a:lnTo>
                  <a:lnTo>
                    <a:pt x="1337469" y="4482969"/>
                  </a:lnTo>
                  <a:close/>
                  <a:moveTo>
                    <a:pt x="3290220" y="1767237"/>
                  </a:moveTo>
                  <a:lnTo>
                    <a:pt x="3557823" y="2381179"/>
                  </a:lnTo>
                  <a:lnTo>
                    <a:pt x="4506739" y="1997565"/>
                  </a:lnTo>
                  <a:lnTo>
                    <a:pt x="4521826" y="1992799"/>
                  </a:lnTo>
                  <a:lnTo>
                    <a:pt x="4536914" y="1987239"/>
                  </a:lnTo>
                  <a:lnTo>
                    <a:pt x="4552001" y="1984063"/>
                  </a:lnTo>
                  <a:lnTo>
                    <a:pt x="4566294" y="1980091"/>
                  </a:lnTo>
                  <a:lnTo>
                    <a:pt x="4581382" y="1977709"/>
                  </a:lnTo>
                  <a:lnTo>
                    <a:pt x="4597263" y="1976914"/>
                  </a:lnTo>
                  <a:lnTo>
                    <a:pt x="4612351" y="1976120"/>
                  </a:lnTo>
                  <a:lnTo>
                    <a:pt x="4627438" y="1975326"/>
                  </a:lnTo>
                  <a:lnTo>
                    <a:pt x="4642525" y="1976120"/>
                  </a:lnTo>
                  <a:lnTo>
                    <a:pt x="4657613" y="1977709"/>
                  </a:lnTo>
                  <a:lnTo>
                    <a:pt x="4672700" y="1979297"/>
                  </a:lnTo>
                  <a:lnTo>
                    <a:pt x="4687788" y="1981680"/>
                  </a:lnTo>
                  <a:lnTo>
                    <a:pt x="4702081" y="1985651"/>
                  </a:lnTo>
                  <a:lnTo>
                    <a:pt x="4717168" y="1989622"/>
                  </a:lnTo>
                  <a:lnTo>
                    <a:pt x="4731461" y="1994388"/>
                  </a:lnTo>
                  <a:lnTo>
                    <a:pt x="4744167" y="1999947"/>
                  </a:lnTo>
                  <a:lnTo>
                    <a:pt x="4758460" y="2006301"/>
                  </a:lnTo>
                  <a:lnTo>
                    <a:pt x="4771959" y="2012655"/>
                  </a:lnTo>
                  <a:lnTo>
                    <a:pt x="4785458" y="2020597"/>
                  </a:lnTo>
                  <a:lnTo>
                    <a:pt x="4797369" y="2028540"/>
                  </a:lnTo>
                  <a:lnTo>
                    <a:pt x="4810075" y="2037276"/>
                  </a:lnTo>
                  <a:lnTo>
                    <a:pt x="4821192" y="2046807"/>
                  </a:lnTo>
                  <a:lnTo>
                    <a:pt x="4833103" y="2056338"/>
                  </a:lnTo>
                  <a:lnTo>
                    <a:pt x="4844220" y="2066663"/>
                  </a:lnTo>
                  <a:lnTo>
                    <a:pt x="4855337" y="2077782"/>
                  </a:lnTo>
                  <a:lnTo>
                    <a:pt x="4864866" y="2089695"/>
                  </a:lnTo>
                  <a:lnTo>
                    <a:pt x="4874394" y="2101609"/>
                  </a:lnTo>
                  <a:lnTo>
                    <a:pt x="4883129" y="2115111"/>
                  </a:lnTo>
                  <a:lnTo>
                    <a:pt x="4891070" y="2127819"/>
                  </a:lnTo>
                  <a:lnTo>
                    <a:pt x="4899011" y="2141320"/>
                  </a:lnTo>
                  <a:lnTo>
                    <a:pt x="4906157" y="2155617"/>
                  </a:lnTo>
                  <a:lnTo>
                    <a:pt x="4912510" y="2170707"/>
                  </a:lnTo>
                  <a:lnTo>
                    <a:pt x="4918068" y="2185797"/>
                  </a:lnTo>
                  <a:lnTo>
                    <a:pt x="4922833" y="2200888"/>
                  </a:lnTo>
                  <a:lnTo>
                    <a:pt x="4926803" y="2215978"/>
                  </a:lnTo>
                  <a:lnTo>
                    <a:pt x="4929980" y="2230274"/>
                  </a:lnTo>
                  <a:lnTo>
                    <a:pt x="4933156" y="2246953"/>
                  </a:lnTo>
                  <a:lnTo>
                    <a:pt x="4934744" y="2261249"/>
                  </a:lnTo>
                  <a:lnTo>
                    <a:pt x="4935538" y="2276340"/>
                  </a:lnTo>
                  <a:lnTo>
                    <a:pt x="4935538" y="2291430"/>
                  </a:lnTo>
                  <a:lnTo>
                    <a:pt x="4934744" y="2307315"/>
                  </a:lnTo>
                  <a:lnTo>
                    <a:pt x="4933950" y="2322405"/>
                  </a:lnTo>
                  <a:lnTo>
                    <a:pt x="4930774" y="2337496"/>
                  </a:lnTo>
                  <a:lnTo>
                    <a:pt x="4928391" y="2351792"/>
                  </a:lnTo>
                  <a:lnTo>
                    <a:pt x="4925215" y="2366882"/>
                  </a:lnTo>
                  <a:lnTo>
                    <a:pt x="4920451" y="2381179"/>
                  </a:lnTo>
                  <a:lnTo>
                    <a:pt x="4916480" y="2395475"/>
                  </a:lnTo>
                  <a:lnTo>
                    <a:pt x="4910922" y="2409771"/>
                  </a:lnTo>
                  <a:lnTo>
                    <a:pt x="4904569" y="2422479"/>
                  </a:lnTo>
                  <a:lnTo>
                    <a:pt x="4897422" y="2435981"/>
                  </a:lnTo>
                  <a:lnTo>
                    <a:pt x="4890276" y="2449482"/>
                  </a:lnTo>
                  <a:lnTo>
                    <a:pt x="4881541" y="2461396"/>
                  </a:lnTo>
                  <a:lnTo>
                    <a:pt x="4873600" y="2474104"/>
                  </a:lnTo>
                  <a:lnTo>
                    <a:pt x="4864072" y="2486017"/>
                  </a:lnTo>
                  <a:lnTo>
                    <a:pt x="4854543" y="2497931"/>
                  </a:lnTo>
                  <a:lnTo>
                    <a:pt x="4843426" y="2508256"/>
                  </a:lnTo>
                  <a:lnTo>
                    <a:pt x="4833103" y="2519375"/>
                  </a:lnTo>
                  <a:lnTo>
                    <a:pt x="4820398" y="2528906"/>
                  </a:lnTo>
                  <a:lnTo>
                    <a:pt x="4809280" y="2538436"/>
                  </a:lnTo>
                  <a:lnTo>
                    <a:pt x="4795781" y="2547173"/>
                  </a:lnTo>
                  <a:lnTo>
                    <a:pt x="4782282" y="2555115"/>
                  </a:lnTo>
                  <a:lnTo>
                    <a:pt x="4769577" y="2563058"/>
                  </a:lnTo>
                  <a:lnTo>
                    <a:pt x="4755284" y="2570206"/>
                  </a:lnTo>
                  <a:lnTo>
                    <a:pt x="4740196" y="2576560"/>
                  </a:lnTo>
                  <a:lnTo>
                    <a:pt x="3579263" y="3046745"/>
                  </a:lnTo>
                  <a:lnTo>
                    <a:pt x="3560999" y="3053893"/>
                  </a:lnTo>
                  <a:lnTo>
                    <a:pt x="3542735" y="3059453"/>
                  </a:lnTo>
                  <a:lnTo>
                    <a:pt x="3524472" y="3064218"/>
                  </a:lnTo>
                  <a:lnTo>
                    <a:pt x="3506208" y="3068983"/>
                  </a:lnTo>
                  <a:lnTo>
                    <a:pt x="3487150" y="3071366"/>
                  </a:lnTo>
                  <a:lnTo>
                    <a:pt x="3468887" y="3073749"/>
                  </a:lnTo>
                  <a:lnTo>
                    <a:pt x="3449829" y="3074543"/>
                  </a:lnTo>
                  <a:lnTo>
                    <a:pt x="3432359" y="3075337"/>
                  </a:lnTo>
                  <a:lnTo>
                    <a:pt x="3403773" y="3074543"/>
                  </a:lnTo>
                  <a:lnTo>
                    <a:pt x="3376774" y="3071366"/>
                  </a:lnTo>
                  <a:lnTo>
                    <a:pt x="3348982" y="3066601"/>
                  </a:lnTo>
                  <a:lnTo>
                    <a:pt x="3322777" y="3059453"/>
                  </a:lnTo>
                  <a:lnTo>
                    <a:pt x="3297367" y="3050716"/>
                  </a:lnTo>
                  <a:lnTo>
                    <a:pt x="3271163" y="3040391"/>
                  </a:lnTo>
                  <a:lnTo>
                    <a:pt x="3246547" y="3027683"/>
                  </a:lnTo>
                  <a:lnTo>
                    <a:pt x="3223518" y="3013387"/>
                  </a:lnTo>
                  <a:lnTo>
                    <a:pt x="3200490" y="2997502"/>
                  </a:lnTo>
                  <a:lnTo>
                    <a:pt x="3179050" y="2980029"/>
                  </a:lnTo>
                  <a:lnTo>
                    <a:pt x="3159199" y="2961762"/>
                  </a:lnTo>
                  <a:lnTo>
                    <a:pt x="3139347" y="2940318"/>
                  </a:lnTo>
                  <a:lnTo>
                    <a:pt x="3121877" y="2918079"/>
                  </a:lnTo>
                  <a:lnTo>
                    <a:pt x="3113936" y="2906960"/>
                  </a:lnTo>
                  <a:lnTo>
                    <a:pt x="3105996" y="2894252"/>
                  </a:lnTo>
                  <a:lnTo>
                    <a:pt x="3098055" y="2881545"/>
                  </a:lnTo>
                  <a:lnTo>
                    <a:pt x="3090908" y="2868837"/>
                  </a:lnTo>
                  <a:lnTo>
                    <a:pt x="3084556" y="2856129"/>
                  </a:lnTo>
                  <a:lnTo>
                    <a:pt x="3078203" y="2841833"/>
                  </a:lnTo>
                  <a:lnTo>
                    <a:pt x="2979738" y="2615477"/>
                  </a:lnTo>
                  <a:lnTo>
                    <a:pt x="3273545" y="1818862"/>
                  </a:lnTo>
                  <a:lnTo>
                    <a:pt x="3282280" y="1792653"/>
                  </a:lnTo>
                  <a:close/>
                  <a:moveTo>
                    <a:pt x="2629889" y="1065562"/>
                  </a:moveTo>
                  <a:lnTo>
                    <a:pt x="2657661" y="1065562"/>
                  </a:lnTo>
                  <a:lnTo>
                    <a:pt x="2685434" y="1067149"/>
                  </a:lnTo>
                  <a:lnTo>
                    <a:pt x="2711620" y="1070324"/>
                  </a:lnTo>
                  <a:lnTo>
                    <a:pt x="2739393" y="1074292"/>
                  </a:lnTo>
                  <a:lnTo>
                    <a:pt x="2766372" y="1080641"/>
                  </a:lnTo>
                  <a:lnTo>
                    <a:pt x="2792558" y="1087783"/>
                  </a:lnTo>
                  <a:lnTo>
                    <a:pt x="2820331" y="1096513"/>
                  </a:lnTo>
                  <a:lnTo>
                    <a:pt x="2844930" y="1107624"/>
                  </a:lnTo>
                  <a:lnTo>
                    <a:pt x="2868735" y="1117941"/>
                  </a:lnTo>
                  <a:lnTo>
                    <a:pt x="2891747" y="1130640"/>
                  </a:lnTo>
                  <a:lnTo>
                    <a:pt x="2914759" y="1143338"/>
                  </a:lnTo>
                  <a:lnTo>
                    <a:pt x="2936183" y="1157623"/>
                  </a:lnTo>
                  <a:lnTo>
                    <a:pt x="2957608" y="1172702"/>
                  </a:lnTo>
                  <a:lnTo>
                    <a:pt x="2976652" y="1188575"/>
                  </a:lnTo>
                  <a:lnTo>
                    <a:pt x="2995697" y="1205241"/>
                  </a:lnTo>
                  <a:lnTo>
                    <a:pt x="3013948" y="1223494"/>
                  </a:lnTo>
                  <a:lnTo>
                    <a:pt x="3030611" y="1241748"/>
                  </a:lnTo>
                  <a:lnTo>
                    <a:pt x="3046481" y="1260795"/>
                  </a:lnTo>
                  <a:lnTo>
                    <a:pt x="3061558" y="1281430"/>
                  </a:lnTo>
                  <a:lnTo>
                    <a:pt x="3075841" y="1302064"/>
                  </a:lnTo>
                  <a:lnTo>
                    <a:pt x="3089331" y="1322698"/>
                  </a:lnTo>
                  <a:lnTo>
                    <a:pt x="3101234" y="1344920"/>
                  </a:lnTo>
                  <a:lnTo>
                    <a:pt x="3112343" y="1367142"/>
                  </a:lnTo>
                  <a:lnTo>
                    <a:pt x="3121865" y="1390157"/>
                  </a:lnTo>
                  <a:lnTo>
                    <a:pt x="3130593" y="1413172"/>
                  </a:lnTo>
                  <a:lnTo>
                    <a:pt x="3138529" y="1436981"/>
                  </a:lnTo>
                  <a:lnTo>
                    <a:pt x="3144877" y="1461584"/>
                  </a:lnTo>
                  <a:lnTo>
                    <a:pt x="3150431" y="1485393"/>
                  </a:lnTo>
                  <a:lnTo>
                    <a:pt x="3154399" y="1510789"/>
                  </a:lnTo>
                  <a:lnTo>
                    <a:pt x="3158366" y="1535392"/>
                  </a:lnTo>
                  <a:lnTo>
                    <a:pt x="3159953" y="1560788"/>
                  </a:lnTo>
                  <a:lnTo>
                    <a:pt x="3159953" y="1586184"/>
                  </a:lnTo>
                  <a:lnTo>
                    <a:pt x="3159953" y="1612374"/>
                  </a:lnTo>
                  <a:lnTo>
                    <a:pt x="3157573" y="1636977"/>
                  </a:lnTo>
                  <a:lnTo>
                    <a:pt x="3154399" y="1662373"/>
                  </a:lnTo>
                  <a:lnTo>
                    <a:pt x="3148844" y="1688563"/>
                  </a:lnTo>
                  <a:lnTo>
                    <a:pt x="3144083" y="1713959"/>
                  </a:lnTo>
                  <a:lnTo>
                    <a:pt x="3136942" y="1739355"/>
                  </a:lnTo>
                  <a:lnTo>
                    <a:pt x="3128213" y="1764751"/>
                  </a:lnTo>
                  <a:lnTo>
                    <a:pt x="2456904" y="3584549"/>
                  </a:lnTo>
                  <a:lnTo>
                    <a:pt x="2452936" y="3593279"/>
                  </a:lnTo>
                  <a:lnTo>
                    <a:pt x="2448968" y="3602803"/>
                  </a:lnTo>
                  <a:lnTo>
                    <a:pt x="2440240" y="3620263"/>
                  </a:lnTo>
                  <a:lnTo>
                    <a:pt x="3126626" y="4381356"/>
                  </a:lnTo>
                  <a:lnTo>
                    <a:pt x="3138529" y="4394847"/>
                  </a:lnTo>
                  <a:lnTo>
                    <a:pt x="3150431" y="4409133"/>
                  </a:lnTo>
                  <a:lnTo>
                    <a:pt x="3160747" y="4424212"/>
                  </a:lnTo>
                  <a:lnTo>
                    <a:pt x="3171062" y="4437703"/>
                  </a:lnTo>
                  <a:lnTo>
                    <a:pt x="3182172" y="4452782"/>
                  </a:lnTo>
                  <a:lnTo>
                    <a:pt x="3190900" y="4468655"/>
                  </a:lnTo>
                  <a:lnTo>
                    <a:pt x="3200422" y="4483734"/>
                  </a:lnTo>
                  <a:lnTo>
                    <a:pt x="3208357" y="4499607"/>
                  </a:lnTo>
                  <a:lnTo>
                    <a:pt x="3216292" y="4515479"/>
                  </a:lnTo>
                  <a:lnTo>
                    <a:pt x="3224228" y="4532146"/>
                  </a:lnTo>
                  <a:lnTo>
                    <a:pt x="3230576" y="4548812"/>
                  </a:lnTo>
                  <a:lnTo>
                    <a:pt x="3237717" y="4565478"/>
                  </a:lnTo>
                  <a:lnTo>
                    <a:pt x="3243272" y="4581351"/>
                  </a:lnTo>
                  <a:lnTo>
                    <a:pt x="3248033" y="4598017"/>
                  </a:lnTo>
                  <a:lnTo>
                    <a:pt x="3253587" y="4615477"/>
                  </a:lnTo>
                  <a:lnTo>
                    <a:pt x="3256761" y="4632937"/>
                  </a:lnTo>
                  <a:lnTo>
                    <a:pt x="3261523" y="4650397"/>
                  </a:lnTo>
                  <a:lnTo>
                    <a:pt x="3263903" y="4667063"/>
                  </a:lnTo>
                  <a:lnTo>
                    <a:pt x="3267077" y="4684523"/>
                  </a:lnTo>
                  <a:lnTo>
                    <a:pt x="3269458" y="4702776"/>
                  </a:lnTo>
                  <a:lnTo>
                    <a:pt x="3270251" y="4720236"/>
                  </a:lnTo>
                  <a:lnTo>
                    <a:pt x="3271045" y="4737696"/>
                  </a:lnTo>
                  <a:lnTo>
                    <a:pt x="3271838" y="4755156"/>
                  </a:lnTo>
                  <a:lnTo>
                    <a:pt x="3271045" y="4773410"/>
                  </a:lnTo>
                  <a:lnTo>
                    <a:pt x="3271045" y="4790870"/>
                  </a:lnTo>
                  <a:lnTo>
                    <a:pt x="3269458" y="4809123"/>
                  </a:lnTo>
                  <a:lnTo>
                    <a:pt x="3267871" y="4827377"/>
                  </a:lnTo>
                  <a:lnTo>
                    <a:pt x="3264697" y="4844837"/>
                  </a:lnTo>
                  <a:lnTo>
                    <a:pt x="3262316" y="4862296"/>
                  </a:lnTo>
                  <a:lnTo>
                    <a:pt x="3259142" y="4880550"/>
                  </a:lnTo>
                  <a:lnTo>
                    <a:pt x="3254381" y="4898804"/>
                  </a:lnTo>
                  <a:lnTo>
                    <a:pt x="3250413" y="4916263"/>
                  </a:lnTo>
                  <a:lnTo>
                    <a:pt x="2900475" y="6129727"/>
                  </a:lnTo>
                  <a:lnTo>
                    <a:pt x="2895714" y="6144011"/>
                  </a:lnTo>
                  <a:lnTo>
                    <a:pt x="2890953" y="6159091"/>
                  </a:lnTo>
                  <a:lnTo>
                    <a:pt x="2884605" y="6172583"/>
                  </a:lnTo>
                  <a:lnTo>
                    <a:pt x="2879051" y="6186074"/>
                  </a:lnTo>
                  <a:lnTo>
                    <a:pt x="2871909" y="6200359"/>
                  </a:lnTo>
                  <a:lnTo>
                    <a:pt x="2864767" y="6212264"/>
                  </a:lnTo>
                  <a:lnTo>
                    <a:pt x="2856832" y="6225755"/>
                  </a:lnTo>
                  <a:lnTo>
                    <a:pt x="2848897" y="6237660"/>
                  </a:lnTo>
                  <a:lnTo>
                    <a:pt x="2840169" y="6249565"/>
                  </a:lnTo>
                  <a:lnTo>
                    <a:pt x="2830647" y="6261469"/>
                  </a:lnTo>
                  <a:lnTo>
                    <a:pt x="2821124" y="6271787"/>
                  </a:lnTo>
                  <a:lnTo>
                    <a:pt x="2811602" y="6282897"/>
                  </a:lnTo>
                  <a:lnTo>
                    <a:pt x="2801287" y="6293215"/>
                  </a:lnTo>
                  <a:lnTo>
                    <a:pt x="2790178" y="6302738"/>
                  </a:lnTo>
                  <a:lnTo>
                    <a:pt x="2779068" y="6311468"/>
                  </a:lnTo>
                  <a:lnTo>
                    <a:pt x="2767959" y="6320198"/>
                  </a:lnTo>
                  <a:lnTo>
                    <a:pt x="2756057" y="6329721"/>
                  </a:lnTo>
                  <a:lnTo>
                    <a:pt x="2744154" y="6337658"/>
                  </a:lnTo>
                  <a:lnTo>
                    <a:pt x="2732251" y="6344007"/>
                  </a:lnTo>
                  <a:lnTo>
                    <a:pt x="2718762" y="6351149"/>
                  </a:lnTo>
                  <a:lnTo>
                    <a:pt x="2706066" y="6357499"/>
                  </a:lnTo>
                  <a:lnTo>
                    <a:pt x="2693369" y="6363847"/>
                  </a:lnTo>
                  <a:lnTo>
                    <a:pt x="2679880" y="6369403"/>
                  </a:lnTo>
                  <a:lnTo>
                    <a:pt x="2665597" y="6374165"/>
                  </a:lnTo>
                  <a:lnTo>
                    <a:pt x="2652107" y="6378133"/>
                  </a:lnTo>
                  <a:lnTo>
                    <a:pt x="2638617" y="6382101"/>
                  </a:lnTo>
                  <a:lnTo>
                    <a:pt x="2624334" y="6385275"/>
                  </a:lnTo>
                  <a:lnTo>
                    <a:pt x="2609257" y="6387657"/>
                  </a:lnTo>
                  <a:lnTo>
                    <a:pt x="2594974" y="6390037"/>
                  </a:lnTo>
                  <a:lnTo>
                    <a:pt x="2580691" y="6391625"/>
                  </a:lnTo>
                  <a:lnTo>
                    <a:pt x="2565614" y="6392419"/>
                  </a:lnTo>
                  <a:lnTo>
                    <a:pt x="2550538" y="6393212"/>
                  </a:lnTo>
                  <a:lnTo>
                    <a:pt x="2525939" y="6392419"/>
                  </a:lnTo>
                  <a:lnTo>
                    <a:pt x="2500547" y="6389244"/>
                  </a:lnTo>
                  <a:lnTo>
                    <a:pt x="2475948" y="6385275"/>
                  </a:lnTo>
                  <a:lnTo>
                    <a:pt x="2449762" y="6378133"/>
                  </a:lnTo>
                  <a:lnTo>
                    <a:pt x="2432305" y="6372577"/>
                  </a:lnTo>
                  <a:lnTo>
                    <a:pt x="2414848" y="6366229"/>
                  </a:lnTo>
                  <a:lnTo>
                    <a:pt x="2397390" y="6359086"/>
                  </a:lnTo>
                  <a:lnTo>
                    <a:pt x="2381520" y="6351149"/>
                  </a:lnTo>
                  <a:lnTo>
                    <a:pt x="2365650" y="6342419"/>
                  </a:lnTo>
                  <a:lnTo>
                    <a:pt x="2350573" y="6332896"/>
                  </a:lnTo>
                  <a:lnTo>
                    <a:pt x="2335497" y="6322579"/>
                  </a:lnTo>
                  <a:lnTo>
                    <a:pt x="2322007" y="6311468"/>
                  </a:lnTo>
                  <a:lnTo>
                    <a:pt x="2308517" y="6300357"/>
                  </a:lnTo>
                  <a:lnTo>
                    <a:pt x="2295028" y="6288453"/>
                  </a:lnTo>
                  <a:lnTo>
                    <a:pt x="2283918" y="6275755"/>
                  </a:lnTo>
                  <a:lnTo>
                    <a:pt x="2271222" y="6262263"/>
                  </a:lnTo>
                  <a:lnTo>
                    <a:pt x="2260907" y="6248771"/>
                  </a:lnTo>
                  <a:lnTo>
                    <a:pt x="2251385" y="6234485"/>
                  </a:lnTo>
                  <a:lnTo>
                    <a:pt x="2241069" y="6219407"/>
                  </a:lnTo>
                  <a:lnTo>
                    <a:pt x="2232340" y="6204327"/>
                  </a:lnTo>
                  <a:lnTo>
                    <a:pt x="2224405" y="6190043"/>
                  </a:lnTo>
                  <a:lnTo>
                    <a:pt x="2216470" y="6173376"/>
                  </a:lnTo>
                  <a:lnTo>
                    <a:pt x="2210122" y="6156709"/>
                  </a:lnTo>
                  <a:lnTo>
                    <a:pt x="2203774" y="6140837"/>
                  </a:lnTo>
                  <a:lnTo>
                    <a:pt x="2199806" y="6124171"/>
                  </a:lnTo>
                  <a:lnTo>
                    <a:pt x="2195045" y="6106711"/>
                  </a:lnTo>
                  <a:lnTo>
                    <a:pt x="2191871" y="6090045"/>
                  </a:lnTo>
                  <a:lnTo>
                    <a:pt x="2189491" y="6071791"/>
                  </a:lnTo>
                  <a:lnTo>
                    <a:pt x="2187110" y="6054331"/>
                  </a:lnTo>
                  <a:lnTo>
                    <a:pt x="2186317" y="6036871"/>
                  </a:lnTo>
                  <a:lnTo>
                    <a:pt x="2186317" y="6019411"/>
                  </a:lnTo>
                  <a:lnTo>
                    <a:pt x="2187904" y="6000365"/>
                  </a:lnTo>
                  <a:lnTo>
                    <a:pt x="2190284" y="5982905"/>
                  </a:lnTo>
                  <a:lnTo>
                    <a:pt x="2192665" y="5963857"/>
                  </a:lnTo>
                  <a:lnTo>
                    <a:pt x="2195839" y="5946397"/>
                  </a:lnTo>
                  <a:lnTo>
                    <a:pt x="2200600" y="5928144"/>
                  </a:lnTo>
                  <a:lnTo>
                    <a:pt x="2525145" y="4801187"/>
                  </a:lnTo>
                  <a:lnTo>
                    <a:pt x="1573727" y="3744863"/>
                  </a:lnTo>
                  <a:lnTo>
                    <a:pt x="1564999" y="3735339"/>
                  </a:lnTo>
                  <a:lnTo>
                    <a:pt x="1556270" y="3724229"/>
                  </a:lnTo>
                  <a:lnTo>
                    <a:pt x="1548335" y="3713118"/>
                  </a:lnTo>
                  <a:lnTo>
                    <a:pt x="1541193" y="3701213"/>
                  </a:lnTo>
                  <a:lnTo>
                    <a:pt x="1527704" y="3678198"/>
                  </a:lnTo>
                  <a:lnTo>
                    <a:pt x="1515801" y="3655183"/>
                  </a:lnTo>
                  <a:lnTo>
                    <a:pt x="1503105" y="3630580"/>
                  </a:lnTo>
                  <a:lnTo>
                    <a:pt x="1491202" y="3605977"/>
                  </a:lnTo>
                  <a:lnTo>
                    <a:pt x="1481680" y="3581375"/>
                  </a:lnTo>
                  <a:lnTo>
                    <a:pt x="1472952" y="3554391"/>
                  </a:lnTo>
                  <a:lnTo>
                    <a:pt x="1465810" y="3528201"/>
                  </a:lnTo>
                  <a:lnTo>
                    <a:pt x="1459462" y="3502012"/>
                  </a:lnTo>
                  <a:lnTo>
                    <a:pt x="1454701" y="3475028"/>
                  </a:lnTo>
                  <a:lnTo>
                    <a:pt x="1451527" y="3448045"/>
                  </a:lnTo>
                  <a:lnTo>
                    <a:pt x="1449940" y="3420268"/>
                  </a:lnTo>
                  <a:lnTo>
                    <a:pt x="1449146" y="3391697"/>
                  </a:lnTo>
                  <a:lnTo>
                    <a:pt x="1450733" y="3364713"/>
                  </a:lnTo>
                  <a:lnTo>
                    <a:pt x="1453907" y="3336143"/>
                  </a:lnTo>
                  <a:lnTo>
                    <a:pt x="1457875" y="3308365"/>
                  </a:lnTo>
                  <a:lnTo>
                    <a:pt x="1464223" y="3280588"/>
                  </a:lnTo>
                  <a:lnTo>
                    <a:pt x="1472158" y="3252018"/>
                  </a:lnTo>
                  <a:lnTo>
                    <a:pt x="1480887" y="3225034"/>
                  </a:lnTo>
                  <a:lnTo>
                    <a:pt x="1996668" y="1826655"/>
                  </a:lnTo>
                  <a:lnTo>
                    <a:pt x="1635621" y="1907606"/>
                  </a:lnTo>
                  <a:lnTo>
                    <a:pt x="1256324" y="2922661"/>
                  </a:lnTo>
                  <a:lnTo>
                    <a:pt x="1246801" y="2945676"/>
                  </a:lnTo>
                  <a:lnTo>
                    <a:pt x="1234899" y="2967898"/>
                  </a:lnTo>
                  <a:lnTo>
                    <a:pt x="1222996" y="2987738"/>
                  </a:lnTo>
                  <a:lnTo>
                    <a:pt x="1208713" y="3007579"/>
                  </a:lnTo>
                  <a:lnTo>
                    <a:pt x="1193636" y="3025039"/>
                  </a:lnTo>
                  <a:lnTo>
                    <a:pt x="1176973" y="3041705"/>
                  </a:lnTo>
                  <a:lnTo>
                    <a:pt x="1159515" y="3056784"/>
                  </a:lnTo>
                  <a:lnTo>
                    <a:pt x="1139678" y="3071070"/>
                  </a:lnTo>
                  <a:lnTo>
                    <a:pt x="1120633" y="3083768"/>
                  </a:lnTo>
                  <a:lnTo>
                    <a:pt x="1100002" y="3094085"/>
                  </a:lnTo>
                  <a:lnTo>
                    <a:pt x="1078577" y="3103609"/>
                  </a:lnTo>
                  <a:lnTo>
                    <a:pt x="1056359" y="3111545"/>
                  </a:lnTo>
                  <a:lnTo>
                    <a:pt x="1033347" y="3117100"/>
                  </a:lnTo>
                  <a:lnTo>
                    <a:pt x="1011129" y="3121862"/>
                  </a:lnTo>
                  <a:lnTo>
                    <a:pt x="987324" y="3124243"/>
                  </a:lnTo>
                  <a:lnTo>
                    <a:pt x="963519" y="3125037"/>
                  </a:lnTo>
                  <a:lnTo>
                    <a:pt x="950822" y="3125037"/>
                  </a:lnTo>
                  <a:lnTo>
                    <a:pt x="937333" y="3124243"/>
                  </a:lnTo>
                  <a:lnTo>
                    <a:pt x="923050" y="3122656"/>
                  </a:lnTo>
                  <a:lnTo>
                    <a:pt x="909560" y="3120275"/>
                  </a:lnTo>
                  <a:lnTo>
                    <a:pt x="896070" y="3117894"/>
                  </a:lnTo>
                  <a:lnTo>
                    <a:pt x="882581" y="3114719"/>
                  </a:lnTo>
                  <a:lnTo>
                    <a:pt x="868297" y="3109958"/>
                  </a:lnTo>
                  <a:lnTo>
                    <a:pt x="854808" y="3105196"/>
                  </a:lnTo>
                  <a:lnTo>
                    <a:pt x="839731" y="3099640"/>
                  </a:lnTo>
                  <a:lnTo>
                    <a:pt x="826241" y="3093291"/>
                  </a:lnTo>
                  <a:lnTo>
                    <a:pt x="811958" y="3085355"/>
                  </a:lnTo>
                  <a:lnTo>
                    <a:pt x="798469" y="3077419"/>
                  </a:lnTo>
                  <a:lnTo>
                    <a:pt x="784979" y="3069482"/>
                  </a:lnTo>
                  <a:lnTo>
                    <a:pt x="773076" y="3059959"/>
                  </a:lnTo>
                  <a:lnTo>
                    <a:pt x="761174" y="3049642"/>
                  </a:lnTo>
                  <a:lnTo>
                    <a:pt x="750064" y="3040118"/>
                  </a:lnTo>
                  <a:lnTo>
                    <a:pt x="738955" y="3029801"/>
                  </a:lnTo>
                  <a:lnTo>
                    <a:pt x="728640" y="3017896"/>
                  </a:lnTo>
                  <a:lnTo>
                    <a:pt x="719118" y="3006785"/>
                  </a:lnTo>
                  <a:lnTo>
                    <a:pt x="710389" y="2994087"/>
                  </a:lnTo>
                  <a:lnTo>
                    <a:pt x="702454" y="2981389"/>
                  </a:lnTo>
                  <a:lnTo>
                    <a:pt x="693725" y="2969485"/>
                  </a:lnTo>
                  <a:lnTo>
                    <a:pt x="687377" y="2955993"/>
                  </a:lnTo>
                  <a:lnTo>
                    <a:pt x="680236" y="2942501"/>
                  </a:lnTo>
                  <a:lnTo>
                    <a:pt x="674681" y="2929010"/>
                  </a:lnTo>
                  <a:lnTo>
                    <a:pt x="669126" y="2914724"/>
                  </a:lnTo>
                  <a:lnTo>
                    <a:pt x="665159" y="2900439"/>
                  </a:lnTo>
                  <a:lnTo>
                    <a:pt x="660398" y="2886153"/>
                  </a:lnTo>
                  <a:lnTo>
                    <a:pt x="658017" y="2871074"/>
                  </a:lnTo>
                  <a:lnTo>
                    <a:pt x="654843" y="2855995"/>
                  </a:lnTo>
                  <a:lnTo>
                    <a:pt x="653256" y="2840916"/>
                  </a:lnTo>
                  <a:lnTo>
                    <a:pt x="652463" y="2825837"/>
                  </a:lnTo>
                  <a:lnTo>
                    <a:pt x="652463" y="2810758"/>
                  </a:lnTo>
                  <a:lnTo>
                    <a:pt x="652463" y="2796473"/>
                  </a:lnTo>
                  <a:lnTo>
                    <a:pt x="654050" y="2779807"/>
                  </a:lnTo>
                  <a:lnTo>
                    <a:pt x="656430" y="2765521"/>
                  </a:lnTo>
                  <a:lnTo>
                    <a:pt x="658811" y="2750442"/>
                  </a:lnTo>
                  <a:lnTo>
                    <a:pt x="661985" y="2734570"/>
                  </a:lnTo>
                  <a:lnTo>
                    <a:pt x="666746" y="2719491"/>
                  </a:lnTo>
                  <a:lnTo>
                    <a:pt x="672300" y="2704412"/>
                  </a:lnTo>
                  <a:lnTo>
                    <a:pt x="1076990" y="1621104"/>
                  </a:lnTo>
                  <a:lnTo>
                    <a:pt x="1088100" y="1592533"/>
                  </a:lnTo>
                  <a:lnTo>
                    <a:pt x="1102383" y="1564756"/>
                  </a:lnTo>
                  <a:lnTo>
                    <a:pt x="1117459" y="1537773"/>
                  </a:lnTo>
                  <a:lnTo>
                    <a:pt x="1133330" y="1512376"/>
                  </a:lnTo>
                  <a:lnTo>
                    <a:pt x="1152374" y="1488567"/>
                  </a:lnTo>
                  <a:lnTo>
                    <a:pt x="1171418" y="1465552"/>
                  </a:lnTo>
                  <a:lnTo>
                    <a:pt x="1192049" y="1443330"/>
                  </a:lnTo>
                  <a:lnTo>
                    <a:pt x="1214268" y="1422696"/>
                  </a:lnTo>
                  <a:lnTo>
                    <a:pt x="1238073" y="1403649"/>
                  </a:lnTo>
                  <a:lnTo>
                    <a:pt x="1261878" y="1386189"/>
                  </a:lnTo>
                  <a:lnTo>
                    <a:pt x="1287270" y="1369523"/>
                  </a:lnTo>
                  <a:lnTo>
                    <a:pt x="1314250" y="1356031"/>
                  </a:lnTo>
                  <a:lnTo>
                    <a:pt x="1342023" y="1342539"/>
                  </a:lnTo>
                  <a:lnTo>
                    <a:pt x="1370589" y="1330635"/>
                  </a:lnTo>
                  <a:lnTo>
                    <a:pt x="1399949" y="1321111"/>
                  </a:lnTo>
                  <a:lnTo>
                    <a:pt x="1429309" y="1313968"/>
                  </a:lnTo>
                  <a:lnTo>
                    <a:pt x="2514830" y="1072704"/>
                  </a:lnTo>
                  <a:lnTo>
                    <a:pt x="2525939" y="1070324"/>
                  </a:lnTo>
                  <a:lnTo>
                    <a:pt x="2537048" y="1068736"/>
                  </a:lnTo>
                  <a:lnTo>
                    <a:pt x="2559266" y="1066355"/>
                  </a:lnTo>
                  <a:lnTo>
                    <a:pt x="2581485" y="1066355"/>
                  </a:lnTo>
                  <a:lnTo>
                    <a:pt x="2603703" y="1067149"/>
                  </a:lnTo>
                  <a:close/>
                  <a:moveTo>
                    <a:pt x="3487913" y="0"/>
                  </a:moveTo>
                  <a:cubicBezTo>
                    <a:pt x="3822929" y="0"/>
                    <a:pt x="4094513" y="271584"/>
                    <a:pt x="4094513" y="606600"/>
                  </a:cubicBezTo>
                  <a:cubicBezTo>
                    <a:pt x="4094513" y="941616"/>
                    <a:pt x="3822929" y="1213200"/>
                    <a:pt x="3487913" y="1213200"/>
                  </a:cubicBezTo>
                  <a:cubicBezTo>
                    <a:pt x="3152897" y="1213200"/>
                    <a:pt x="2881313" y="941616"/>
                    <a:pt x="2881313" y="606600"/>
                  </a:cubicBezTo>
                  <a:cubicBezTo>
                    <a:pt x="2881313" y="271584"/>
                    <a:pt x="3152897" y="0"/>
                    <a:pt x="3487913" y="0"/>
                  </a:cubicBezTo>
                  <a:close/>
                </a:path>
              </a:pathLst>
            </a:custGeom>
            <a:solidFill>
              <a:srgbClr val="46505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</a:endParaRPr>
            </a:p>
          </p:txBody>
        </p:sp>
        <p:sp>
          <p:nvSpPr>
            <p:cNvPr id="17" name="任意多边形 16"/>
            <p:cNvSpPr>
              <a:spLocks/>
            </p:cNvSpPr>
            <p:nvPr/>
          </p:nvSpPr>
          <p:spPr bwMode="auto">
            <a:xfrm>
              <a:off x="5954166" y="-1533965"/>
              <a:ext cx="1019919" cy="1545441"/>
            </a:xfrm>
            <a:custGeom>
              <a:avLst/>
              <a:gdLst>
                <a:gd name="connsiteX0" fmla="*/ 3502025 w 4525962"/>
                <a:gd name="connsiteY0" fmla="*/ 4108450 h 6858000"/>
                <a:gd name="connsiteX1" fmla="*/ 3316288 w 4525962"/>
                <a:gd name="connsiteY1" fmla="*/ 5131594 h 6858000"/>
                <a:gd name="connsiteX2" fmla="*/ 2447925 w 4525962"/>
                <a:gd name="connsiteY2" fmla="*/ 6672263 h 6858000"/>
                <a:gd name="connsiteX3" fmla="*/ 2434431 w 4525962"/>
                <a:gd name="connsiteY3" fmla="*/ 6694487 h 6858000"/>
                <a:gd name="connsiteX4" fmla="*/ 2420143 w 4525962"/>
                <a:gd name="connsiteY4" fmla="*/ 6715125 h 6858000"/>
                <a:gd name="connsiteX5" fmla="*/ 2404268 w 4525962"/>
                <a:gd name="connsiteY5" fmla="*/ 6734175 h 6858000"/>
                <a:gd name="connsiteX6" fmla="*/ 2387600 w 4525962"/>
                <a:gd name="connsiteY6" fmla="*/ 6751637 h 6858000"/>
                <a:gd name="connsiteX7" fmla="*/ 2370137 w 4525962"/>
                <a:gd name="connsiteY7" fmla="*/ 6768306 h 6858000"/>
                <a:gd name="connsiteX8" fmla="*/ 2351087 w 4525962"/>
                <a:gd name="connsiteY8" fmla="*/ 6783387 h 6858000"/>
                <a:gd name="connsiteX9" fmla="*/ 2332037 w 4525962"/>
                <a:gd name="connsiteY9" fmla="*/ 6796881 h 6858000"/>
                <a:gd name="connsiteX10" fmla="*/ 2311400 w 4525962"/>
                <a:gd name="connsiteY10" fmla="*/ 6810375 h 6858000"/>
                <a:gd name="connsiteX11" fmla="*/ 2289968 w 4525962"/>
                <a:gd name="connsiteY11" fmla="*/ 6820694 h 6858000"/>
                <a:gd name="connsiteX12" fmla="*/ 2269331 w 4525962"/>
                <a:gd name="connsiteY12" fmla="*/ 6830219 h 6858000"/>
                <a:gd name="connsiteX13" fmla="*/ 2247106 w 4525962"/>
                <a:gd name="connsiteY13" fmla="*/ 6838156 h 6858000"/>
                <a:gd name="connsiteX14" fmla="*/ 2224087 w 4525962"/>
                <a:gd name="connsiteY14" fmla="*/ 6845300 h 6858000"/>
                <a:gd name="connsiteX15" fmla="*/ 2201068 w 4525962"/>
                <a:gd name="connsiteY15" fmla="*/ 6850856 h 6858000"/>
                <a:gd name="connsiteX16" fmla="*/ 2178050 w 4525962"/>
                <a:gd name="connsiteY16" fmla="*/ 6855619 h 6858000"/>
                <a:gd name="connsiteX17" fmla="*/ 2154237 w 4525962"/>
                <a:gd name="connsiteY17" fmla="*/ 6857206 h 6858000"/>
                <a:gd name="connsiteX18" fmla="*/ 2130425 w 4525962"/>
                <a:gd name="connsiteY18" fmla="*/ 6858000 h 6858000"/>
                <a:gd name="connsiteX19" fmla="*/ 2107406 w 4525962"/>
                <a:gd name="connsiteY19" fmla="*/ 6857206 h 6858000"/>
                <a:gd name="connsiteX20" fmla="*/ 2085181 w 4525962"/>
                <a:gd name="connsiteY20" fmla="*/ 6855619 h 6858000"/>
                <a:gd name="connsiteX21" fmla="*/ 2062162 w 4525962"/>
                <a:gd name="connsiteY21" fmla="*/ 6851650 h 6858000"/>
                <a:gd name="connsiteX22" fmla="*/ 2039937 w 4525962"/>
                <a:gd name="connsiteY22" fmla="*/ 6846887 h 6858000"/>
                <a:gd name="connsiteX23" fmla="*/ 2016918 w 4525962"/>
                <a:gd name="connsiteY23" fmla="*/ 6840537 h 6858000"/>
                <a:gd name="connsiteX24" fmla="*/ 1994693 w 4525962"/>
                <a:gd name="connsiteY24" fmla="*/ 6831806 h 6858000"/>
                <a:gd name="connsiteX25" fmla="*/ 1974056 w 4525962"/>
                <a:gd name="connsiteY25" fmla="*/ 6822281 h 6858000"/>
                <a:gd name="connsiteX26" fmla="*/ 1951831 w 4525962"/>
                <a:gd name="connsiteY26" fmla="*/ 6811169 h 6858000"/>
                <a:gd name="connsiteX27" fmla="*/ 1935956 w 4525962"/>
                <a:gd name="connsiteY27" fmla="*/ 6801644 h 6858000"/>
                <a:gd name="connsiteX28" fmla="*/ 1920875 w 4525962"/>
                <a:gd name="connsiteY28" fmla="*/ 6791325 h 6858000"/>
                <a:gd name="connsiteX29" fmla="*/ 1905793 w 4525962"/>
                <a:gd name="connsiteY29" fmla="*/ 6780213 h 6858000"/>
                <a:gd name="connsiteX30" fmla="*/ 1891506 w 4525962"/>
                <a:gd name="connsiteY30" fmla="*/ 6768306 h 6858000"/>
                <a:gd name="connsiteX31" fmla="*/ 1878012 w 4525962"/>
                <a:gd name="connsiteY31" fmla="*/ 6756400 h 6858000"/>
                <a:gd name="connsiteX32" fmla="*/ 1866106 w 4525962"/>
                <a:gd name="connsiteY32" fmla="*/ 6743700 h 6858000"/>
                <a:gd name="connsiteX33" fmla="*/ 1853406 w 4525962"/>
                <a:gd name="connsiteY33" fmla="*/ 6731000 h 6858000"/>
                <a:gd name="connsiteX34" fmla="*/ 1843087 w 4525962"/>
                <a:gd name="connsiteY34" fmla="*/ 6716713 h 6858000"/>
                <a:gd name="connsiteX35" fmla="*/ 1831975 w 4525962"/>
                <a:gd name="connsiteY35" fmla="*/ 6702425 h 6858000"/>
                <a:gd name="connsiteX36" fmla="*/ 1822450 w 4525962"/>
                <a:gd name="connsiteY36" fmla="*/ 6687344 h 6858000"/>
                <a:gd name="connsiteX37" fmla="*/ 1813718 w 4525962"/>
                <a:gd name="connsiteY37" fmla="*/ 6672263 h 6858000"/>
                <a:gd name="connsiteX38" fmla="*/ 1804987 w 4525962"/>
                <a:gd name="connsiteY38" fmla="*/ 6657181 h 6858000"/>
                <a:gd name="connsiteX39" fmla="*/ 1797843 w 4525962"/>
                <a:gd name="connsiteY39" fmla="*/ 6641306 h 6858000"/>
                <a:gd name="connsiteX40" fmla="*/ 1790700 w 4525962"/>
                <a:gd name="connsiteY40" fmla="*/ 6625431 h 6858000"/>
                <a:gd name="connsiteX41" fmla="*/ 1785143 w 4525962"/>
                <a:gd name="connsiteY41" fmla="*/ 6608763 h 6858000"/>
                <a:gd name="connsiteX42" fmla="*/ 1780381 w 4525962"/>
                <a:gd name="connsiteY42" fmla="*/ 6592094 h 6858000"/>
                <a:gd name="connsiteX43" fmla="*/ 1775618 w 4525962"/>
                <a:gd name="connsiteY43" fmla="*/ 6574631 h 6858000"/>
                <a:gd name="connsiteX44" fmla="*/ 1772443 w 4525962"/>
                <a:gd name="connsiteY44" fmla="*/ 6557963 h 6858000"/>
                <a:gd name="connsiteX45" fmla="*/ 1769268 w 4525962"/>
                <a:gd name="connsiteY45" fmla="*/ 6540500 h 6858000"/>
                <a:gd name="connsiteX46" fmla="*/ 1767681 w 4525962"/>
                <a:gd name="connsiteY46" fmla="*/ 6523037 h 6858000"/>
                <a:gd name="connsiteX47" fmla="*/ 1766887 w 4525962"/>
                <a:gd name="connsiteY47" fmla="*/ 6506369 h 6858000"/>
                <a:gd name="connsiteX48" fmla="*/ 1766887 w 4525962"/>
                <a:gd name="connsiteY48" fmla="*/ 6488113 h 6858000"/>
                <a:gd name="connsiteX49" fmla="*/ 1767681 w 4525962"/>
                <a:gd name="connsiteY49" fmla="*/ 6470650 h 6858000"/>
                <a:gd name="connsiteX50" fmla="*/ 1768475 w 4525962"/>
                <a:gd name="connsiteY50" fmla="*/ 6453187 h 6858000"/>
                <a:gd name="connsiteX51" fmla="*/ 1770856 w 4525962"/>
                <a:gd name="connsiteY51" fmla="*/ 6434931 h 6858000"/>
                <a:gd name="connsiteX52" fmla="*/ 1774825 w 4525962"/>
                <a:gd name="connsiteY52" fmla="*/ 6417469 h 6858000"/>
                <a:gd name="connsiteX53" fmla="*/ 1778793 w 4525962"/>
                <a:gd name="connsiteY53" fmla="*/ 6400006 h 6858000"/>
                <a:gd name="connsiteX54" fmla="*/ 1783556 w 4525962"/>
                <a:gd name="connsiteY54" fmla="*/ 6383337 h 6858000"/>
                <a:gd name="connsiteX55" fmla="*/ 1789906 w 4525962"/>
                <a:gd name="connsiteY55" fmla="*/ 6365081 h 6858000"/>
                <a:gd name="connsiteX56" fmla="*/ 1797050 w 4525962"/>
                <a:gd name="connsiteY56" fmla="*/ 6348413 h 6858000"/>
                <a:gd name="connsiteX57" fmla="*/ 1804987 w 4525962"/>
                <a:gd name="connsiteY57" fmla="*/ 6331744 h 6858000"/>
                <a:gd name="connsiteX58" fmla="*/ 1813718 w 4525962"/>
                <a:gd name="connsiteY58" fmla="*/ 6315075 h 6858000"/>
                <a:gd name="connsiteX59" fmla="*/ 2014537 w 4525962"/>
                <a:gd name="connsiteY59" fmla="*/ 5958681 h 6858000"/>
                <a:gd name="connsiteX60" fmla="*/ 2932906 w 4525962"/>
                <a:gd name="connsiteY60" fmla="*/ 5378450 h 6858000"/>
                <a:gd name="connsiteX61" fmla="*/ 3852863 w 4525962"/>
                <a:gd name="connsiteY61" fmla="*/ 3241675 h 6858000"/>
                <a:gd name="connsiteX62" fmla="*/ 3850482 w 4525962"/>
                <a:gd name="connsiteY62" fmla="*/ 3247234 h 6858000"/>
                <a:gd name="connsiteX63" fmla="*/ 3827468 w 4525962"/>
                <a:gd name="connsiteY63" fmla="*/ 3278205 h 6858000"/>
                <a:gd name="connsiteX64" fmla="*/ 3803661 w 4525962"/>
                <a:gd name="connsiteY64" fmla="*/ 3307587 h 6858000"/>
                <a:gd name="connsiteX65" fmla="*/ 3779060 w 4525962"/>
                <a:gd name="connsiteY65" fmla="*/ 3334588 h 6858000"/>
                <a:gd name="connsiteX66" fmla="*/ 3753666 w 4525962"/>
                <a:gd name="connsiteY66" fmla="*/ 3360794 h 6858000"/>
                <a:gd name="connsiteX67" fmla="*/ 3727478 w 4525962"/>
                <a:gd name="connsiteY67" fmla="*/ 3385412 h 6858000"/>
                <a:gd name="connsiteX68" fmla="*/ 3699702 w 4525962"/>
                <a:gd name="connsiteY68" fmla="*/ 3408441 h 6858000"/>
                <a:gd name="connsiteX69" fmla="*/ 3671927 w 4525962"/>
                <a:gd name="connsiteY69" fmla="*/ 3430677 h 6858000"/>
                <a:gd name="connsiteX70" fmla="*/ 3642564 w 4525962"/>
                <a:gd name="connsiteY70" fmla="*/ 3450530 h 6858000"/>
                <a:gd name="connsiteX71" fmla="*/ 3613202 w 4525962"/>
                <a:gd name="connsiteY71" fmla="*/ 3470383 h 6858000"/>
                <a:gd name="connsiteX72" fmla="*/ 3582252 w 4525962"/>
                <a:gd name="connsiteY72" fmla="*/ 3487853 h 6858000"/>
                <a:gd name="connsiteX73" fmla="*/ 3550509 w 4525962"/>
                <a:gd name="connsiteY73" fmla="*/ 3504530 h 6858000"/>
                <a:gd name="connsiteX74" fmla="*/ 3517972 w 4525962"/>
                <a:gd name="connsiteY74" fmla="*/ 3520412 h 6858000"/>
                <a:gd name="connsiteX75" fmla="*/ 3485436 w 4525962"/>
                <a:gd name="connsiteY75" fmla="*/ 3535501 h 6858000"/>
                <a:gd name="connsiteX76" fmla="*/ 3450518 w 4525962"/>
                <a:gd name="connsiteY76" fmla="*/ 3549795 h 6858000"/>
                <a:gd name="connsiteX77" fmla="*/ 3415600 w 4525962"/>
                <a:gd name="connsiteY77" fmla="*/ 3563295 h 6858000"/>
                <a:gd name="connsiteX78" fmla="*/ 3379890 w 4525962"/>
                <a:gd name="connsiteY78" fmla="*/ 3575207 h 6858000"/>
                <a:gd name="connsiteX79" fmla="*/ 3342591 w 4525962"/>
                <a:gd name="connsiteY79" fmla="*/ 3587119 h 6858000"/>
                <a:gd name="connsiteX80" fmla="*/ 3305293 w 4525962"/>
                <a:gd name="connsiteY80" fmla="*/ 3597442 h 6858000"/>
                <a:gd name="connsiteX81" fmla="*/ 3266408 w 4525962"/>
                <a:gd name="connsiteY81" fmla="*/ 3606972 h 6858000"/>
                <a:gd name="connsiteX82" fmla="*/ 3226728 w 4525962"/>
                <a:gd name="connsiteY82" fmla="*/ 3617295 h 6858000"/>
                <a:gd name="connsiteX83" fmla="*/ 3187050 w 4525962"/>
                <a:gd name="connsiteY83" fmla="*/ 3626031 h 6858000"/>
                <a:gd name="connsiteX84" fmla="*/ 3145783 w 4525962"/>
                <a:gd name="connsiteY84" fmla="*/ 3633972 h 6858000"/>
                <a:gd name="connsiteX85" fmla="*/ 3103724 w 4525962"/>
                <a:gd name="connsiteY85" fmla="*/ 3641913 h 6858000"/>
                <a:gd name="connsiteX86" fmla="*/ 3060870 w 4525962"/>
                <a:gd name="connsiteY86" fmla="*/ 3649854 h 6858000"/>
                <a:gd name="connsiteX87" fmla="*/ 2971989 w 4525962"/>
                <a:gd name="connsiteY87" fmla="*/ 3664149 h 6858000"/>
                <a:gd name="connsiteX88" fmla="*/ 2880728 w 4525962"/>
                <a:gd name="connsiteY88" fmla="*/ 3677649 h 6858000"/>
                <a:gd name="connsiteX89" fmla="*/ 2785498 w 4525962"/>
                <a:gd name="connsiteY89" fmla="*/ 3689561 h 6858000"/>
                <a:gd name="connsiteX90" fmla="*/ 2687094 w 4525962"/>
                <a:gd name="connsiteY90" fmla="*/ 3703061 h 6858000"/>
                <a:gd name="connsiteX91" fmla="*/ 2575993 w 4525962"/>
                <a:gd name="connsiteY91" fmla="*/ 3717355 h 6858000"/>
                <a:gd name="connsiteX92" fmla="*/ 2462511 w 4525962"/>
                <a:gd name="connsiteY92" fmla="*/ 3732443 h 6858000"/>
                <a:gd name="connsiteX93" fmla="*/ 2343474 w 4525962"/>
                <a:gd name="connsiteY93" fmla="*/ 3749120 h 6858000"/>
                <a:gd name="connsiteX94" fmla="*/ 2222056 w 4525962"/>
                <a:gd name="connsiteY94" fmla="*/ 3768179 h 6858000"/>
                <a:gd name="connsiteX95" fmla="*/ 2157776 w 4525962"/>
                <a:gd name="connsiteY95" fmla="*/ 3779297 h 6858000"/>
                <a:gd name="connsiteX96" fmla="*/ 2094290 w 4525962"/>
                <a:gd name="connsiteY96" fmla="*/ 3789620 h 6858000"/>
                <a:gd name="connsiteX97" fmla="*/ 2029216 w 4525962"/>
                <a:gd name="connsiteY97" fmla="*/ 3802326 h 6858000"/>
                <a:gd name="connsiteX98" fmla="*/ 1962556 w 4525962"/>
                <a:gd name="connsiteY98" fmla="*/ 3814238 h 6858000"/>
                <a:gd name="connsiteX99" fmla="*/ 1895101 w 4525962"/>
                <a:gd name="connsiteY99" fmla="*/ 3828532 h 6858000"/>
                <a:gd name="connsiteX100" fmla="*/ 1826854 w 4525962"/>
                <a:gd name="connsiteY100" fmla="*/ 3842826 h 6858000"/>
                <a:gd name="connsiteX101" fmla="*/ 1756225 w 4525962"/>
                <a:gd name="connsiteY101" fmla="*/ 3858709 h 6858000"/>
                <a:gd name="connsiteX102" fmla="*/ 1684803 w 4525962"/>
                <a:gd name="connsiteY102" fmla="*/ 3875385 h 6858000"/>
                <a:gd name="connsiteX103" fmla="*/ 1595922 w 4525962"/>
                <a:gd name="connsiteY103" fmla="*/ 3898415 h 6858000"/>
                <a:gd name="connsiteX104" fmla="*/ 1509422 w 4525962"/>
                <a:gd name="connsiteY104" fmla="*/ 3921445 h 6858000"/>
                <a:gd name="connsiteX105" fmla="*/ 1426096 w 4525962"/>
                <a:gd name="connsiteY105" fmla="*/ 3944474 h 6858000"/>
                <a:gd name="connsiteX106" fmla="*/ 1346738 w 4525962"/>
                <a:gd name="connsiteY106" fmla="*/ 3967504 h 6858000"/>
                <a:gd name="connsiteX107" fmla="*/ 1269760 w 4525962"/>
                <a:gd name="connsiteY107" fmla="*/ 3991327 h 6858000"/>
                <a:gd name="connsiteX108" fmla="*/ 1195958 w 4525962"/>
                <a:gd name="connsiteY108" fmla="*/ 4015151 h 6858000"/>
                <a:gd name="connsiteX109" fmla="*/ 1126122 w 4525962"/>
                <a:gd name="connsiteY109" fmla="*/ 4038975 h 6858000"/>
                <a:gd name="connsiteX110" fmla="*/ 1058668 w 4525962"/>
                <a:gd name="connsiteY110" fmla="*/ 4062004 h 6858000"/>
                <a:gd name="connsiteX111" fmla="*/ 994388 w 4525962"/>
                <a:gd name="connsiteY111" fmla="*/ 4085828 h 6858000"/>
                <a:gd name="connsiteX112" fmla="*/ 933283 w 4525962"/>
                <a:gd name="connsiteY112" fmla="*/ 4109652 h 6858000"/>
                <a:gd name="connsiteX113" fmla="*/ 874558 w 4525962"/>
                <a:gd name="connsiteY113" fmla="*/ 4133475 h 6858000"/>
                <a:gd name="connsiteX114" fmla="*/ 819007 w 4525962"/>
                <a:gd name="connsiteY114" fmla="*/ 4156505 h 6858000"/>
                <a:gd name="connsiteX115" fmla="*/ 766631 w 4525962"/>
                <a:gd name="connsiteY115" fmla="*/ 4179535 h 6858000"/>
                <a:gd name="connsiteX116" fmla="*/ 715842 w 4525962"/>
                <a:gd name="connsiteY116" fmla="*/ 4201770 h 6858000"/>
                <a:gd name="connsiteX117" fmla="*/ 669020 w 4525962"/>
                <a:gd name="connsiteY117" fmla="*/ 4224005 h 6858000"/>
                <a:gd name="connsiteX118" fmla="*/ 624580 w 4525962"/>
                <a:gd name="connsiteY118" fmla="*/ 4246241 h 6858000"/>
                <a:gd name="connsiteX119" fmla="*/ 582520 w 4525962"/>
                <a:gd name="connsiteY119" fmla="*/ 4267682 h 6858000"/>
                <a:gd name="connsiteX120" fmla="*/ 543635 w 4525962"/>
                <a:gd name="connsiteY120" fmla="*/ 4287535 h 6858000"/>
                <a:gd name="connsiteX121" fmla="*/ 506337 w 4525962"/>
                <a:gd name="connsiteY121" fmla="*/ 4308182 h 6858000"/>
                <a:gd name="connsiteX122" fmla="*/ 473006 w 4525962"/>
                <a:gd name="connsiteY122" fmla="*/ 4327241 h 6858000"/>
                <a:gd name="connsiteX123" fmla="*/ 441263 w 4525962"/>
                <a:gd name="connsiteY123" fmla="*/ 4346300 h 6858000"/>
                <a:gd name="connsiteX124" fmla="*/ 411901 w 4525962"/>
                <a:gd name="connsiteY124" fmla="*/ 4363771 h 6858000"/>
                <a:gd name="connsiteX125" fmla="*/ 360318 w 4525962"/>
                <a:gd name="connsiteY125" fmla="*/ 4396330 h 6858000"/>
                <a:gd name="connsiteX126" fmla="*/ 318258 w 4525962"/>
                <a:gd name="connsiteY126" fmla="*/ 4425713 h 6858000"/>
                <a:gd name="connsiteX127" fmla="*/ 284134 w 4525962"/>
                <a:gd name="connsiteY127" fmla="*/ 4449536 h 6858000"/>
                <a:gd name="connsiteX128" fmla="*/ 258740 w 4525962"/>
                <a:gd name="connsiteY128" fmla="*/ 4469389 h 6858000"/>
                <a:gd name="connsiteX129" fmla="*/ 242075 w 4525962"/>
                <a:gd name="connsiteY129" fmla="*/ 4482890 h 6858000"/>
                <a:gd name="connsiteX130" fmla="*/ 152400 w 4525962"/>
                <a:gd name="connsiteY130" fmla="*/ 4932363 h 6858000"/>
                <a:gd name="connsiteX131" fmla="*/ 236519 w 4525962"/>
                <a:gd name="connsiteY131" fmla="*/ 4879951 h 6858000"/>
                <a:gd name="connsiteX132" fmla="*/ 319845 w 4525962"/>
                <a:gd name="connsiteY132" fmla="*/ 4828333 h 6858000"/>
                <a:gd name="connsiteX133" fmla="*/ 404758 w 4525962"/>
                <a:gd name="connsiteY133" fmla="*/ 4777509 h 6858000"/>
                <a:gd name="connsiteX134" fmla="*/ 488878 w 4525962"/>
                <a:gd name="connsiteY134" fmla="*/ 4729862 h 6858000"/>
                <a:gd name="connsiteX135" fmla="*/ 573791 w 4525962"/>
                <a:gd name="connsiteY135" fmla="*/ 4683009 h 6858000"/>
                <a:gd name="connsiteX136" fmla="*/ 659498 w 4525962"/>
                <a:gd name="connsiteY136" fmla="*/ 4637744 h 6858000"/>
                <a:gd name="connsiteX137" fmla="*/ 745204 w 4525962"/>
                <a:gd name="connsiteY137" fmla="*/ 4594067 h 6858000"/>
                <a:gd name="connsiteX138" fmla="*/ 830911 w 4525962"/>
                <a:gd name="connsiteY138" fmla="*/ 4551978 h 6858000"/>
                <a:gd name="connsiteX139" fmla="*/ 917411 w 4525962"/>
                <a:gd name="connsiteY139" fmla="*/ 4511478 h 6858000"/>
                <a:gd name="connsiteX140" fmla="*/ 1003911 w 4525962"/>
                <a:gd name="connsiteY140" fmla="*/ 4473360 h 6858000"/>
                <a:gd name="connsiteX141" fmla="*/ 1091205 w 4525962"/>
                <a:gd name="connsiteY141" fmla="*/ 4436036 h 6858000"/>
                <a:gd name="connsiteX142" fmla="*/ 1178499 w 4525962"/>
                <a:gd name="connsiteY142" fmla="*/ 4401095 h 6858000"/>
                <a:gd name="connsiteX143" fmla="*/ 1265793 w 4525962"/>
                <a:gd name="connsiteY143" fmla="*/ 4366153 h 6858000"/>
                <a:gd name="connsiteX144" fmla="*/ 1353086 w 4525962"/>
                <a:gd name="connsiteY144" fmla="*/ 4334389 h 6858000"/>
                <a:gd name="connsiteX145" fmla="*/ 1441967 w 4525962"/>
                <a:gd name="connsiteY145" fmla="*/ 4303418 h 6858000"/>
                <a:gd name="connsiteX146" fmla="*/ 1530055 w 4525962"/>
                <a:gd name="connsiteY146" fmla="*/ 4274829 h 6858000"/>
                <a:gd name="connsiteX147" fmla="*/ 1618936 w 4525962"/>
                <a:gd name="connsiteY147" fmla="*/ 4247035 h 6858000"/>
                <a:gd name="connsiteX148" fmla="*/ 1707817 w 4525962"/>
                <a:gd name="connsiteY148" fmla="*/ 4221623 h 6858000"/>
                <a:gd name="connsiteX149" fmla="*/ 1797491 w 4525962"/>
                <a:gd name="connsiteY149" fmla="*/ 4197799 h 6858000"/>
                <a:gd name="connsiteX150" fmla="*/ 1886372 w 4525962"/>
                <a:gd name="connsiteY150" fmla="*/ 4174770 h 6858000"/>
                <a:gd name="connsiteX151" fmla="*/ 1976840 w 4525962"/>
                <a:gd name="connsiteY151" fmla="*/ 4153328 h 6858000"/>
                <a:gd name="connsiteX152" fmla="*/ 2065721 w 4525962"/>
                <a:gd name="connsiteY152" fmla="*/ 4133475 h 6858000"/>
                <a:gd name="connsiteX153" fmla="*/ 2156983 w 4525962"/>
                <a:gd name="connsiteY153" fmla="*/ 4116005 h 6858000"/>
                <a:gd name="connsiteX154" fmla="*/ 2247451 w 4525962"/>
                <a:gd name="connsiteY154" fmla="*/ 4100122 h 6858000"/>
                <a:gd name="connsiteX155" fmla="*/ 2338712 w 4525962"/>
                <a:gd name="connsiteY155" fmla="*/ 4085828 h 6858000"/>
                <a:gd name="connsiteX156" fmla="*/ 2429181 w 4525962"/>
                <a:gd name="connsiteY156" fmla="*/ 4073122 h 6858000"/>
                <a:gd name="connsiteX157" fmla="*/ 2520442 w 4525962"/>
                <a:gd name="connsiteY157" fmla="*/ 4062004 h 6858000"/>
                <a:gd name="connsiteX158" fmla="*/ 2612498 w 4525962"/>
                <a:gd name="connsiteY158" fmla="*/ 4052475 h 6858000"/>
                <a:gd name="connsiteX159" fmla="*/ 2704553 w 4525962"/>
                <a:gd name="connsiteY159" fmla="*/ 4044534 h 6858000"/>
                <a:gd name="connsiteX160" fmla="*/ 2796608 w 4525962"/>
                <a:gd name="connsiteY160" fmla="*/ 4038181 h 6858000"/>
                <a:gd name="connsiteX161" fmla="*/ 2889457 w 4525962"/>
                <a:gd name="connsiteY161" fmla="*/ 4032622 h 6858000"/>
                <a:gd name="connsiteX162" fmla="*/ 2981512 w 4525962"/>
                <a:gd name="connsiteY162" fmla="*/ 4030239 h 6858000"/>
                <a:gd name="connsiteX163" fmla="*/ 3033888 w 4525962"/>
                <a:gd name="connsiteY163" fmla="*/ 4028651 h 6858000"/>
                <a:gd name="connsiteX164" fmla="*/ 3084678 w 4525962"/>
                <a:gd name="connsiteY164" fmla="*/ 4024681 h 6858000"/>
                <a:gd name="connsiteX165" fmla="*/ 3133086 w 4525962"/>
                <a:gd name="connsiteY165" fmla="*/ 4021504 h 6858000"/>
                <a:gd name="connsiteX166" fmla="*/ 3179114 w 4525962"/>
                <a:gd name="connsiteY166" fmla="*/ 4015945 h 6858000"/>
                <a:gd name="connsiteX167" fmla="*/ 3224348 w 4525962"/>
                <a:gd name="connsiteY167" fmla="*/ 4009592 h 6858000"/>
                <a:gd name="connsiteX168" fmla="*/ 3266408 w 4525962"/>
                <a:gd name="connsiteY168" fmla="*/ 4003239 h 6858000"/>
                <a:gd name="connsiteX169" fmla="*/ 3306880 w 4525962"/>
                <a:gd name="connsiteY169" fmla="*/ 3994504 h 6858000"/>
                <a:gd name="connsiteX170" fmla="*/ 3345766 w 4525962"/>
                <a:gd name="connsiteY170" fmla="*/ 3985769 h 6858000"/>
                <a:gd name="connsiteX171" fmla="*/ 3382270 w 4525962"/>
                <a:gd name="connsiteY171" fmla="*/ 3977033 h 6858000"/>
                <a:gd name="connsiteX172" fmla="*/ 3417188 w 4525962"/>
                <a:gd name="connsiteY172" fmla="*/ 3967504 h 6858000"/>
                <a:gd name="connsiteX173" fmla="*/ 3450518 w 4525962"/>
                <a:gd name="connsiteY173" fmla="*/ 3957180 h 6858000"/>
                <a:gd name="connsiteX174" fmla="*/ 3481468 w 4525962"/>
                <a:gd name="connsiteY174" fmla="*/ 3946062 h 6858000"/>
                <a:gd name="connsiteX175" fmla="*/ 3511624 w 4525962"/>
                <a:gd name="connsiteY175" fmla="*/ 3935739 h 6858000"/>
                <a:gd name="connsiteX176" fmla="*/ 3540192 w 4525962"/>
                <a:gd name="connsiteY176" fmla="*/ 3923827 h 6858000"/>
                <a:gd name="connsiteX177" fmla="*/ 3565587 w 4525962"/>
                <a:gd name="connsiteY177" fmla="*/ 3911915 h 6858000"/>
                <a:gd name="connsiteX178" fmla="*/ 3590188 w 4525962"/>
                <a:gd name="connsiteY178" fmla="*/ 3900003 h 6858000"/>
                <a:gd name="connsiteX179" fmla="*/ 3613996 w 4525962"/>
                <a:gd name="connsiteY179" fmla="*/ 3888886 h 6858000"/>
                <a:gd name="connsiteX180" fmla="*/ 3635422 w 4525962"/>
                <a:gd name="connsiteY180" fmla="*/ 3876180 h 6858000"/>
                <a:gd name="connsiteX181" fmla="*/ 3656055 w 4525962"/>
                <a:gd name="connsiteY181" fmla="*/ 3865062 h 6858000"/>
                <a:gd name="connsiteX182" fmla="*/ 3674308 w 4525962"/>
                <a:gd name="connsiteY182" fmla="*/ 3852356 h 6858000"/>
                <a:gd name="connsiteX183" fmla="*/ 3691766 w 4525962"/>
                <a:gd name="connsiteY183" fmla="*/ 3841238 h 6858000"/>
                <a:gd name="connsiteX184" fmla="*/ 3707638 w 4525962"/>
                <a:gd name="connsiteY184" fmla="*/ 3829326 h 6858000"/>
                <a:gd name="connsiteX185" fmla="*/ 3735413 w 4525962"/>
                <a:gd name="connsiteY185" fmla="*/ 3807885 h 6858000"/>
                <a:gd name="connsiteX186" fmla="*/ 3757634 w 4525962"/>
                <a:gd name="connsiteY186" fmla="*/ 3788826 h 6858000"/>
                <a:gd name="connsiteX187" fmla="*/ 3775092 w 4525962"/>
                <a:gd name="connsiteY187" fmla="*/ 3771355 h 6858000"/>
                <a:gd name="connsiteX188" fmla="*/ 3788583 w 4525962"/>
                <a:gd name="connsiteY188" fmla="*/ 3757061 h 6858000"/>
                <a:gd name="connsiteX189" fmla="*/ 3797312 w 4525962"/>
                <a:gd name="connsiteY189" fmla="*/ 3745943 h 6858000"/>
                <a:gd name="connsiteX190" fmla="*/ 3807629 w 4525962"/>
                <a:gd name="connsiteY190" fmla="*/ 3671296 h 6858000"/>
                <a:gd name="connsiteX191" fmla="*/ 3822707 w 4525962"/>
                <a:gd name="connsiteY191" fmla="*/ 3546618 h 6858000"/>
                <a:gd name="connsiteX192" fmla="*/ 3831436 w 4525962"/>
                <a:gd name="connsiteY192" fmla="*/ 3473559 h 6858000"/>
                <a:gd name="connsiteX193" fmla="*/ 3839372 w 4525962"/>
                <a:gd name="connsiteY193" fmla="*/ 3395735 h 6858000"/>
                <a:gd name="connsiteX194" fmla="*/ 3846514 w 4525962"/>
                <a:gd name="connsiteY194" fmla="*/ 3317911 h 6858000"/>
                <a:gd name="connsiteX195" fmla="*/ 1258887 w 4525962"/>
                <a:gd name="connsiteY195" fmla="*/ 3082925 h 6858000"/>
                <a:gd name="connsiteX196" fmla="*/ 1246187 w 4525962"/>
                <a:gd name="connsiteY196" fmla="*/ 3099610 h 6858000"/>
                <a:gd name="connsiteX197" fmla="*/ 1232693 w 4525962"/>
                <a:gd name="connsiteY197" fmla="*/ 3117090 h 6858000"/>
                <a:gd name="connsiteX198" fmla="*/ 1220787 w 4525962"/>
                <a:gd name="connsiteY198" fmla="*/ 3135364 h 6858000"/>
                <a:gd name="connsiteX199" fmla="*/ 1209674 w 4525962"/>
                <a:gd name="connsiteY199" fmla="*/ 3152844 h 6858000"/>
                <a:gd name="connsiteX200" fmla="*/ 1200150 w 4525962"/>
                <a:gd name="connsiteY200" fmla="*/ 3171912 h 6858000"/>
                <a:gd name="connsiteX201" fmla="*/ 1189831 w 4525962"/>
                <a:gd name="connsiteY201" fmla="*/ 3190981 h 6858000"/>
                <a:gd name="connsiteX202" fmla="*/ 1181893 w 4525962"/>
                <a:gd name="connsiteY202" fmla="*/ 3210050 h 6858000"/>
                <a:gd name="connsiteX203" fmla="*/ 1173956 w 4525962"/>
                <a:gd name="connsiteY203" fmla="*/ 3229913 h 6858000"/>
                <a:gd name="connsiteX204" fmla="*/ 992981 w 4525962"/>
                <a:gd name="connsiteY204" fmla="*/ 3303804 h 6858000"/>
                <a:gd name="connsiteX205" fmla="*/ 917574 w 4525962"/>
                <a:gd name="connsiteY205" fmla="*/ 3690740 h 6858000"/>
                <a:gd name="connsiteX206" fmla="*/ 969168 w 4525962"/>
                <a:gd name="connsiteY206" fmla="*/ 3666904 h 6858000"/>
                <a:gd name="connsiteX207" fmla="*/ 1031081 w 4525962"/>
                <a:gd name="connsiteY207" fmla="*/ 3640685 h 6858000"/>
                <a:gd name="connsiteX208" fmla="*/ 1104900 w 4525962"/>
                <a:gd name="connsiteY208" fmla="*/ 3611287 h 6858000"/>
                <a:gd name="connsiteX209" fmla="*/ 1146174 w 4525962"/>
                <a:gd name="connsiteY209" fmla="*/ 3595396 h 6858000"/>
                <a:gd name="connsiteX210" fmla="*/ 1189831 w 4525962"/>
                <a:gd name="connsiteY210" fmla="*/ 3579506 h 6858000"/>
                <a:gd name="connsiteX211" fmla="*/ 1201737 w 4525962"/>
                <a:gd name="connsiteY211" fmla="*/ 3604136 h 6858000"/>
                <a:gd name="connsiteX212" fmla="*/ 1215231 w 4525962"/>
                <a:gd name="connsiteY212" fmla="*/ 3627178 h 6858000"/>
                <a:gd name="connsiteX213" fmla="*/ 1230312 w 4525962"/>
                <a:gd name="connsiteY213" fmla="*/ 3650219 h 6858000"/>
                <a:gd name="connsiteX214" fmla="*/ 1246187 w 4525962"/>
                <a:gd name="connsiteY214" fmla="*/ 3672466 h 6858000"/>
                <a:gd name="connsiteX215" fmla="*/ 1200150 w 4525962"/>
                <a:gd name="connsiteY215" fmla="*/ 3688356 h 6858000"/>
                <a:gd name="connsiteX216" fmla="*/ 1157287 w 4525962"/>
                <a:gd name="connsiteY216" fmla="*/ 3704247 h 6858000"/>
                <a:gd name="connsiteX217" fmla="*/ 1118393 w 4525962"/>
                <a:gd name="connsiteY217" fmla="*/ 3719343 h 6858000"/>
                <a:gd name="connsiteX218" fmla="*/ 1081087 w 4525962"/>
                <a:gd name="connsiteY218" fmla="*/ 3733644 h 6858000"/>
                <a:gd name="connsiteX219" fmla="*/ 1017587 w 4525962"/>
                <a:gd name="connsiteY219" fmla="*/ 3760658 h 6858000"/>
                <a:gd name="connsiteX220" fmla="*/ 966787 w 4525962"/>
                <a:gd name="connsiteY220" fmla="*/ 3783700 h 6858000"/>
                <a:gd name="connsiteX221" fmla="*/ 925512 w 4525962"/>
                <a:gd name="connsiteY221" fmla="*/ 3803563 h 6858000"/>
                <a:gd name="connsiteX222" fmla="*/ 897731 w 4525962"/>
                <a:gd name="connsiteY222" fmla="*/ 3818659 h 6858000"/>
                <a:gd name="connsiteX223" fmla="*/ 873918 w 4525962"/>
                <a:gd name="connsiteY223" fmla="*/ 3830577 h 6858000"/>
                <a:gd name="connsiteX224" fmla="*/ 773112 w 4525962"/>
                <a:gd name="connsiteY224" fmla="*/ 3892550 h 6858000"/>
                <a:gd name="connsiteX225" fmla="*/ 901700 w 4525962"/>
                <a:gd name="connsiteY225" fmla="*/ 3229119 h 6858000"/>
                <a:gd name="connsiteX226" fmla="*/ 2706688 w 4525962"/>
                <a:gd name="connsiteY226" fmla="*/ 2322513 h 6858000"/>
                <a:gd name="connsiteX227" fmla="*/ 2520846 w 4525962"/>
                <a:gd name="connsiteY227" fmla="*/ 2992438 h 6858000"/>
                <a:gd name="connsiteX228" fmla="*/ 1821950 w 4525962"/>
                <a:gd name="connsiteY228" fmla="*/ 3617913 h 6858000"/>
                <a:gd name="connsiteX229" fmla="*/ 1810037 w 4525962"/>
                <a:gd name="connsiteY229" fmla="*/ 3627438 h 6858000"/>
                <a:gd name="connsiteX230" fmla="*/ 1798919 w 4525962"/>
                <a:gd name="connsiteY230" fmla="*/ 3636169 h 6858000"/>
                <a:gd name="connsiteX231" fmla="*/ 1787006 w 4525962"/>
                <a:gd name="connsiteY231" fmla="*/ 3644901 h 6858000"/>
                <a:gd name="connsiteX232" fmla="*/ 1775093 w 4525962"/>
                <a:gd name="connsiteY232" fmla="*/ 3652838 h 6858000"/>
                <a:gd name="connsiteX233" fmla="*/ 1762385 w 4525962"/>
                <a:gd name="connsiteY233" fmla="*/ 3659982 h 6858000"/>
                <a:gd name="connsiteX234" fmla="*/ 1749678 w 4525962"/>
                <a:gd name="connsiteY234" fmla="*/ 3666332 h 6858000"/>
                <a:gd name="connsiteX235" fmla="*/ 1736971 w 4525962"/>
                <a:gd name="connsiteY235" fmla="*/ 3672682 h 6858000"/>
                <a:gd name="connsiteX236" fmla="*/ 1723470 w 4525962"/>
                <a:gd name="connsiteY236" fmla="*/ 3678238 h 6858000"/>
                <a:gd name="connsiteX237" fmla="*/ 1710762 w 4525962"/>
                <a:gd name="connsiteY237" fmla="*/ 3682207 h 6858000"/>
                <a:gd name="connsiteX238" fmla="*/ 1696467 w 4525962"/>
                <a:gd name="connsiteY238" fmla="*/ 3686969 h 6858000"/>
                <a:gd name="connsiteX239" fmla="*/ 1682966 w 4525962"/>
                <a:gd name="connsiteY239" fmla="*/ 3690144 h 6858000"/>
                <a:gd name="connsiteX240" fmla="*/ 1669464 w 4525962"/>
                <a:gd name="connsiteY240" fmla="*/ 3693319 h 6858000"/>
                <a:gd name="connsiteX241" fmla="*/ 1655169 w 4525962"/>
                <a:gd name="connsiteY241" fmla="*/ 3694907 h 6858000"/>
                <a:gd name="connsiteX242" fmla="*/ 1641667 w 4525962"/>
                <a:gd name="connsiteY242" fmla="*/ 3696494 h 6858000"/>
                <a:gd name="connsiteX243" fmla="*/ 1628166 w 4525962"/>
                <a:gd name="connsiteY243" fmla="*/ 3697288 h 6858000"/>
                <a:gd name="connsiteX244" fmla="*/ 1613870 w 4525962"/>
                <a:gd name="connsiteY244" fmla="*/ 3697288 h 6858000"/>
                <a:gd name="connsiteX245" fmla="*/ 1597986 w 4525962"/>
                <a:gd name="connsiteY245" fmla="*/ 3697288 h 6858000"/>
                <a:gd name="connsiteX246" fmla="*/ 1582102 w 4525962"/>
                <a:gd name="connsiteY246" fmla="*/ 3695701 h 6858000"/>
                <a:gd name="connsiteX247" fmla="*/ 1566218 w 4525962"/>
                <a:gd name="connsiteY247" fmla="*/ 3694113 h 6858000"/>
                <a:gd name="connsiteX248" fmla="*/ 1550334 w 4525962"/>
                <a:gd name="connsiteY248" fmla="*/ 3690938 h 6858000"/>
                <a:gd name="connsiteX249" fmla="*/ 1534450 w 4525962"/>
                <a:gd name="connsiteY249" fmla="*/ 3687763 h 6858000"/>
                <a:gd name="connsiteX250" fmla="*/ 1518566 w 4525962"/>
                <a:gd name="connsiteY250" fmla="*/ 3683001 h 6858000"/>
                <a:gd name="connsiteX251" fmla="*/ 1503477 w 4525962"/>
                <a:gd name="connsiteY251" fmla="*/ 3678238 h 6858000"/>
                <a:gd name="connsiteX252" fmla="*/ 1488387 w 4525962"/>
                <a:gd name="connsiteY252" fmla="*/ 3671888 h 6858000"/>
                <a:gd name="connsiteX253" fmla="*/ 1474091 w 4525962"/>
                <a:gd name="connsiteY253" fmla="*/ 3664744 h 6858000"/>
                <a:gd name="connsiteX254" fmla="*/ 1459001 w 4525962"/>
                <a:gd name="connsiteY254" fmla="*/ 3656807 h 6858000"/>
                <a:gd name="connsiteX255" fmla="*/ 1444706 w 4525962"/>
                <a:gd name="connsiteY255" fmla="*/ 3648076 h 6858000"/>
                <a:gd name="connsiteX256" fmla="*/ 1431999 w 4525962"/>
                <a:gd name="connsiteY256" fmla="*/ 3639344 h 6858000"/>
                <a:gd name="connsiteX257" fmla="*/ 1418497 w 4525962"/>
                <a:gd name="connsiteY257" fmla="*/ 3629026 h 6858000"/>
                <a:gd name="connsiteX258" fmla="*/ 1404996 w 4525962"/>
                <a:gd name="connsiteY258" fmla="*/ 3617913 h 6858000"/>
                <a:gd name="connsiteX259" fmla="*/ 1393083 w 4525962"/>
                <a:gd name="connsiteY259" fmla="*/ 3606007 h 6858000"/>
                <a:gd name="connsiteX260" fmla="*/ 1381170 w 4525962"/>
                <a:gd name="connsiteY260" fmla="*/ 3594101 h 6858000"/>
                <a:gd name="connsiteX261" fmla="*/ 1370845 w 4525962"/>
                <a:gd name="connsiteY261" fmla="*/ 3581401 h 6858000"/>
                <a:gd name="connsiteX262" fmla="*/ 1360521 w 4525962"/>
                <a:gd name="connsiteY262" fmla="*/ 3569494 h 6858000"/>
                <a:gd name="connsiteX263" fmla="*/ 1351785 w 4525962"/>
                <a:gd name="connsiteY263" fmla="*/ 3556001 h 6858000"/>
                <a:gd name="connsiteX264" fmla="*/ 1343843 w 4525962"/>
                <a:gd name="connsiteY264" fmla="*/ 3542507 h 6858000"/>
                <a:gd name="connsiteX265" fmla="*/ 1335901 w 4525962"/>
                <a:gd name="connsiteY265" fmla="*/ 3529013 h 6858000"/>
                <a:gd name="connsiteX266" fmla="*/ 1329547 w 4525962"/>
                <a:gd name="connsiteY266" fmla="*/ 3515519 h 6858000"/>
                <a:gd name="connsiteX267" fmla="*/ 1323988 w 4525962"/>
                <a:gd name="connsiteY267" fmla="*/ 3501232 h 6858000"/>
                <a:gd name="connsiteX268" fmla="*/ 1318428 w 4525962"/>
                <a:gd name="connsiteY268" fmla="*/ 3486944 h 6858000"/>
                <a:gd name="connsiteX269" fmla="*/ 1313663 w 4525962"/>
                <a:gd name="connsiteY269" fmla="*/ 3472657 h 6858000"/>
                <a:gd name="connsiteX270" fmla="*/ 1309692 w 4525962"/>
                <a:gd name="connsiteY270" fmla="*/ 3457576 h 6858000"/>
                <a:gd name="connsiteX271" fmla="*/ 1306515 w 4525962"/>
                <a:gd name="connsiteY271" fmla="*/ 3442494 h 6858000"/>
                <a:gd name="connsiteX272" fmla="*/ 1304133 w 4525962"/>
                <a:gd name="connsiteY272" fmla="*/ 3428207 h 6858000"/>
                <a:gd name="connsiteX273" fmla="*/ 1302544 w 4525962"/>
                <a:gd name="connsiteY273" fmla="*/ 3413919 h 6858000"/>
                <a:gd name="connsiteX274" fmla="*/ 1301750 w 4525962"/>
                <a:gd name="connsiteY274" fmla="*/ 3398838 h 6858000"/>
                <a:gd name="connsiteX275" fmla="*/ 1301750 w 4525962"/>
                <a:gd name="connsiteY275" fmla="*/ 3383757 h 6858000"/>
                <a:gd name="connsiteX276" fmla="*/ 1301750 w 4525962"/>
                <a:gd name="connsiteY276" fmla="*/ 3368676 h 6858000"/>
                <a:gd name="connsiteX277" fmla="*/ 1303338 w 4525962"/>
                <a:gd name="connsiteY277" fmla="*/ 3353594 h 6858000"/>
                <a:gd name="connsiteX278" fmla="*/ 1304927 w 4525962"/>
                <a:gd name="connsiteY278" fmla="*/ 3338513 h 6858000"/>
                <a:gd name="connsiteX279" fmla="*/ 1308104 w 4525962"/>
                <a:gd name="connsiteY279" fmla="*/ 3324226 h 6858000"/>
                <a:gd name="connsiteX280" fmla="*/ 1311280 w 4525962"/>
                <a:gd name="connsiteY280" fmla="*/ 3309144 h 6858000"/>
                <a:gd name="connsiteX281" fmla="*/ 1315251 w 4525962"/>
                <a:gd name="connsiteY281" fmla="*/ 3294857 h 6858000"/>
                <a:gd name="connsiteX282" fmla="*/ 1320017 w 4525962"/>
                <a:gd name="connsiteY282" fmla="*/ 3279776 h 6858000"/>
                <a:gd name="connsiteX283" fmla="*/ 1325576 w 4525962"/>
                <a:gd name="connsiteY283" fmla="*/ 3265488 h 6858000"/>
                <a:gd name="connsiteX284" fmla="*/ 1331930 w 4525962"/>
                <a:gd name="connsiteY284" fmla="*/ 3252788 h 6858000"/>
                <a:gd name="connsiteX285" fmla="*/ 1337489 w 4525962"/>
                <a:gd name="connsiteY285" fmla="*/ 3238501 h 6858000"/>
                <a:gd name="connsiteX286" fmla="*/ 1346225 w 4525962"/>
                <a:gd name="connsiteY286" fmla="*/ 3225007 h 6858000"/>
                <a:gd name="connsiteX287" fmla="*/ 1354167 w 4525962"/>
                <a:gd name="connsiteY287" fmla="*/ 3213101 h 6858000"/>
                <a:gd name="connsiteX288" fmla="*/ 1362903 w 4525962"/>
                <a:gd name="connsiteY288" fmla="*/ 3199607 h 6858000"/>
                <a:gd name="connsiteX289" fmla="*/ 1372434 w 4525962"/>
                <a:gd name="connsiteY289" fmla="*/ 3186907 h 6858000"/>
                <a:gd name="connsiteX290" fmla="*/ 1382758 w 4525962"/>
                <a:gd name="connsiteY290" fmla="*/ 3175794 h 6858000"/>
                <a:gd name="connsiteX291" fmla="*/ 1393877 w 4525962"/>
                <a:gd name="connsiteY291" fmla="*/ 3163888 h 6858000"/>
                <a:gd name="connsiteX292" fmla="*/ 1404996 w 4525962"/>
                <a:gd name="connsiteY292" fmla="*/ 3153569 h 6858000"/>
                <a:gd name="connsiteX293" fmla="*/ 1695673 w 4525962"/>
                <a:gd name="connsiteY293" fmla="*/ 2893219 h 6858000"/>
                <a:gd name="connsiteX294" fmla="*/ 2528787 w 4525962"/>
                <a:gd name="connsiteY294" fmla="*/ 2379663 h 6858000"/>
                <a:gd name="connsiteX295" fmla="*/ 2543083 w 4525962"/>
                <a:gd name="connsiteY295" fmla="*/ 2371726 h 6858000"/>
                <a:gd name="connsiteX296" fmla="*/ 2550231 w 4525962"/>
                <a:gd name="connsiteY296" fmla="*/ 2369344 h 6858000"/>
                <a:gd name="connsiteX297" fmla="*/ 2557379 w 4525962"/>
                <a:gd name="connsiteY297" fmla="*/ 2366169 h 6858000"/>
                <a:gd name="connsiteX298" fmla="*/ 3538538 w 4525962"/>
                <a:gd name="connsiteY298" fmla="*/ 1276350 h 6858000"/>
                <a:gd name="connsiteX299" fmla="*/ 3559175 w 4525962"/>
                <a:gd name="connsiteY299" fmla="*/ 1276350 h 6858000"/>
                <a:gd name="connsiteX300" fmla="*/ 3581400 w 4525962"/>
                <a:gd name="connsiteY300" fmla="*/ 1276350 h 6858000"/>
                <a:gd name="connsiteX301" fmla="*/ 3603625 w 4525962"/>
                <a:gd name="connsiteY301" fmla="*/ 1277938 h 6858000"/>
                <a:gd name="connsiteX302" fmla="*/ 3625850 w 4525962"/>
                <a:gd name="connsiteY302" fmla="*/ 1280320 h 6858000"/>
                <a:gd name="connsiteX303" fmla="*/ 3648075 w 4525962"/>
                <a:gd name="connsiteY303" fmla="*/ 1283496 h 6858000"/>
                <a:gd name="connsiteX304" fmla="*/ 3670300 w 4525962"/>
                <a:gd name="connsiteY304" fmla="*/ 1287466 h 6858000"/>
                <a:gd name="connsiteX305" fmla="*/ 3691731 w 4525962"/>
                <a:gd name="connsiteY305" fmla="*/ 1293024 h 6858000"/>
                <a:gd name="connsiteX306" fmla="*/ 3717925 w 4525962"/>
                <a:gd name="connsiteY306" fmla="*/ 1300964 h 6858000"/>
                <a:gd name="connsiteX307" fmla="*/ 3742531 w 4525962"/>
                <a:gd name="connsiteY307" fmla="*/ 1309698 h 6858000"/>
                <a:gd name="connsiteX308" fmla="*/ 3766344 w 4525962"/>
                <a:gd name="connsiteY308" fmla="*/ 1320020 h 6858000"/>
                <a:gd name="connsiteX309" fmla="*/ 3790156 w 4525962"/>
                <a:gd name="connsiteY309" fmla="*/ 1331930 h 6858000"/>
                <a:gd name="connsiteX310" fmla="*/ 3812381 w 4525962"/>
                <a:gd name="connsiteY310" fmla="*/ 1344634 h 6858000"/>
                <a:gd name="connsiteX311" fmla="*/ 3834606 w 4525962"/>
                <a:gd name="connsiteY311" fmla="*/ 1357338 h 6858000"/>
                <a:gd name="connsiteX312" fmla="*/ 3856038 w 4525962"/>
                <a:gd name="connsiteY312" fmla="*/ 1371630 h 6858000"/>
                <a:gd name="connsiteX313" fmla="*/ 3875881 w 4525962"/>
                <a:gd name="connsiteY313" fmla="*/ 1386716 h 6858000"/>
                <a:gd name="connsiteX314" fmla="*/ 3895725 w 4525962"/>
                <a:gd name="connsiteY314" fmla="*/ 1402597 h 6858000"/>
                <a:gd name="connsiteX315" fmla="*/ 3913981 w 4525962"/>
                <a:gd name="connsiteY315" fmla="*/ 1420065 h 6858000"/>
                <a:gd name="connsiteX316" fmla="*/ 3931444 w 4525962"/>
                <a:gd name="connsiteY316" fmla="*/ 1438327 h 6858000"/>
                <a:gd name="connsiteX317" fmla="*/ 3948906 w 4525962"/>
                <a:gd name="connsiteY317" fmla="*/ 1456589 h 6858000"/>
                <a:gd name="connsiteX318" fmla="*/ 3964781 w 4525962"/>
                <a:gd name="connsiteY318" fmla="*/ 1476439 h 6858000"/>
                <a:gd name="connsiteX319" fmla="*/ 3978275 w 4525962"/>
                <a:gd name="connsiteY319" fmla="*/ 1496289 h 6858000"/>
                <a:gd name="connsiteX320" fmla="*/ 3992562 w 4525962"/>
                <a:gd name="connsiteY320" fmla="*/ 1516933 h 6858000"/>
                <a:gd name="connsiteX321" fmla="*/ 4005262 w 4525962"/>
                <a:gd name="connsiteY321" fmla="*/ 1538371 h 6858000"/>
                <a:gd name="connsiteX322" fmla="*/ 4017169 w 4525962"/>
                <a:gd name="connsiteY322" fmla="*/ 1559810 h 6858000"/>
                <a:gd name="connsiteX323" fmla="*/ 4028281 w 4525962"/>
                <a:gd name="connsiteY323" fmla="*/ 1582836 h 6858000"/>
                <a:gd name="connsiteX324" fmla="*/ 4037806 w 4525962"/>
                <a:gd name="connsiteY324" fmla="*/ 1605862 h 6858000"/>
                <a:gd name="connsiteX325" fmla="*/ 4045744 w 4525962"/>
                <a:gd name="connsiteY325" fmla="*/ 1629682 h 6858000"/>
                <a:gd name="connsiteX326" fmla="*/ 4053681 w 4525962"/>
                <a:gd name="connsiteY326" fmla="*/ 1654296 h 6858000"/>
                <a:gd name="connsiteX327" fmla="*/ 4060031 w 4525962"/>
                <a:gd name="connsiteY327" fmla="*/ 1678116 h 6858000"/>
                <a:gd name="connsiteX328" fmla="*/ 4065588 w 4525962"/>
                <a:gd name="connsiteY328" fmla="*/ 1702731 h 6858000"/>
                <a:gd name="connsiteX329" fmla="*/ 4068762 w 4525962"/>
                <a:gd name="connsiteY329" fmla="*/ 1727345 h 6858000"/>
                <a:gd name="connsiteX330" fmla="*/ 4071144 w 4525962"/>
                <a:gd name="connsiteY330" fmla="*/ 1752753 h 6858000"/>
                <a:gd name="connsiteX331" fmla="*/ 4073525 w 4525962"/>
                <a:gd name="connsiteY331" fmla="*/ 1778955 h 6858000"/>
                <a:gd name="connsiteX332" fmla="*/ 4073525 w 4525962"/>
                <a:gd name="connsiteY332" fmla="*/ 1804363 h 6858000"/>
                <a:gd name="connsiteX333" fmla="*/ 4071144 w 4525962"/>
                <a:gd name="connsiteY333" fmla="*/ 1829771 h 6858000"/>
                <a:gd name="connsiteX334" fmla="*/ 4069556 w 4525962"/>
                <a:gd name="connsiteY334" fmla="*/ 1855974 h 6858000"/>
                <a:gd name="connsiteX335" fmla="*/ 4065588 w 4525962"/>
                <a:gd name="connsiteY335" fmla="*/ 1881382 h 6858000"/>
                <a:gd name="connsiteX336" fmla="*/ 4060825 w 4525962"/>
                <a:gd name="connsiteY336" fmla="*/ 1907584 h 6858000"/>
                <a:gd name="connsiteX337" fmla="*/ 4053681 w 4525962"/>
                <a:gd name="connsiteY337" fmla="*/ 1933786 h 6858000"/>
                <a:gd name="connsiteX338" fmla="*/ 3788569 w 4525962"/>
                <a:gd name="connsiteY338" fmla="*/ 2891356 h 6858000"/>
                <a:gd name="connsiteX339" fmla="*/ 3799681 w 4525962"/>
                <a:gd name="connsiteY339" fmla="*/ 2898502 h 6858000"/>
                <a:gd name="connsiteX340" fmla="*/ 3812381 w 4525962"/>
                <a:gd name="connsiteY340" fmla="*/ 2908030 h 6858000"/>
                <a:gd name="connsiteX341" fmla="*/ 3825875 w 4525962"/>
                <a:gd name="connsiteY341" fmla="*/ 2919146 h 6858000"/>
                <a:gd name="connsiteX342" fmla="*/ 3840162 w 4525962"/>
                <a:gd name="connsiteY342" fmla="*/ 2931057 h 6858000"/>
                <a:gd name="connsiteX343" fmla="*/ 3854450 w 4525962"/>
                <a:gd name="connsiteY343" fmla="*/ 2945349 h 6858000"/>
                <a:gd name="connsiteX344" fmla="*/ 3869531 w 4525962"/>
                <a:gd name="connsiteY344" fmla="*/ 2962023 h 6858000"/>
                <a:gd name="connsiteX345" fmla="*/ 3883819 w 4525962"/>
                <a:gd name="connsiteY345" fmla="*/ 2980285 h 6858000"/>
                <a:gd name="connsiteX346" fmla="*/ 3898900 w 4525962"/>
                <a:gd name="connsiteY346" fmla="*/ 3000135 h 6858000"/>
                <a:gd name="connsiteX347" fmla="*/ 3912394 w 4525962"/>
                <a:gd name="connsiteY347" fmla="*/ 3023161 h 6858000"/>
                <a:gd name="connsiteX348" fmla="*/ 3918744 w 4525962"/>
                <a:gd name="connsiteY348" fmla="*/ 3035071 h 6858000"/>
                <a:gd name="connsiteX349" fmla="*/ 3924300 w 4525962"/>
                <a:gd name="connsiteY349" fmla="*/ 3046981 h 6858000"/>
                <a:gd name="connsiteX350" fmla="*/ 3929856 w 4525962"/>
                <a:gd name="connsiteY350" fmla="*/ 3060479 h 6858000"/>
                <a:gd name="connsiteX351" fmla="*/ 3935412 w 4525962"/>
                <a:gd name="connsiteY351" fmla="*/ 3074771 h 6858000"/>
                <a:gd name="connsiteX352" fmla="*/ 3939381 w 4525962"/>
                <a:gd name="connsiteY352" fmla="*/ 3089064 h 6858000"/>
                <a:gd name="connsiteX353" fmla="*/ 3944144 w 4525962"/>
                <a:gd name="connsiteY353" fmla="*/ 3104150 h 6858000"/>
                <a:gd name="connsiteX354" fmla="*/ 3947319 w 4525962"/>
                <a:gd name="connsiteY354" fmla="*/ 3119236 h 6858000"/>
                <a:gd name="connsiteX355" fmla="*/ 3951288 w 4525962"/>
                <a:gd name="connsiteY355" fmla="*/ 3135116 h 6858000"/>
                <a:gd name="connsiteX356" fmla="*/ 3953669 w 4525962"/>
                <a:gd name="connsiteY356" fmla="*/ 3151790 h 6858000"/>
                <a:gd name="connsiteX357" fmla="*/ 3955256 w 4525962"/>
                <a:gd name="connsiteY357" fmla="*/ 3168464 h 6858000"/>
                <a:gd name="connsiteX358" fmla="*/ 3957638 w 4525962"/>
                <a:gd name="connsiteY358" fmla="*/ 3185932 h 6858000"/>
                <a:gd name="connsiteX359" fmla="*/ 3957638 w 4525962"/>
                <a:gd name="connsiteY359" fmla="*/ 3204988 h 6858000"/>
                <a:gd name="connsiteX360" fmla="*/ 3957638 w 4525962"/>
                <a:gd name="connsiteY360" fmla="*/ 3224044 h 6858000"/>
                <a:gd name="connsiteX361" fmla="*/ 3956844 w 4525962"/>
                <a:gd name="connsiteY361" fmla="*/ 3243895 h 6858000"/>
                <a:gd name="connsiteX362" fmla="*/ 3949700 w 4525962"/>
                <a:gd name="connsiteY362" fmla="*/ 3332030 h 6858000"/>
                <a:gd name="connsiteX363" fmla="*/ 3940969 w 4525962"/>
                <a:gd name="connsiteY363" fmla="*/ 3423340 h 6858000"/>
                <a:gd name="connsiteX364" fmla="*/ 3930650 w 4525962"/>
                <a:gd name="connsiteY364" fmla="*/ 3511475 h 6858000"/>
                <a:gd name="connsiteX365" fmla="*/ 3921125 w 4525962"/>
                <a:gd name="connsiteY365" fmla="*/ 3594051 h 6858000"/>
                <a:gd name="connsiteX366" fmla="*/ 3904456 w 4525962"/>
                <a:gd name="connsiteY366" fmla="*/ 3721886 h 6858000"/>
                <a:gd name="connsiteX367" fmla="*/ 3897312 w 4525962"/>
                <a:gd name="connsiteY367" fmla="*/ 3773496 h 6858000"/>
                <a:gd name="connsiteX368" fmla="*/ 3890169 w 4525962"/>
                <a:gd name="connsiteY368" fmla="*/ 3794934 h 6858000"/>
                <a:gd name="connsiteX369" fmla="*/ 3881438 w 4525962"/>
                <a:gd name="connsiteY369" fmla="*/ 3806051 h 6858000"/>
                <a:gd name="connsiteX370" fmla="*/ 3872706 w 4525962"/>
                <a:gd name="connsiteY370" fmla="*/ 3817961 h 6858000"/>
                <a:gd name="connsiteX371" fmla="*/ 3859212 w 4525962"/>
                <a:gd name="connsiteY371" fmla="*/ 3833047 h 6858000"/>
                <a:gd name="connsiteX372" fmla="*/ 3843338 w 4525962"/>
                <a:gd name="connsiteY372" fmla="*/ 3850515 h 6858000"/>
                <a:gd name="connsiteX373" fmla="*/ 3821906 w 4525962"/>
                <a:gd name="connsiteY373" fmla="*/ 3869571 h 6858000"/>
                <a:gd name="connsiteX374" fmla="*/ 3797300 w 4525962"/>
                <a:gd name="connsiteY374" fmla="*/ 3891009 h 6858000"/>
                <a:gd name="connsiteX375" fmla="*/ 3767931 w 4525962"/>
                <a:gd name="connsiteY375" fmla="*/ 3914035 h 6858000"/>
                <a:gd name="connsiteX376" fmla="*/ 3752056 w 4525962"/>
                <a:gd name="connsiteY376" fmla="*/ 3925945 h 6858000"/>
                <a:gd name="connsiteX377" fmla="*/ 3734594 w 4525962"/>
                <a:gd name="connsiteY377" fmla="*/ 3937061 h 6858000"/>
                <a:gd name="connsiteX378" fmla="*/ 3714750 w 4525962"/>
                <a:gd name="connsiteY378" fmla="*/ 3949765 h 6858000"/>
                <a:gd name="connsiteX379" fmla="*/ 3695700 w 4525962"/>
                <a:gd name="connsiteY379" fmla="*/ 3961676 h 6858000"/>
                <a:gd name="connsiteX380" fmla="*/ 3674269 w 4525962"/>
                <a:gd name="connsiteY380" fmla="*/ 3973586 h 6858000"/>
                <a:gd name="connsiteX381" fmla="*/ 3651250 w 4525962"/>
                <a:gd name="connsiteY381" fmla="*/ 3985496 h 6858000"/>
                <a:gd name="connsiteX382" fmla="*/ 3627438 w 4525962"/>
                <a:gd name="connsiteY382" fmla="*/ 3997406 h 6858000"/>
                <a:gd name="connsiteX383" fmla="*/ 3602038 w 4525962"/>
                <a:gd name="connsiteY383" fmla="*/ 4009316 h 6858000"/>
                <a:gd name="connsiteX384" fmla="*/ 3575050 w 4525962"/>
                <a:gd name="connsiteY384" fmla="*/ 4021226 h 6858000"/>
                <a:gd name="connsiteX385" fmla="*/ 3548062 w 4525962"/>
                <a:gd name="connsiteY385" fmla="*/ 4032342 h 6858000"/>
                <a:gd name="connsiteX386" fmla="*/ 3517900 w 4525962"/>
                <a:gd name="connsiteY386" fmla="*/ 4043458 h 6858000"/>
                <a:gd name="connsiteX387" fmla="*/ 3486944 w 4525962"/>
                <a:gd name="connsiteY387" fmla="*/ 4053780 h 6858000"/>
                <a:gd name="connsiteX388" fmla="*/ 3454400 w 4525962"/>
                <a:gd name="connsiteY388" fmla="*/ 4064102 h 6858000"/>
                <a:gd name="connsiteX389" fmla="*/ 3420269 w 4525962"/>
                <a:gd name="connsiteY389" fmla="*/ 4074424 h 6858000"/>
                <a:gd name="connsiteX390" fmla="*/ 3385344 w 4525962"/>
                <a:gd name="connsiteY390" fmla="*/ 4083158 h 6858000"/>
                <a:gd name="connsiteX391" fmla="*/ 3348038 w 4525962"/>
                <a:gd name="connsiteY391" fmla="*/ 4091892 h 6858000"/>
                <a:gd name="connsiteX392" fmla="*/ 2773362 w 4525962"/>
                <a:gd name="connsiteY392" fmla="*/ 5334510 h 6858000"/>
                <a:gd name="connsiteX393" fmla="*/ 1404144 w 4525962"/>
                <a:gd name="connsiteY393" fmla="*/ 6160275 h 6858000"/>
                <a:gd name="connsiteX394" fmla="*/ 1381125 w 4525962"/>
                <a:gd name="connsiteY394" fmla="*/ 6173773 h 6858000"/>
                <a:gd name="connsiteX395" fmla="*/ 1357312 w 4525962"/>
                <a:gd name="connsiteY395" fmla="*/ 6184890 h 6858000"/>
                <a:gd name="connsiteX396" fmla="*/ 1333500 w 4525962"/>
                <a:gd name="connsiteY396" fmla="*/ 6194418 h 6858000"/>
                <a:gd name="connsiteX397" fmla="*/ 1308894 w 4525962"/>
                <a:gd name="connsiteY397" fmla="*/ 6202358 h 6858000"/>
                <a:gd name="connsiteX398" fmla="*/ 1285081 w 4525962"/>
                <a:gd name="connsiteY398" fmla="*/ 6208710 h 6858000"/>
                <a:gd name="connsiteX399" fmla="*/ 1258888 w 4525962"/>
                <a:gd name="connsiteY399" fmla="*/ 6213474 h 6858000"/>
                <a:gd name="connsiteX400" fmla="*/ 1234281 w 4525962"/>
                <a:gd name="connsiteY400" fmla="*/ 6215856 h 6858000"/>
                <a:gd name="connsiteX401" fmla="*/ 1209675 w 4525962"/>
                <a:gd name="connsiteY401" fmla="*/ 6216650 h 6858000"/>
                <a:gd name="connsiteX402" fmla="*/ 1186656 w 4525962"/>
                <a:gd name="connsiteY402" fmla="*/ 6215856 h 6858000"/>
                <a:gd name="connsiteX403" fmla="*/ 1164431 w 4525962"/>
                <a:gd name="connsiteY403" fmla="*/ 6213474 h 6858000"/>
                <a:gd name="connsiteX404" fmla="*/ 1142206 w 4525962"/>
                <a:gd name="connsiteY404" fmla="*/ 6210298 h 6858000"/>
                <a:gd name="connsiteX405" fmla="*/ 1120775 w 4525962"/>
                <a:gd name="connsiteY405" fmla="*/ 6205534 h 6858000"/>
                <a:gd name="connsiteX406" fmla="*/ 1099344 w 4525962"/>
                <a:gd name="connsiteY406" fmla="*/ 6199182 h 6858000"/>
                <a:gd name="connsiteX407" fmla="*/ 1077912 w 4525962"/>
                <a:gd name="connsiteY407" fmla="*/ 6192036 h 6858000"/>
                <a:gd name="connsiteX408" fmla="*/ 1056481 w 4525962"/>
                <a:gd name="connsiteY408" fmla="*/ 6183302 h 6858000"/>
                <a:gd name="connsiteX409" fmla="*/ 1036638 w 4525962"/>
                <a:gd name="connsiteY409" fmla="*/ 6172185 h 6858000"/>
                <a:gd name="connsiteX410" fmla="*/ 1016794 w 4525962"/>
                <a:gd name="connsiteY410" fmla="*/ 6161069 h 6858000"/>
                <a:gd name="connsiteX411" fmla="*/ 997744 w 4525962"/>
                <a:gd name="connsiteY411" fmla="*/ 6148365 h 6858000"/>
                <a:gd name="connsiteX412" fmla="*/ 979488 w 4525962"/>
                <a:gd name="connsiteY412" fmla="*/ 6134867 h 6858000"/>
                <a:gd name="connsiteX413" fmla="*/ 962025 w 4525962"/>
                <a:gd name="connsiteY413" fmla="*/ 6119781 h 6858000"/>
                <a:gd name="connsiteX414" fmla="*/ 945356 w 4525962"/>
                <a:gd name="connsiteY414" fmla="*/ 6103901 h 6858000"/>
                <a:gd name="connsiteX415" fmla="*/ 930275 w 4525962"/>
                <a:gd name="connsiteY415" fmla="*/ 6085639 h 6858000"/>
                <a:gd name="connsiteX416" fmla="*/ 915194 w 4525962"/>
                <a:gd name="connsiteY416" fmla="*/ 6066583 h 6858000"/>
                <a:gd name="connsiteX417" fmla="*/ 901700 w 4525962"/>
                <a:gd name="connsiteY417" fmla="*/ 6046733 h 6858000"/>
                <a:gd name="connsiteX418" fmla="*/ 892175 w 4525962"/>
                <a:gd name="connsiteY418" fmla="*/ 6030853 h 6858000"/>
                <a:gd name="connsiteX419" fmla="*/ 883444 w 4525962"/>
                <a:gd name="connsiteY419" fmla="*/ 6014179 h 6858000"/>
                <a:gd name="connsiteX420" fmla="*/ 875506 w 4525962"/>
                <a:gd name="connsiteY420" fmla="*/ 5997505 h 6858000"/>
                <a:gd name="connsiteX421" fmla="*/ 868362 w 4525962"/>
                <a:gd name="connsiteY421" fmla="*/ 5980831 h 6858000"/>
                <a:gd name="connsiteX422" fmla="*/ 862806 w 4525962"/>
                <a:gd name="connsiteY422" fmla="*/ 5964157 h 6858000"/>
                <a:gd name="connsiteX423" fmla="*/ 858044 w 4525962"/>
                <a:gd name="connsiteY423" fmla="*/ 5945894 h 6858000"/>
                <a:gd name="connsiteX424" fmla="*/ 853281 w 4525962"/>
                <a:gd name="connsiteY424" fmla="*/ 5929220 h 6858000"/>
                <a:gd name="connsiteX425" fmla="*/ 850106 w 4525962"/>
                <a:gd name="connsiteY425" fmla="*/ 5911752 h 6858000"/>
                <a:gd name="connsiteX426" fmla="*/ 847725 w 4525962"/>
                <a:gd name="connsiteY426" fmla="*/ 5893490 h 6858000"/>
                <a:gd name="connsiteX427" fmla="*/ 846138 w 4525962"/>
                <a:gd name="connsiteY427" fmla="*/ 5876022 h 6858000"/>
                <a:gd name="connsiteX428" fmla="*/ 845344 w 4525962"/>
                <a:gd name="connsiteY428" fmla="*/ 5859347 h 6858000"/>
                <a:gd name="connsiteX429" fmla="*/ 845344 w 4525962"/>
                <a:gd name="connsiteY429" fmla="*/ 5841879 h 6858000"/>
                <a:gd name="connsiteX430" fmla="*/ 846138 w 4525962"/>
                <a:gd name="connsiteY430" fmla="*/ 5823617 h 6858000"/>
                <a:gd name="connsiteX431" fmla="*/ 847725 w 4525962"/>
                <a:gd name="connsiteY431" fmla="*/ 5806149 h 6858000"/>
                <a:gd name="connsiteX432" fmla="*/ 850900 w 4525962"/>
                <a:gd name="connsiteY432" fmla="*/ 5789475 h 6858000"/>
                <a:gd name="connsiteX433" fmla="*/ 854075 w 4525962"/>
                <a:gd name="connsiteY433" fmla="*/ 5772007 h 6858000"/>
                <a:gd name="connsiteX434" fmla="*/ 858838 w 4525962"/>
                <a:gd name="connsiteY434" fmla="*/ 5755333 h 6858000"/>
                <a:gd name="connsiteX435" fmla="*/ 863600 w 4525962"/>
                <a:gd name="connsiteY435" fmla="*/ 5737865 h 6858000"/>
                <a:gd name="connsiteX436" fmla="*/ 869156 w 4525962"/>
                <a:gd name="connsiteY436" fmla="*/ 5721985 h 6858000"/>
                <a:gd name="connsiteX437" fmla="*/ 876300 w 4525962"/>
                <a:gd name="connsiteY437" fmla="*/ 5705311 h 6858000"/>
                <a:gd name="connsiteX438" fmla="*/ 883444 w 4525962"/>
                <a:gd name="connsiteY438" fmla="*/ 5689431 h 6858000"/>
                <a:gd name="connsiteX439" fmla="*/ 891381 w 4525962"/>
                <a:gd name="connsiteY439" fmla="*/ 5674345 h 6858000"/>
                <a:gd name="connsiteX440" fmla="*/ 900906 w 4525962"/>
                <a:gd name="connsiteY440" fmla="*/ 5659259 h 6858000"/>
                <a:gd name="connsiteX441" fmla="*/ 910431 w 4525962"/>
                <a:gd name="connsiteY441" fmla="*/ 5644173 h 6858000"/>
                <a:gd name="connsiteX442" fmla="*/ 921544 w 4525962"/>
                <a:gd name="connsiteY442" fmla="*/ 5629880 h 6858000"/>
                <a:gd name="connsiteX443" fmla="*/ 931862 w 4525962"/>
                <a:gd name="connsiteY443" fmla="*/ 5616382 h 6858000"/>
                <a:gd name="connsiteX444" fmla="*/ 944562 w 4525962"/>
                <a:gd name="connsiteY444" fmla="*/ 5602884 h 6858000"/>
                <a:gd name="connsiteX445" fmla="*/ 956469 w 4525962"/>
                <a:gd name="connsiteY445" fmla="*/ 5589386 h 6858000"/>
                <a:gd name="connsiteX446" fmla="*/ 969962 w 4525962"/>
                <a:gd name="connsiteY446" fmla="*/ 5578270 h 6858000"/>
                <a:gd name="connsiteX447" fmla="*/ 984250 w 4525962"/>
                <a:gd name="connsiteY447" fmla="*/ 5565566 h 6858000"/>
                <a:gd name="connsiteX448" fmla="*/ 999331 w 4525962"/>
                <a:gd name="connsiteY448" fmla="*/ 5555243 h 6858000"/>
                <a:gd name="connsiteX449" fmla="*/ 1015206 w 4525962"/>
                <a:gd name="connsiteY449" fmla="*/ 5544127 h 6858000"/>
                <a:gd name="connsiteX450" fmla="*/ 2171700 w 4525962"/>
                <a:gd name="connsiteY450" fmla="*/ 4812849 h 6858000"/>
                <a:gd name="connsiteX451" fmla="*/ 2345531 w 4525962"/>
                <a:gd name="connsiteY451" fmla="*/ 4190349 h 6858000"/>
                <a:gd name="connsiteX452" fmla="*/ 2272506 w 4525962"/>
                <a:gd name="connsiteY452" fmla="*/ 4202259 h 6858000"/>
                <a:gd name="connsiteX453" fmla="*/ 2199481 w 4525962"/>
                <a:gd name="connsiteY453" fmla="*/ 4214963 h 6858000"/>
                <a:gd name="connsiteX454" fmla="*/ 2126456 w 4525962"/>
                <a:gd name="connsiteY454" fmla="*/ 4228461 h 6858000"/>
                <a:gd name="connsiteX455" fmla="*/ 2054225 w 4525962"/>
                <a:gd name="connsiteY455" fmla="*/ 4243547 h 6858000"/>
                <a:gd name="connsiteX456" fmla="*/ 1982788 w 4525962"/>
                <a:gd name="connsiteY456" fmla="*/ 4259427 h 6858000"/>
                <a:gd name="connsiteX457" fmla="*/ 1909762 w 4525962"/>
                <a:gd name="connsiteY457" fmla="*/ 4276102 h 6858000"/>
                <a:gd name="connsiteX458" fmla="*/ 1838325 w 4525962"/>
                <a:gd name="connsiteY458" fmla="*/ 4294364 h 6858000"/>
                <a:gd name="connsiteX459" fmla="*/ 1766888 w 4525962"/>
                <a:gd name="connsiteY459" fmla="*/ 4313420 h 6858000"/>
                <a:gd name="connsiteX460" fmla="*/ 1695450 w 4525962"/>
                <a:gd name="connsiteY460" fmla="*/ 4333270 h 6858000"/>
                <a:gd name="connsiteX461" fmla="*/ 1623219 w 4525962"/>
                <a:gd name="connsiteY461" fmla="*/ 4354708 h 6858000"/>
                <a:gd name="connsiteX462" fmla="*/ 1552575 w 4525962"/>
                <a:gd name="connsiteY462" fmla="*/ 4376940 h 6858000"/>
                <a:gd name="connsiteX463" fmla="*/ 1481138 w 4525962"/>
                <a:gd name="connsiteY463" fmla="*/ 4399966 h 6858000"/>
                <a:gd name="connsiteX464" fmla="*/ 1410494 w 4525962"/>
                <a:gd name="connsiteY464" fmla="*/ 4424581 h 6858000"/>
                <a:gd name="connsiteX465" fmla="*/ 1339850 w 4525962"/>
                <a:gd name="connsiteY465" fmla="*/ 4449195 h 6858000"/>
                <a:gd name="connsiteX466" fmla="*/ 1270000 w 4525962"/>
                <a:gd name="connsiteY466" fmla="*/ 4476191 h 6858000"/>
                <a:gd name="connsiteX467" fmla="*/ 1199356 w 4525962"/>
                <a:gd name="connsiteY467" fmla="*/ 4503187 h 6858000"/>
                <a:gd name="connsiteX468" fmla="*/ 1129506 w 4525962"/>
                <a:gd name="connsiteY468" fmla="*/ 4532565 h 6858000"/>
                <a:gd name="connsiteX469" fmla="*/ 1059656 w 4525962"/>
                <a:gd name="connsiteY469" fmla="*/ 4561943 h 6858000"/>
                <a:gd name="connsiteX470" fmla="*/ 990600 w 4525962"/>
                <a:gd name="connsiteY470" fmla="*/ 4592910 h 6858000"/>
                <a:gd name="connsiteX471" fmla="*/ 920750 w 4525962"/>
                <a:gd name="connsiteY471" fmla="*/ 4624670 h 6858000"/>
                <a:gd name="connsiteX472" fmla="*/ 851694 w 4525962"/>
                <a:gd name="connsiteY472" fmla="*/ 4657224 h 6858000"/>
                <a:gd name="connsiteX473" fmla="*/ 782638 w 4525962"/>
                <a:gd name="connsiteY473" fmla="*/ 4690572 h 6858000"/>
                <a:gd name="connsiteX474" fmla="*/ 713581 w 4525962"/>
                <a:gd name="connsiteY474" fmla="*/ 4726302 h 6858000"/>
                <a:gd name="connsiteX475" fmla="*/ 645319 w 4525962"/>
                <a:gd name="connsiteY475" fmla="*/ 4761239 h 6858000"/>
                <a:gd name="connsiteX476" fmla="*/ 576262 w 4525962"/>
                <a:gd name="connsiteY476" fmla="*/ 4798557 h 6858000"/>
                <a:gd name="connsiteX477" fmla="*/ 508794 w 4525962"/>
                <a:gd name="connsiteY477" fmla="*/ 4836669 h 6858000"/>
                <a:gd name="connsiteX478" fmla="*/ 441325 w 4525962"/>
                <a:gd name="connsiteY478" fmla="*/ 4875575 h 6858000"/>
                <a:gd name="connsiteX479" fmla="*/ 373062 w 4525962"/>
                <a:gd name="connsiteY479" fmla="*/ 4916070 h 6858000"/>
                <a:gd name="connsiteX480" fmla="*/ 305594 w 4525962"/>
                <a:gd name="connsiteY480" fmla="*/ 4957358 h 6858000"/>
                <a:gd name="connsiteX481" fmla="*/ 238919 w 4525962"/>
                <a:gd name="connsiteY481" fmla="*/ 4999440 h 6858000"/>
                <a:gd name="connsiteX482" fmla="*/ 171450 w 4525962"/>
                <a:gd name="connsiteY482" fmla="*/ 5043111 h 6858000"/>
                <a:gd name="connsiteX483" fmla="*/ 104775 w 4525962"/>
                <a:gd name="connsiteY483" fmla="*/ 5086781 h 6858000"/>
                <a:gd name="connsiteX484" fmla="*/ 0 w 4525962"/>
                <a:gd name="connsiteY484" fmla="*/ 5158241 h 6858000"/>
                <a:gd name="connsiteX485" fmla="*/ 145256 w 4525962"/>
                <a:gd name="connsiteY485" fmla="*/ 4430139 h 6858000"/>
                <a:gd name="connsiteX486" fmla="*/ 156369 w 4525962"/>
                <a:gd name="connsiteY486" fmla="*/ 4418228 h 6858000"/>
                <a:gd name="connsiteX487" fmla="*/ 163512 w 4525962"/>
                <a:gd name="connsiteY487" fmla="*/ 4411876 h 6858000"/>
                <a:gd name="connsiteX488" fmla="*/ 180181 w 4525962"/>
                <a:gd name="connsiteY488" fmla="*/ 4398378 h 6858000"/>
                <a:gd name="connsiteX489" fmla="*/ 205581 w 4525962"/>
                <a:gd name="connsiteY489" fmla="*/ 4376940 h 6858000"/>
                <a:gd name="connsiteX490" fmla="*/ 242094 w 4525962"/>
                <a:gd name="connsiteY490" fmla="*/ 4349150 h 6858000"/>
                <a:gd name="connsiteX491" fmla="*/ 264319 w 4525962"/>
                <a:gd name="connsiteY491" fmla="*/ 4333270 h 6858000"/>
                <a:gd name="connsiteX492" fmla="*/ 288925 w 4525962"/>
                <a:gd name="connsiteY492" fmla="*/ 4316596 h 6858000"/>
                <a:gd name="connsiteX493" fmla="*/ 316706 w 4525962"/>
                <a:gd name="connsiteY493" fmla="*/ 4299128 h 6858000"/>
                <a:gd name="connsiteX494" fmla="*/ 346869 w 4525962"/>
                <a:gd name="connsiteY494" fmla="*/ 4279278 h 6858000"/>
                <a:gd name="connsiteX495" fmla="*/ 380206 w 4525962"/>
                <a:gd name="connsiteY495" fmla="*/ 4259427 h 6858000"/>
                <a:gd name="connsiteX496" fmla="*/ 416719 w 4525962"/>
                <a:gd name="connsiteY496" fmla="*/ 4237989 h 6858000"/>
                <a:gd name="connsiteX497" fmla="*/ 455612 w 4525962"/>
                <a:gd name="connsiteY497" fmla="*/ 4214963 h 6858000"/>
                <a:gd name="connsiteX498" fmla="*/ 497681 w 4525962"/>
                <a:gd name="connsiteY498" fmla="*/ 4191937 h 6858000"/>
                <a:gd name="connsiteX499" fmla="*/ 543719 w 4525962"/>
                <a:gd name="connsiteY499" fmla="*/ 4168117 h 6858000"/>
                <a:gd name="connsiteX500" fmla="*/ 592138 w 4525962"/>
                <a:gd name="connsiteY500" fmla="*/ 4144297 h 6858000"/>
                <a:gd name="connsiteX501" fmla="*/ 644525 w 4525962"/>
                <a:gd name="connsiteY501" fmla="*/ 4118095 h 6858000"/>
                <a:gd name="connsiteX502" fmla="*/ 700088 w 4525962"/>
                <a:gd name="connsiteY502" fmla="*/ 4092686 h 6858000"/>
                <a:gd name="connsiteX503" fmla="*/ 759619 w 4525962"/>
                <a:gd name="connsiteY503" fmla="*/ 4067278 h 6858000"/>
                <a:gd name="connsiteX504" fmla="*/ 822325 w 4525962"/>
                <a:gd name="connsiteY504" fmla="*/ 4040282 h 6858000"/>
                <a:gd name="connsiteX505" fmla="*/ 889000 w 4525962"/>
                <a:gd name="connsiteY505" fmla="*/ 4014080 h 6858000"/>
                <a:gd name="connsiteX506" fmla="*/ 958850 w 4525962"/>
                <a:gd name="connsiteY506" fmla="*/ 3986290 h 6858000"/>
                <a:gd name="connsiteX507" fmla="*/ 1032669 w 4525962"/>
                <a:gd name="connsiteY507" fmla="*/ 3960088 h 6858000"/>
                <a:gd name="connsiteX508" fmla="*/ 1109662 w 4525962"/>
                <a:gd name="connsiteY508" fmla="*/ 3932297 h 6858000"/>
                <a:gd name="connsiteX509" fmla="*/ 1192212 w 4525962"/>
                <a:gd name="connsiteY509" fmla="*/ 3906095 h 6858000"/>
                <a:gd name="connsiteX510" fmla="*/ 1277144 w 4525962"/>
                <a:gd name="connsiteY510" fmla="*/ 3879893 h 6858000"/>
                <a:gd name="connsiteX511" fmla="*/ 1366044 w 4525962"/>
                <a:gd name="connsiteY511" fmla="*/ 3852103 h 6858000"/>
                <a:gd name="connsiteX512" fmla="*/ 1459706 w 4525962"/>
                <a:gd name="connsiteY512" fmla="*/ 3826695 h 6858000"/>
                <a:gd name="connsiteX513" fmla="*/ 1557338 w 4525962"/>
                <a:gd name="connsiteY513" fmla="*/ 3799698 h 6858000"/>
                <a:gd name="connsiteX514" fmla="*/ 1659731 w 4525962"/>
                <a:gd name="connsiteY514" fmla="*/ 3774290 h 6858000"/>
                <a:gd name="connsiteX515" fmla="*/ 1718469 w 4525962"/>
                <a:gd name="connsiteY515" fmla="*/ 3759998 h 6858000"/>
                <a:gd name="connsiteX516" fmla="*/ 1776412 w 4525962"/>
                <a:gd name="connsiteY516" fmla="*/ 3747294 h 6858000"/>
                <a:gd name="connsiteX517" fmla="*/ 1889919 w 4525962"/>
                <a:gd name="connsiteY517" fmla="*/ 3722680 h 6858000"/>
                <a:gd name="connsiteX518" fmla="*/ 1999456 w 4525962"/>
                <a:gd name="connsiteY518" fmla="*/ 3701242 h 6858000"/>
                <a:gd name="connsiteX519" fmla="*/ 2106612 w 4525962"/>
                <a:gd name="connsiteY519" fmla="*/ 3681392 h 6858000"/>
                <a:gd name="connsiteX520" fmla="*/ 2209800 w 4525962"/>
                <a:gd name="connsiteY520" fmla="*/ 3664718 h 6858000"/>
                <a:gd name="connsiteX521" fmla="*/ 2310606 w 4525962"/>
                <a:gd name="connsiteY521" fmla="*/ 3648837 h 6858000"/>
                <a:gd name="connsiteX522" fmla="*/ 2408238 w 4525962"/>
                <a:gd name="connsiteY522" fmla="*/ 3634545 h 6858000"/>
                <a:gd name="connsiteX523" fmla="*/ 2503488 w 4525962"/>
                <a:gd name="connsiteY523" fmla="*/ 3621047 h 6858000"/>
                <a:gd name="connsiteX524" fmla="*/ 2567781 w 4525962"/>
                <a:gd name="connsiteY524" fmla="*/ 3387610 h 6858000"/>
                <a:gd name="connsiteX525" fmla="*/ 2489994 w 4525962"/>
                <a:gd name="connsiteY525" fmla="*/ 3397138 h 6858000"/>
                <a:gd name="connsiteX526" fmla="*/ 2413000 w 4525962"/>
                <a:gd name="connsiteY526" fmla="*/ 3408254 h 6858000"/>
                <a:gd name="connsiteX527" fmla="*/ 2338388 w 4525962"/>
                <a:gd name="connsiteY527" fmla="*/ 3417782 h 6858000"/>
                <a:gd name="connsiteX528" fmla="*/ 2265362 w 4525962"/>
                <a:gd name="connsiteY528" fmla="*/ 3429692 h 6858000"/>
                <a:gd name="connsiteX529" fmla="*/ 2405856 w 4525962"/>
                <a:gd name="connsiteY529" fmla="*/ 3303445 h 6858000"/>
                <a:gd name="connsiteX530" fmla="*/ 2501106 w 4525962"/>
                <a:gd name="connsiteY530" fmla="*/ 3291535 h 6858000"/>
                <a:gd name="connsiteX531" fmla="*/ 2598738 w 4525962"/>
                <a:gd name="connsiteY531" fmla="*/ 3279625 h 6858000"/>
                <a:gd name="connsiteX532" fmla="*/ 2680494 w 4525962"/>
                <a:gd name="connsiteY532" fmla="*/ 2985843 h 6858000"/>
                <a:gd name="connsiteX533" fmla="*/ 2682081 w 4525962"/>
                <a:gd name="connsiteY533" fmla="*/ 2978697 h 6858000"/>
                <a:gd name="connsiteX534" fmla="*/ 2684462 w 4525962"/>
                <a:gd name="connsiteY534" fmla="*/ 2973139 h 6858000"/>
                <a:gd name="connsiteX535" fmla="*/ 2690812 w 4525962"/>
                <a:gd name="connsiteY535" fmla="*/ 2959641 h 6858000"/>
                <a:gd name="connsiteX536" fmla="*/ 2931319 w 4525962"/>
                <a:gd name="connsiteY536" fmla="*/ 2090999 h 6858000"/>
                <a:gd name="connsiteX537" fmla="*/ 2511425 w 4525962"/>
                <a:gd name="connsiteY537" fmla="*/ 2216452 h 6858000"/>
                <a:gd name="connsiteX538" fmla="*/ 2494756 w 4525962"/>
                <a:gd name="connsiteY538" fmla="*/ 2222010 h 6858000"/>
                <a:gd name="connsiteX539" fmla="*/ 2478088 w 4525962"/>
                <a:gd name="connsiteY539" fmla="*/ 2229156 h 6858000"/>
                <a:gd name="connsiteX540" fmla="*/ 2461419 w 4525962"/>
                <a:gd name="connsiteY540" fmla="*/ 2237096 h 6858000"/>
                <a:gd name="connsiteX541" fmla="*/ 2446338 w 4525962"/>
                <a:gd name="connsiteY541" fmla="*/ 2245830 h 6858000"/>
                <a:gd name="connsiteX542" fmla="*/ 1474788 w 4525962"/>
                <a:gd name="connsiteY542" fmla="*/ 2845304 h 6858000"/>
                <a:gd name="connsiteX543" fmla="*/ 1455738 w 4525962"/>
                <a:gd name="connsiteY543" fmla="*/ 2856420 h 6858000"/>
                <a:gd name="connsiteX544" fmla="*/ 1435894 w 4525962"/>
                <a:gd name="connsiteY544" fmla="*/ 2865948 h 6858000"/>
                <a:gd name="connsiteX545" fmla="*/ 1416050 w 4525962"/>
                <a:gd name="connsiteY545" fmla="*/ 2873888 h 6858000"/>
                <a:gd name="connsiteX546" fmla="*/ 1395412 w 4525962"/>
                <a:gd name="connsiteY546" fmla="*/ 2881034 h 6858000"/>
                <a:gd name="connsiteX547" fmla="*/ 1373981 w 4525962"/>
                <a:gd name="connsiteY547" fmla="*/ 2885004 h 6858000"/>
                <a:gd name="connsiteX548" fmla="*/ 1354138 w 4525962"/>
                <a:gd name="connsiteY548" fmla="*/ 2888974 h 6858000"/>
                <a:gd name="connsiteX549" fmla="*/ 1332706 w 4525962"/>
                <a:gd name="connsiteY549" fmla="*/ 2891356 h 6858000"/>
                <a:gd name="connsiteX550" fmla="*/ 1311275 w 4525962"/>
                <a:gd name="connsiteY550" fmla="*/ 2892150 h 6858000"/>
                <a:gd name="connsiteX551" fmla="*/ 1292225 w 4525962"/>
                <a:gd name="connsiteY551" fmla="*/ 2891356 h 6858000"/>
                <a:gd name="connsiteX552" fmla="*/ 1272381 w 4525962"/>
                <a:gd name="connsiteY552" fmla="*/ 2889768 h 6858000"/>
                <a:gd name="connsiteX553" fmla="*/ 1253331 w 4525962"/>
                <a:gd name="connsiteY553" fmla="*/ 2885798 h 6858000"/>
                <a:gd name="connsiteX554" fmla="*/ 1234281 w 4525962"/>
                <a:gd name="connsiteY554" fmla="*/ 2882622 h 6858000"/>
                <a:gd name="connsiteX555" fmla="*/ 1215231 w 4525962"/>
                <a:gd name="connsiteY555" fmla="*/ 2877064 h 6858000"/>
                <a:gd name="connsiteX556" fmla="*/ 1196975 w 4525962"/>
                <a:gd name="connsiteY556" fmla="*/ 2869918 h 6858000"/>
                <a:gd name="connsiteX557" fmla="*/ 1178719 w 4525962"/>
                <a:gd name="connsiteY557" fmla="*/ 2861978 h 6858000"/>
                <a:gd name="connsiteX558" fmla="*/ 1161256 w 4525962"/>
                <a:gd name="connsiteY558" fmla="*/ 2853244 h 6858000"/>
                <a:gd name="connsiteX559" fmla="*/ 1144588 w 4525962"/>
                <a:gd name="connsiteY559" fmla="*/ 2843716 h 6858000"/>
                <a:gd name="connsiteX560" fmla="*/ 1128712 w 4525962"/>
                <a:gd name="connsiteY560" fmla="*/ 2833394 h 6858000"/>
                <a:gd name="connsiteX561" fmla="*/ 1112044 w 4525962"/>
                <a:gd name="connsiteY561" fmla="*/ 2820690 h 6858000"/>
                <a:gd name="connsiteX562" fmla="*/ 1097756 w 4525962"/>
                <a:gd name="connsiteY562" fmla="*/ 2807192 h 6858000"/>
                <a:gd name="connsiteX563" fmla="*/ 1083469 w 4525962"/>
                <a:gd name="connsiteY563" fmla="*/ 2793694 h 6858000"/>
                <a:gd name="connsiteX564" fmla="*/ 1069975 w 4525962"/>
                <a:gd name="connsiteY564" fmla="*/ 2777020 h 6858000"/>
                <a:gd name="connsiteX565" fmla="*/ 1057275 w 4525962"/>
                <a:gd name="connsiteY565" fmla="*/ 2761139 h 6858000"/>
                <a:gd name="connsiteX566" fmla="*/ 1046162 w 4525962"/>
                <a:gd name="connsiteY566" fmla="*/ 2743671 h 6858000"/>
                <a:gd name="connsiteX567" fmla="*/ 1037431 w 4525962"/>
                <a:gd name="connsiteY567" fmla="*/ 2729379 h 6858000"/>
                <a:gd name="connsiteX568" fmla="*/ 1030288 w 4525962"/>
                <a:gd name="connsiteY568" fmla="*/ 2715087 h 6858000"/>
                <a:gd name="connsiteX569" fmla="*/ 1023938 w 4525962"/>
                <a:gd name="connsiteY569" fmla="*/ 2701589 h 6858000"/>
                <a:gd name="connsiteX570" fmla="*/ 1017588 w 4525962"/>
                <a:gd name="connsiteY570" fmla="*/ 2687297 h 6858000"/>
                <a:gd name="connsiteX571" fmla="*/ 1013619 w 4525962"/>
                <a:gd name="connsiteY571" fmla="*/ 2672211 h 6858000"/>
                <a:gd name="connsiteX572" fmla="*/ 1008856 w 4525962"/>
                <a:gd name="connsiteY572" fmla="*/ 2657125 h 6858000"/>
                <a:gd name="connsiteX573" fmla="*/ 1005681 w 4525962"/>
                <a:gd name="connsiteY573" fmla="*/ 2642833 h 6858000"/>
                <a:gd name="connsiteX574" fmla="*/ 1002506 w 4525962"/>
                <a:gd name="connsiteY574" fmla="*/ 2627747 h 6858000"/>
                <a:gd name="connsiteX575" fmla="*/ 1000919 w 4525962"/>
                <a:gd name="connsiteY575" fmla="*/ 2612660 h 6858000"/>
                <a:gd name="connsiteX576" fmla="*/ 999331 w 4525962"/>
                <a:gd name="connsiteY576" fmla="*/ 2597574 h 6858000"/>
                <a:gd name="connsiteX577" fmla="*/ 999331 w 4525962"/>
                <a:gd name="connsiteY577" fmla="*/ 2582488 h 6858000"/>
                <a:gd name="connsiteX578" fmla="*/ 999331 w 4525962"/>
                <a:gd name="connsiteY578" fmla="*/ 2567402 h 6858000"/>
                <a:gd name="connsiteX579" fmla="*/ 1000125 w 4525962"/>
                <a:gd name="connsiteY579" fmla="*/ 2552316 h 6858000"/>
                <a:gd name="connsiteX580" fmla="*/ 1001712 w 4525962"/>
                <a:gd name="connsiteY580" fmla="*/ 2538024 h 6858000"/>
                <a:gd name="connsiteX581" fmla="*/ 1004888 w 4525962"/>
                <a:gd name="connsiteY581" fmla="*/ 2522938 h 6858000"/>
                <a:gd name="connsiteX582" fmla="*/ 1007269 w 4525962"/>
                <a:gd name="connsiteY582" fmla="*/ 2508646 h 6858000"/>
                <a:gd name="connsiteX583" fmla="*/ 1011238 w 4525962"/>
                <a:gd name="connsiteY583" fmla="*/ 2493560 h 6858000"/>
                <a:gd name="connsiteX584" fmla="*/ 1016000 w 4525962"/>
                <a:gd name="connsiteY584" fmla="*/ 2479268 h 6858000"/>
                <a:gd name="connsiteX585" fmla="*/ 1021556 w 4525962"/>
                <a:gd name="connsiteY585" fmla="*/ 2464976 h 6858000"/>
                <a:gd name="connsiteX586" fmla="*/ 1026319 w 4525962"/>
                <a:gd name="connsiteY586" fmla="*/ 2450683 h 6858000"/>
                <a:gd name="connsiteX587" fmla="*/ 1033462 w 4525962"/>
                <a:gd name="connsiteY587" fmla="*/ 2437979 h 6858000"/>
                <a:gd name="connsiteX588" fmla="*/ 1040606 w 4525962"/>
                <a:gd name="connsiteY588" fmla="*/ 2424481 h 6858000"/>
                <a:gd name="connsiteX589" fmla="*/ 1048544 w 4525962"/>
                <a:gd name="connsiteY589" fmla="*/ 2410983 h 6858000"/>
                <a:gd name="connsiteX590" fmla="*/ 1056481 w 4525962"/>
                <a:gd name="connsiteY590" fmla="*/ 2399073 h 6858000"/>
                <a:gd name="connsiteX591" fmla="*/ 1065212 w 4525962"/>
                <a:gd name="connsiteY591" fmla="*/ 2386369 h 6858000"/>
                <a:gd name="connsiteX592" fmla="*/ 1075531 w 4525962"/>
                <a:gd name="connsiteY592" fmla="*/ 2375253 h 6858000"/>
                <a:gd name="connsiteX593" fmla="*/ 1085850 w 4525962"/>
                <a:gd name="connsiteY593" fmla="*/ 2363343 h 6858000"/>
                <a:gd name="connsiteX594" fmla="*/ 1097756 w 4525962"/>
                <a:gd name="connsiteY594" fmla="*/ 2353021 h 6858000"/>
                <a:gd name="connsiteX595" fmla="*/ 1108869 w 4525962"/>
                <a:gd name="connsiteY595" fmla="*/ 2341905 h 6858000"/>
                <a:gd name="connsiteX596" fmla="*/ 1121569 w 4525962"/>
                <a:gd name="connsiteY596" fmla="*/ 2332377 h 6858000"/>
                <a:gd name="connsiteX597" fmla="*/ 1133475 w 4525962"/>
                <a:gd name="connsiteY597" fmla="*/ 2322849 h 6858000"/>
                <a:gd name="connsiteX598" fmla="*/ 1146969 w 4525962"/>
                <a:gd name="connsiteY598" fmla="*/ 2314909 h 6858000"/>
                <a:gd name="connsiteX599" fmla="*/ 2117725 w 4525962"/>
                <a:gd name="connsiteY599" fmla="*/ 1714641 h 6858000"/>
                <a:gd name="connsiteX600" fmla="*/ 2143919 w 4525962"/>
                <a:gd name="connsiteY600" fmla="*/ 1699555 h 6858000"/>
                <a:gd name="connsiteX601" fmla="*/ 2169319 w 4525962"/>
                <a:gd name="connsiteY601" fmla="*/ 1686056 h 6858000"/>
                <a:gd name="connsiteX602" fmla="*/ 2195512 w 4525962"/>
                <a:gd name="connsiteY602" fmla="*/ 1672558 h 6858000"/>
                <a:gd name="connsiteX603" fmla="*/ 2222500 w 4525962"/>
                <a:gd name="connsiteY603" fmla="*/ 1659060 h 6858000"/>
                <a:gd name="connsiteX604" fmla="*/ 2248694 w 4525962"/>
                <a:gd name="connsiteY604" fmla="*/ 1647944 h 6858000"/>
                <a:gd name="connsiteX605" fmla="*/ 2277269 w 4525962"/>
                <a:gd name="connsiteY605" fmla="*/ 1636828 h 6858000"/>
                <a:gd name="connsiteX606" fmla="*/ 2304256 w 4525962"/>
                <a:gd name="connsiteY606" fmla="*/ 1627300 h 6858000"/>
                <a:gd name="connsiteX607" fmla="*/ 2332831 w 4525962"/>
                <a:gd name="connsiteY607" fmla="*/ 1618566 h 6858000"/>
                <a:gd name="connsiteX608" fmla="*/ 3375819 w 4525962"/>
                <a:gd name="connsiteY608" fmla="*/ 1307316 h 6858000"/>
                <a:gd name="connsiteX609" fmla="*/ 3395662 w 4525962"/>
                <a:gd name="connsiteY609" fmla="*/ 1300964 h 6858000"/>
                <a:gd name="connsiteX610" fmla="*/ 3415506 w 4525962"/>
                <a:gd name="connsiteY610" fmla="*/ 1294612 h 6858000"/>
                <a:gd name="connsiteX611" fmla="*/ 3433762 w 4525962"/>
                <a:gd name="connsiteY611" fmla="*/ 1289848 h 6858000"/>
                <a:gd name="connsiteX612" fmla="*/ 3441700 w 4525962"/>
                <a:gd name="connsiteY612" fmla="*/ 1287466 h 6858000"/>
                <a:gd name="connsiteX613" fmla="*/ 3449638 w 4525962"/>
                <a:gd name="connsiteY613" fmla="*/ 1285878 h 6858000"/>
                <a:gd name="connsiteX614" fmla="*/ 3465512 w 4525962"/>
                <a:gd name="connsiteY614" fmla="*/ 1283496 h 6858000"/>
                <a:gd name="connsiteX615" fmla="*/ 3478212 w 4525962"/>
                <a:gd name="connsiteY615" fmla="*/ 1280320 h 6858000"/>
                <a:gd name="connsiteX616" fmla="*/ 3491706 w 4525962"/>
                <a:gd name="connsiteY616" fmla="*/ 1278732 h 6858000"/>
                <a:gd name="connsiteX617" fmla="*/ 3503612 w 4525962"/>
                <a:gd name="connsiteY617" fmla="*/ 1277938 h 6858000"/>
                <a:gd name="connsiteX618" fmla="*/ 3516312 w 4525962"/>
                <a:gd name="connsiteY618" fmla="*/ 1277938 h 6858000"/>
                <a:gd name="connsiteX619" fmla="*/ 3919362 w 4525962"/>
                <a:gd name="connsiteY619" fmla="*/ 0 h 6858000"/>
                <a:gd name="connsiteX620" fmla="*/ 4525962 w 4525962"/>
                <a:gd name="connsiteY620" fmla="*/ 606600 h 6858000"/>
                <a:gd name="connsiteX621" fmla="*/ 3919362 w 4525962"/>
                <a:gd name="connsiteY621" fmla="*/ 1213200 h 6858000"/>
                <a:gd name="connsiteX622" fmla="*/ 3312762 w 4525962"/>
                <a:gd name="connsiteY622" fmla="*/ 606600 h 6858000"/>
                <a:gd name="connsiteX623" fmla="*/ 3919362 w 4525962"/>
                <a:gd name="connsiteY623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</a:cxnLst>
              <a:rect l="l" t="t" r="r" b="b"/>
              <a:pathLst>
                <a:path w="4525962" h="6858000">
                  <a:moveTo>
                    <a:pt x="3502025" y="4108450"/>
                  </a:moveTo>
                  <a:lnTo>
                    <a:pt x="3316288" y="5131594"/>
                  </a:lnTo>
                  <a:lnTo>
                    <a:pt x="2447925" y="6672263"/>
                  </a:lnTo>
                  <a:lnTo>
                    <a:pt x="2434431" y="6694487"/>
                  </a:lnTo>
                  <a:lnTo>
                    <a:pt x="2420143" y="6715125"/>
                  </a:lnTo>
                  <a:lnTo>
                    <a:pt x="2404268" y="6734175"/>
                  </a:lnTo>
                  <a:lnTo>
                    <a:pt x="2387600" y="6751637"/>
                  </a:lnTo>
                  <a:lnTo>
                    <a:pt x="2370137" y="6768306"/>
                  </a:lnTo>
                  <a:lnTo>
                    <a:pt x="2351087" y="6783387"/>
                  </a:lnTo>
                  <a:lnTo>
                    <a:pt x="2332037" y="6796881"/>
                  </a:lnTo>
                  <a:lnTo>
                    <a:pt x="2311400" y="6810375"/>
                  </a:lnTo>
                  <a:lnTo>
                    <a:pt x="2289968" y="6820694"/>
                  </a:lnTo>
                  <a:lnTo>
                    <a:pt x="2269331" y="6830219"/>
                  </a:lnTo>
                  <a:lnTo>
                    <a:pt x="2247106" y="6838156"/>
                  </a:lnTo>
                  <a:lnTo>
                    <a:pt x="2224087" y="6845300"/>
                  </a:lnTo>
                  <a:lnTo>
                    <a:pt x="2201068" y="6850856"/>
                  </a:lnTo>
                  <a:lnTo>
                    <a:pt x="2178050" y="6855619"/>
                  </a:lnTo>
                  <a:lnTo>
                    <a:pt x="2154237" y="6857206"/>
                  </a:lnTo>
                  <a:lnTo>
                    <a:pt x="2130425" y="6858000"/>
                  </a:lnTo>
                  <a:lnTo>
                    <a:pt x="2107406" y="6857206"/>
                  </a:lnTo>
                  <a:lnTo>
                    <a:pt x="2085181" y="6855619"/>
                  </a:lnTo>
                  <a:lnTo>
                    <a:pt x="2062162" y="6851650"/>
                  </a:lnTo>
                  <a:lnTo>
                    <a:pt x="2039937" y="6846887"/>
                  </a:lnTo>
                  <a:lnTo>
                    <a:pt x="2016918" y="6840537"/>
                  </a:lnTo>
                  <a:lnTo>
                    <a:pt x="1994693" y="6831806"/>
                  </a:lnTo>
                  <a:lnTo>
                    <a:pt x="1974056" y="6822281"/>
                  </a:lnTo>
                  <a:lnTo>
                    <a:pt x="1951831" y="6811169"/>
                  </a:lnTo>
                  <a:lnTo>
                    <a:pt x="1935956" y="6801644"/>
                  </a:lnTo>
                  <a:lnTo>
                    <a:pt x="1920875" y="6791325"/>
                  </a:lnTo>
                  <a:lnTo>
                    <a:pt x="1905793" y="6780213"/>
                  </a:lnTo>
                  <a:lnTo>
                    <a:pt x="1891506" y="6768306"/>
                  </a:lnTo>
                  <a:lnTo>
                    <a:pt x="1878012" y="6756400"/>
                  </a:lnTo>
                  <a:lnTo>
                    <a:pt x="1866106" y="6743700"/>
                  </a:lnTo>
                  <a:lnTo>
                    <a:pt x="1853406" y="6731000"/>
                  </a:lnTo>
                  <a:lnTo>
                    <a:pt x="1843087" y="6716713"/>
                  </a:lnTo>
                  <a:lnTo>
                    <a:pt x="1831975" y="6702425"/>
                  </a:lnTo>
                  <a:lnTo>
                    <a:pt x="1822450" y="6687344"/>
                  </a:lnTo>
                  <a:lnTo>
                    <a:pt x="1813718" y="6672263"/>
                  </a:lnTo>
                  <a:lnTo>
                    <a:pt x="1804987" y="6657181"/>
                  </a:lnTo>
                  <a:lnTo>
                    <a:pt x="1797843" y="6641306"/>
                  </a:lnTo>
                  <a:lnTo>
                    <a:pt x="1790700" y="6625431"/>
                  </a:lnTo>
                  <a:lnTo>
                    <a:pt x="1785143" y="6608763"/>
                  </a:lnTo>
                  <a:lnTo>
                    <a:pt x="1780381" y="6592094"/>
                  </a:lnTo>
                  <a:lnTo>
                    <a:pt x="1775618" y="6574631"/>
                  </a:lnTo>
                  <a:lnTo>
                    <a:pt x="1772443" y="6557963"/>
                  </a:lnTo>
                  <a:lnTo>
                    <a:pt x="1769268" y="6540500"/>
                  </a:lnTo>
                  <a:lnTo>
                    <a:pt x="1767681" y="6523037"/>
                  </a:lnTo>
                  <a:lnTo>
                    <a:pt x="1766887" y="6506369"/>
                  </a:lnTo>
                  <a:lnTo>
                    <a:pt x="1766887" y="6488113"/>
                  </a:lnTo>
                  <a:lnTo>
                    <a:pt x="1767681" y="6470650"/>
                  </a:lnTo>
                  <a:lnTo>
                    <a:pt x="1768475" y="6453187"/>
                  </a:lnTo>
                  <a:lnTo>
                    <a:pt x="1770856" y="6434931"/>
                  </a:lnTo>
                  <a:lnTo>
                    <a:pt x="1774825" y="6417469"/>
                  </a:lnTo>
                  <a:lnTo>
                    <a:pt x="1778793" y="6400006"/>
                  </a:lnTo>
                  <a:lnTo>
                    <a:pt x="1783556" y="6383337"/>
                  </a:lnTo>
                  <a:lnTo>
                    <a:pt x="1789906" y="6365081"/>
                  </a:lnTo>
                  <a:lnTo>
                    <a:pt x="1797050" y="6348413"/>
                  </a:lnTo>
                  <a:lnTo>
                    <a:pt x="1804987" y="6331744"/>
                  </a:lnTo>
                  <a:lnTo>
                    <a:pt x="1813718" y="6315075"/>
                  </a:lnTo>
                  <a:lnTo>
                    <a:pt x="2014537" y="5958681"/>
                  </a:lnTo>
                  <a:lnTo>
                    <a:pt x="2932906" y="5378450"/>
                  </a:lnTo>
                  <a:close/>
                  <a:moveTo>
                    <a:pt x="3852863" y="3241675"/>
                  </a:moveTo>
                  <a:lnTo>
                    <a:pt x="3850482" y="3247234"/>
                  </a:lnTo>
                  <a:lnTo>
                    <a:pt x="3827468" y="3278205"/>
                  </a:lnTo>
                  <a:lnTo>
                    <a:pt x="3803661" y="3307587"/>
                  </a:lnTo>
                  <a:lnTo>
                    <a:pt x="3779060" y="3334588"/>
                  </a:lnTo>
                  <a:lnTo>
                    <a:pt x="3753666" y="3360794"/>
                  </a:lnTo>
                  <a:lnTo>
                    <a:pt x="3727478" y="3385412"/>
                  </a:lnTo>
                  <a:lnTo>
                    <a:pt x="3699702" y="3408441"/>
                  </a:lnTo>
                  <a:lnTo>
                    <a:pt x="3671927" y="3430677"/>
                  </a:lnTo>
                  <a:lnTo>
                    <a:pt x="3642564" y="3450530"/>
                  </a:lnTo>
                  <a:lnTo>
                    <a:pt x="3613202" y="3470383"/>
                  </a:lnTo>
                  <a:lnTo>
                    <a:pt x="3582252" y="3487853"/>
                  </a:lnTo>
                  <a:lnTo>
                    <a:pt x="3550509" y="3504530"/>
                  </a:lnTo>
                  <a:lnTo>
                    <a:pt x="3517972" y="3520412"/>
                  </a:lnTo>
                  <a:lnTo>
                    <a:pt x="3485436" y="3535501"/>
                  </a:lnTo>
                  <a:lnTo>
                    <a:pt x="3450518" y="3549795"/>
                  </a:lnTo>
                  <a:lnTo>
                    <a:pt x="3415600" y="3563295"/>
                  </a:lnTo>
                  <a:lnTo>
                    <a:pt x="3379890" y="3575207"/>
                  </a:lnTo>
                  <a:lnTo>
                    <a:pt x="3342591" y="3587119"/>
                  </a:lnTo>
                  <a:lnTo>
                    <a:pt x="3305293" y="3597442"/>
                  </a:lnTo>
                  <a:lnTo>
                    <a:pt x="3266408" y="3606972"/>
                  </a:lnTo>
                  <a:lnTo>
                    <a:pt x="3226728" y="3617295"/>
                  </a:lnTo>
                  <a:lnTo>
                    <a:pt x="3187050" y="3626031"/>
                  </a:lnTo>
                  <a:lnTo>
                    <a:pt x="3145783" y="3633972"/>
                  </a:lnTo>
                  <a:lnTo>
                    <a:pt x="3103724" y="3641913"/>
                  </a:lnTo>
                  <a:lnTo>
                    <a:pt x="3060870" y="3649854"/>
                  </a:lnTo>
                  <a:lnTo>
                    <a:pt x="2971989" y="3664149"/>
                  </a:lnTo>
                  <a:lnTo>
                    <a:pt x="2880728" y="3677649"/>
                  </a:lnTo>
                  <a:lnTo>
                    <a:pt x="2785498" y="3689561"/>
                  </a:lnTo>
                  <a:lnTo>
                    <a:pt x="2687094" y="3703061"/>
                  </a:lnTo>
                  <a:lnTo>
                    <a:pt x="2575993" y="3717355"/>
                  </a:lnTo>
                  <a:lnTo>
                    <a:pt x="2462511" y="3732443"/>
                  </a:lnTo>
                  <a:lnTo>
                    <a:pt x="2343474" y="3749120"/>
                  </a:lnTo>
                  <a:lnTo>
                    <a:pt x="2222056" y="3768179"/>
                  </a:lnTo>
                  <a:lnTo>
                    <a:pt x="2157776" y="3779297"/>
                  </a:lnTo>
                  <a:lnTo>
                    <a:pt x="2094290" y="3789620"/>
                  </a:lnTo>
                  <a:lnTo>
                    <a:pt x="2029216" y="3802326"/>
                  </a:lnTo>
                  <a:lnTo>
                    <a:pt x="1962556" y="3814238"/>
                  </a:lnTo>
                  <a:lnTo>
                    <a:pt x="1895101" y="3828532"/>
                  </a:lnTo>
                  <a:lnTo>
                    <a:pt x="1826854" y="3842826"/>
                  </a:lnTo>
                  <a:lnTo>
                    <a:pt x="1756225" y="3858709"/>
                  </a:lnTo>
                  <a:lnTo>
                    <a:pt x="1684803" y="3875385"/>
                  </a:lnTo>
                  <a:lnTo>
                    <a:pt x="1595922" y="3898415"/>
                  </a:lnTo>
                  <a:lnTo>
                    <a:pt x="1509422" y="3921445"/>
                  </a:lnTo>
                  <a:lnTo>
                    <a:pt x="1426096" y="3944474"/>
                  </a:lnTo>
                  <a:lnTo>
                    <a:pt x="1346738" y="3967504"/>
                  </a:lnTo>
                  <a:lnTo>
                    <a:pt x="1269760" y="3991327"/>
                  </a:lnTo>
                  <a:lnTo>
                    <a:pt x="1195958" y="4015151"/>
                  </a:lnTo>
                  <a:lnTo>
                    <a:pt x="1126122" y="4038975"/>
                  </a:lnTo>
                  <a:lnTo>
                    <a:pt x="1058668" y="4062004"/>
                  </a:lnTo>
                  <a:lnTo>
                    <a:pt x="994388" y="4085828"/>
                  </a:lnTo>
                  <a:lnTo>
                    <a:pt x="933283" y="4109652"/>
                  </a:lnTo>
                  <a:lnTo>
                    <a:pt x="874558" y="4133475"/>
                  </a:lnTo>
                  <a:lnTo>
                    <a:pt x="819007" y="4156505"/>
                  </a:lnTo>
                  <a:lnTo>
                    <a:pt x="766631" y="4179535"/>
                  </a:lnTo>
                  <a:lnTo>
                    <a:pt x="715842" y="4201770"/>
                  </a:lnTo>
                  <a:lnTo>
                    <a:pt x="669020" y="4224005"/>
                  </a:lnTo>
                  <a:lnTo>
                    <a:pt x="624580" y="4246241"/>
                  </a:lnTo>
                  <a:lnTo>
                    <a:pt x="582520" y="4267682"/>
                  </a:lnTo>
                  <a:lnTo>
                    <a:pt x="543635" y="4287535"/>
                  </a:lnTo>
                  <a:lnTo>
                    <a:pt x="506337" y="4308182"/>
                  </a:lnTo>
                  <a:lnTo>
                    <a:pt x="473006" y="4327241"/>
                  </a:lnTo>
                  <a:lnTo>
                    <a:pt x="441263" y="4346300"/>
                  </a:lnTo>
                  <a:lnTo>
                    <a:pt x="411901" y="4363771"/>
                  </a:lnTo>
                  <a:lnTo>
                    <a:pt x="360318" y="4396330"/>
                  </a:lnTo>
                  <a:lnTo>
                    <a:pt x="318258" y="4425713"/>
                  </a:lnTo>
                  <a:lnTo>
                    <a:pt x="284134" y="4449536"/>
                  </a:lnTo>
                  <a:lnTo>
                    <a:pt x="258740" y="4469389"/>
                  </a:lnTo>
                  <a:lnTo>
                    <a:pt x="242075" y="4482890"/>
                  </a:lnTo>
                  <a:lnTo>
                    <a:pt x="152400" y="4932363"/>
                  </a:lnTo>
                  <a:lnTo>
                    <a:pt x="236519" y="4879951"/>
                  </a:lnTo>
                  <a:lnTo>
                    <a:pt x="319845" y="4828333"/>
                  </a:lnTo>
                  <a:lnTo>
                    <a:pt x="404758" y="4777509"/>
                  </a:lnTo>
                  <a:lnTo>
                    <a:pt x="488878" y="4729862"/>
                  </a:lnTo>
                  <a:lnTo>
                    <a:pt x="573791" y="4683009"/>
                  </a:lnTo>
                  <a:lnTo>
                    <a:pt x="659498" y="4637744"/>
                  </a:lnTo>
                  <a:lnTo>
                    <a:pt x="745204" y="4594067"/>
                  </a:lnTo>
                  <a:lnTo>
                    <a:pt x="830911" y="4551978"/>
                  </a:lnTo>
                  <a:lnTo>
                    <a:pt x="917411" y="4511478"/>
                  </a:lnTo>
                  <a:lnTo>
                    <a:pt x="1003911" y="4473360"/>
                  </a:lnTo>
                  <a:lnTo>
                    <a:pt x="1091205" y="4436036"/>
                  </a:lnTo>
                  <a:lnTo>
                    <a:pt x="1178499" y="4401095"/>
                  </a:lnTo>
                  <a:lnTo>
                    <a:pt x="1265793" y="4366153"/>
                  </a:lnTo>
                  <a:lnTo>
                    <a:pt x="1353086" y="4334389"/>
                  </a:lnTo>
                  <a:lnTo>
                    <a:pt x="1441967" y="4303418"/>
                  </a:lnTo>
                  <a:lnTo>
                    <a:pt x="1530055" y="4274829"/>
                  </a:lnTo>
                  <a:lnTo>
                    <a:pt x="1618936" y="4247035"/>
                  </a:lnTo>
                  <a:lnTo>
                    <a:pt x="1707817" y="4221623"/>
                  </a:lnTo>
                  <a:lnTo>
                    <a:pt x="1797491" y="4197799"/>
                  </a:lnTo>
                  <a:lnTo>
                    <a:pt x="1886372" y="4174770"/>
                  </a:lnTo>
                  <a:lnTo>
                    <a:pt x="1976840" y="4153328"/>
                  </a:lnTo>
                  <a:lnTo>
                    <a:pt x="2065721" y="4133475"/>
                  </a:lnTo>
                  <a:lnTo>
                    <a:pt x="2156983" y="4116005"/>
                  </a:lnTo>
                  <a:lnTo>
                    <a:pt x="2247451" y="4100122"/>
                  </a:lnTo>
                  <a:lnTo>
                    <a:pt x="2338712" y="4085828"/>
                  </a:lnTo>
                  <a:lnTo>
                    <a:pt x="2429181" y="4073122"/>
                  </a:lnTo>
                  <a:lnTo>
                    <a:pt x="2520442" y="4062004"/>
                  </a:lnTo>
                  <a:lnTo>
                    <a:pt x="2612498" y="4052475"/>
                  </a:lnTo>
                  <a:lnTo>
                    <a:pt x="2704553" y="4044534"/>
                  </a:lnTo>
                  <a:lnTo>
                    <a:pt x="2796608" y="4038181"/>
                  </a:lnTo>
                  <a:lnTo>
                    <a:pt x="2889457" y="4032622"/>
                  </a:lnTo>
                  <a:lnTo>
                    <a:pt x="2981512" y="4030239"/>
                  </a:lnTo>
                  <a:lnTo>
                    <a:pt x="3033888" y="4028651"/>
                  </a:lnTo>
                  <a:lnTo>
                    <a:pt x="3084678" y="4024681"/>
                  </a:lnTo>
                  <a:lnTo>
                    <a:pt x="3133086" y="4021504"/>
                  </a:lnTo>
                  <a:lnTo>
                    <a:pt x="3179114" y="4015945"/>
                  </a:lnTo>
                  <a:lnTo>
                    <a:pt x="3224348" y="4009592"/>
                  </a:lnTo>
                  <a:lnTo>
                    <a:pt x="3266408" y="4003239"/>
                  </a:lnTo>
                  <a:lnTo>
                    <a:pt x="3306880" y="3994504"/>
                  </a:lnTo>
                  <a:lnTo>
                    <a:pt x="3345766" y="3985769"/>
                  </a:lnTo>
                  <a:lnTo>
                    <a:pt x="3382270" y="3977033"/>
                  </a:lnTo>
                  <a:lnTo>
                    <a:pt x="3417188" y="3967504"/>
                  </a:lnTo>
                  <a:lnTo>
                    <a:pt x="3450518" y="3957180"/>
                  </a:lnTo>
                  <a:lnTo>
                    <a:pt x="3481468" y="3946062"/>
                  </a:lnTo>
                  <a:lnTo>
                    <a:pt x="3511624" y="3935739"/>
                  </a:lnTo>
                  <a:lnTo>
                    <a:pt x="3540192" y="3923827"/>
                  </a:lnTo>
                  <a:lnTo>
                    <a:pt x="3565587" y="3911915"/>
                  </a:lnTo>
                  <a:lnTo>
                    <a:pt x="3590188" y="3900003"/>
                  </a:lnTo>
                  <a:lnTo>
                    <a:pt x="3613996" y="3888886"/>
                  </a:lnTo>
                  <a:lnTo>
                    <a:pt x="3635422" y="3876180"/>
                  </a:lnTo>
                  <a:lnTo>
                    <a:pt x="3656055" y="3865062"/>
                  </a:lnTo>
                  <a:lnTo>
                    <a:pt x="3674308" y="3852356"/>
                  </a:lnTo>
                  <a:lnTo>
                    <a:pt x="3691766" y="3841238"/>
                  </a:lnTo>
                  <a:lnTo>
                    <a:pt x="3707638" y="3829326"/>
                  </a:lnTo>
                  <a:lnTo>
                    <a:pt x="3735413" y="3807885"/>
                  </a:lnTo>
                  <a:lnTo>
                    <a:pt x="3757634" y="3788826"/>
                  </a:lnTo>
                  <a:lnTo>
                    <a:pt x="3775092" y="3771355"/>
                  </a:lnTo>
                  <a:lnTo>
                    <a:pt x="3788583" y="3757061"/>
                  </a:lnTo>
                  <a:lnTo>
                    <a:pt x="3797312" y="3745943"/>
                  </a:lnTo>
                  <a:lnTo>
                    <a:pt x="3807629" y="3671296"/>
                  </a:lnTo>
                  <a:lnTo>
                    <a:pt x="3822707" y="3546618"/>
                  </a:lnTo>
                  <a:lnTo>
                    <a:pt x="3831436" y="3473559"/>
                  </a:lnTo>
                  <a:lnTo>
                    <a:pt x="3839372" y="3395735"/>
                  </a:lnTo>
                  <a:lnTo>
                    <a:pt x="3846514" y="3317911"/>
                  </a:lnTo>
                  <a:close/>
                  <a:moveTo>
                    <a:pt x="1258887" y="3082925"/>
                  </a:moveTo>
                  <a:lnTo>
                    <a:pt x="1246187" y="3099610"/>
                  </a:lnTo>
                  <a:lnTo>
                    <a:pt x="1232693" y="3117090"/>
                  </a:lnTo>
                  <a:lnTo>
                    <a:pt x="1220787" y="3135364"/>
                  </a:lnTo>
                  <a:lnTo>
                    <a:pt x="1209674" y="3152844"/>
                  </a:lnTo>
                  <a:lnTo>
                    <a:pt x="1200150" y="3171912"/>
                  </a:lnTo>
                  <a:lnTo>
                    <a:pt x="1189831" y="3190981"/>
                  </a:lnTo>
                  <a:lnTo>
                    <a:pt x="1181893" y="3210050"/>
                  </a:lnTo>
                  <a:lnTo>
                    <a:pt x="1173956" y="3229913"/>
                  </a:lnTo>
                  <a:lnTo>
                    <a:pt x="992981" y="3303804"/>
                  </a:lnTo>
                  <a:lnTo>
                    <a:pt x="917574" y="3690740"/>
                  </a:lnTo>
                  <a:lnTo>
                    <a:pt x="969168" y="3666904"/>
                  </a:lnTo>
                  <a:lnTo>
                    <a:pt x="1031081" y="3640685"/>
                  </a:lnTo>
                  <a:lnTo>
                    <a:pt x="1104900" y="3611287"/>
                  </a:lnTo>
                  <a:lnTo>
                    <a:pt x="1146174" y="3595396"/>
                  </a:lnTo>
                  <a:lnTo>
                    <a:pt x="1189831" y="3579506"/>
                  </a:lnTo>
                  <a:lnTo>
                    <a:pt x="1201737" y="3604136"/>
                  </a:lnTo>
                  <a:lnTo>
                    <a:pt x="1215231" y="3627178"/>
                  </a:lnTo>
                  <a:lnTo>
                    <a:pt x="1230312" y="3650219"/>
                  </a:lnTo>
                  <a:lnTo>
                    <a:pt x="1246187" y="3672466"/>
                  </a:lnTo>
                  <a:lnTo>
                    <a:pt x="1200150" y="3688356"/>
                  </a:lnTo>
                  <a:lnTo>
                    <a:pt x="1157287" y="3704247"/>
                  </a:lnTo>
                  <a:lnTo>
                    <a:pt x="1118393" y="3719343"/>
                  </a:lnTo>
                  <a:lnTo>
                    <a:pt x="1081087" y="3733644"/>
                  </a:lnTo>
                  <a:lnTo>
                    <a:pt x="1017587" y="3760658"/>
                  </a:lnTo>
                  <a:lnTo>
                    <a:pt x="966787" y="3783700"/>
                  </a:lnTo>
                  <a:lnTo>
                    <a:pt x="925512" y="3803563"/>
                  </a:lnTo>
                  <a:lnTo>
                    <a:pt x="897731" y="3818659"/>
                  </a:lnTo>
                  <a:lnTo>
                    <a:pt x="873918" y="3830577"/>
                  </a:lnTo>
                  <a:lnTo>
                    <a:pt x="773112" y="3892550"/>
                  </a:lnTo>
                  <a:lnTo>
                    <a:pt x="901700" y="3229119"/>
                  </a:lnTo>
                  <a:close/>
                  <a:moveTo>
                    <a:pt x="2706688" y="2322513"/>
                  </a:moveTo>
                  <a:lnTo>
                    <a:pt x="2520846" y="2992438"/>
                  </a:lnTo>
                  <a:lnTo>
                    <a:pt x="1821950" y="3617913"/>
                  </a:lnTo>
                  <a:lnTo>
                    <a:pt x="1810037" y="3627438"/>
                  </a:lnTo>
                  <a:lnTo>
                    <a:pt x="1798919" y="3636169"/>
                  </a:lnTo>
                  <a:lnTo>
                    <a:pt x="1787006" y="3644901"/>
                  </a:lnTo>
                  <a:lnTo>
                    <a:pt x="1775093" y="3652838"/>
                  </a:lnTo>
                  <a:lnTo>
                    <a:pt x="1762385" y="3659982"/>
                  </a:lnTo>
                  <a:lnTo>
                    <a:pt x="1749678" y="3666332"/>
                  </a:lnTo>
                  <a:lnTo>
                    <a:pt x="1736971" y="3672682"/>
                  </a:lnTo>
                  <a:lnTo>
                    <a:pt x="1723470" y="3678238"/>
                  </a:lnTo>
                  <a:lnTo>
                    <a:pt x="1710762" y="3682207"/>
                  </a:lnTo>
                  <a:lnTo>
                    <a:pt x="1696467" y="3686969"/>
                  </a:lnTo>
                  <a:lnTo>
                    <a:pt x="1682966" y="3690144"/>
                  </a:lnTo>
                  <a:lnTo>
                    <a:pt x="1669464" y="3693319"/>
                  </a:lnTo>
                  <a:lnTo>
                    <a:pt x="1655169" y="3694907"/>
                  </a:lnTo>
                  <a:lnTo>
                    <a:pt x="1641667" y="3696494"/>
                  </a:lnTo>
                  <a:lnTo>
                    <a:pt x="1628166" y="3697288"/>
                  </a:lnTo>
                  <a:lnTo>
                    <a:pt x="1613870" y="3697288"/>
                  </a:lnTo>
                  <a:lnTo>
                    <a:pt x="1597986" y="3697288"/>
                  </a:lnTo>
                  <a:lnTo>
                    <a:pt x="1582102" y="3695701"/>
                  </a:lnTo>
                  <a:lnTo>
                    <a:pt x="1566218" y="3694113"/>
                  </a:lnTo>
                  <a:lnTo>
                    <a:pt x="1550334" y="3690938"/>
                  </a:lnTo>
                  <a:lnTo>
                    <a:pt x="1534450" y="3687763"/>
                  </a:lnTo>
                  <a:lnTo>
                    <a:pt x="1518566" y="3683001"/>
                  </a:lnTo>
                  <a:lnTo>
                    <a:pt x="1503477" y="3678238"/>
                  </a:lnTo>
                  <a:lnTo>
                    <a:pt x="1488387" y="3671888"/>
                  </a:lnTo>
                  <a:lnTo>
                    <a:pt x="1474091" y="3664744"/>
                  </a:lnTo>
                  <a:lnTo>
                    <a:pt x="1459001" y="3656807"/>
                  </a:lnTo>
                  <a:lnTo>
                    <a:pt x="1444706" y="3648076"/>
                  </a:lnTo>
                  <a:lnTo>
                    <a:pt x="1431999" y="3639344"/>
                  </a:lnTo>
                  <a:lnTo>
                    <a:pt x="1418497" y="3629026"/>
                  </a:lnTo>
                  <a:lnTo>
                    <a:pt x="1404996" y="3617913"/>
                  </a:lnTo>
                  <a:lnTo>
                    <a:pt x="1393083" y="3606007"/>
                  </a:lnTo>
                  <a:lnTo>
                    <a:pt x="1381170" y="3594101"/>
                  </a:lnTo>
                  <a:lnTo>
                    <a:pt x="1370845" y="3581401"/>
                  </a:lnTo>
                  <a:lnTo>
                    <a:pt x="1360521" y="3569494"/>
                  </a:lnTo>
                  <a:lnTo>
                    <a:pt x="1351785" y="3556001"/>
                  </a:lnTo>
                  <a:lnTo>
                    <a:pt x="1343843" y="3542507"/>
                  </a:lnTo>
                  <a:lnTo>
                    <a:pt x="1335901" y="3529013"/>
                  </a:lnTo>
                  <a:lnTo>
                    <a:pt x="1329547" y="3515519"/>
                  </a:lnTo>
                  <a:lnTo>
                    <a:pt x="1323988" y="3501232"/>
                  </a:lnTo>
                  <a:lnTo>
                    <a:pt x="1318428" y="3486944"/>
                  </a:lnTo>
                  <a:lnTo>
                    <a:pt x="1313663" y="3472657"/>
                  </a:lnTo>
                  <a:lnTo>
                    <a:pt x="1309692" y="3457576"/>
                  </a:lnTo>
                  <a:lnTo>
                    <a:pt x="1306515" y="3442494"/>
                  </a:lnTo>
                  <a:lnTo>
                    <a:pt x="1304133" y="3428207"/>
                  </a:lnTo>
                  <a:lnTo>
                    <a:pt x="1302544" y="3413919"/>
                  </a:lnTo>
                  <a:lnTo>
                    <a:pt x="1301750" y="3398838"/>
                  </a:lnTo>
                  <a:lnTo>
                    <a:pt x="1301750" y="3383757"/>
                  </a:lnTo>
                  <a:lnTo>
                    <a:pt x="1301750" y="3368676"/>
                  </a:lnTo>
                  <a:lnTo>
                    <a:pt x="1303338" y="3353594"/>
                  </a:lnTo>
                  <a:lnTo>
                    <a:pt x="1304927" y="3338513"/>
                  </a:lnTo>
                  <a:lnTo>
                    <a:pt x="1308104" y="3324226"/>
                  </a:lnTo>
                  <a:lnTo>
                    <a:pt x="1311280" y="3309144"/>
                  </a:lnTo>
                  <a:lnTo>
                    <a:pt x="1315251" y="3294857"/>
                  </a:lnTo>
                  <a:lnTo>
                    <a:pt x="1320017" y="3279776"/>
                  </a:lnTo>
                  <a:lnTo>
                    <a:pt x="1325576" y="3265488"/>
                  </a:lnTo>
                  <a:lnTo>
                    <a:pt x="1331930" y="3252788"/>
                  </a:lnTo>
                  <a:lnTo>
                    <a:pt x="1337489" y="3238501"/>
                  </a:lnTo>
                  <a:lnTo>
                    <a:pt x="1346225" y="3225007"/>
                  </a:lnTo>
                  <a:lnTo>
                    <a:pt x="1354167" y="3213101"/>
                  </a:lnTo>
                  <a:lnTo>
                    <a:pt x="1362903" y="3199607"/>
                  </a:lnTo>
                  <a:lnTo>
                    <a:pt x="1372434" y="3186907"/>
                  </a:lnTo>
                  <a:lnTo>
                    <a:pt x="1382758" y="3175794"/>
                  </a:lnTo>
                  <a:lnTo>
                    <a:pt x="1393877" y="3163888"/>
                  </a:lnTo>
                  <a:lnTo>
                    <a:pt x="1404996" y="3153569"/>
                  </a:lnTo>
                  <a:lnTo>
                    <a:pt x="1695673" y="2893219"/>
                  </a:lnTo>
                  <a:lnTo>
                    <a:pt x="2528787" y="2379663"/>
                  </a:lnTo>
                  <a:lnTo>
                    <a:pt x="2543083" y="2371726"/>
                  </a:lnTo>
                  <a:lnTo>
                    <a:pt x="2550231" y="2369344"/>
                  </a:lnTo>
                  <a:lnTo>
                    <a:pt x="2557379" y="2366169"/>
                  </a:lnTo>
                  <a:close/>
                  <a:moveTo>
                    <a:pt x="3538538" y="1276350"/>
                  </a:moveTo>
                  <a:lnTo>
                    <a:pt x="3559175" y="1276350"/>
                  </a:lnTo>
                  <a:lnTo>
                    <a:pt x="3581400" y="1276350"/>
                  </a:lnTo>
                  <a:lnTo>
                    <a:pt x="3603625" y="1277938"/>
                  </a:lnTo>
                  <a:lnTo>
                    <a:pt x="3625850" y="1280320"/>
                  </a:lnTo>
                  <a:lnTo>
                    <a:pt x="3648075" y="1283496"/>
                  </a:lnTo>
                  <a:lnTo>
                    <a:pt x="3670300" y="1287466"/>
                  </a:lnTo>
                  <a:lnTo>
                    <a:pt x="3691731" y="1293024"/>
                  </a:lnTo>
                  <a:lnTo>
                    <a:pt x="3717925" y="1300964"/>
                  </a:lnTo>
                  <a:lnTo>
                    <a:pt x="3742531" y="1309698"/>
                  </a:lnTo>
                  <a:lnTo>
                    <a:pt x="3766344" y="1320020"/>
                  </a:lnTo>
                  <a:lnTo>
                    <a:pt x="3790156" y="1331930"/>
                  </a:lnTo>
                  <a:lnTo>
                    <a:pt x="3812381" y="1344634"/>
                  </a:lnTo>
                  <a:lnTo>
                    <a:pt x="3834606" y="1357338"/>
                  </a:lnTo>
                  <a:lnTo>
                    <a:pt x="3856038" y="1371630"/>
                  </a:lnTo>
                  <a:lnTo>
                    <a:pt x="3875881" y="1386716"/>
                  </a:lnTo>
                  <a:lnTo>
                    <a:pt x="3895725" y="1402597"/>
                  </a:lnTo>
                  <a:lnTo>
                    <a:pt x="3913981" y="1420065"/>
                  </a:lnTo>
                  <a:lnTo>
                    <a:pt x="3931444" y="1438327"/>
                  </a:lnTo>
                  <a:lnTo>
                    <a:pt x="3948906" y="1456589"/>
                  </a:lnTo>
                  <a:lnTo>
                    <a:pt x="3964781" y="1476439"/>
                  </a:lnTo>
                  <a:lnTo>
                    <a:pt x="3978275" y="1496289"/>
                  </a:lnTo>
                  <a:lnTo>
                    <a:pt x="3992562" y="1516933"/>
                  </a:lnTo>
                  <a:lnTo>
                    <a:pt x="4005262" y="1538371"/>
                  </a:lnTo>
                  <a:lnTo>
                    <a:pt x="4017169" y="1559810"/>
                  </a:lnTo>
                  <a:lnTo>
                    <a:pt x="4028281" y="1582836"/>
                  </a:lnTo>
                  <a:lnTo>
                    <a:pt x="4037806" y="1605862"/>
                  </a:lnTo>
                  <a:lnTo>
                    <a:pt x="4045744" y="1629682"/>
                  </a:lnTo>
                  <a:lnTo>
                    <a:pt x="4053681" y="1654296"/>
                  </a:lnTo>
                  <a:lnTo>
                    <a:pt x="4060031" y="1678116"/>
                  </a:lnTo>
                  <a:lnTo>
                    <a:pt x="4065588" y="1702731"/>
                  </a:lnTo>
                  <a:lnTo>
                    <a:pt x="4068762" y="1727345"/>
                  </a:lnTo>
                  <a:lnTo>
                    <a:pt x="4071144" y="1752753"/>
                  </a:lnTo>
                  <a:lnTo>
                    <a:pt x="4073525" y="1778955"/>
                  </a:lnTo>
                  <a:lnTo>
                    <a:pt x="4073525" y="1804363"/>
                  </a:lnTo>
                  <a:lnTo>
                    <a:pt x="4071144" y="1829771"/>
                  </a:lnTo>
                  <a:lnTo>
                    <a:pt x="4069556" y="1855974"/>
                  </a:lnTo>
                  <a:lnTo>
                    <a:pt x="4065588" y="1881382"/>
                  </a:lnTo>
                  <a:lnTo>
                    <a:pt x="4060825" y="1907584"/>
                  </a:lnTo>
                  <a:lnTo>
                    <a:pt x="4053681" y="1933786"/>
                  </a:lnTo>
                  <a:lnTo>
                    <a:pt x="3788569" y="2891356"/>
                  </a:lnTo>
                  <a:lnTo>
                    <a:pt x="3799681" y="2898502"/>
                  </a:lnTo>
                  <a:lnTo>
                    <a:pt x="3812381" y="2908030"/>
                  </a:lnTo>
                  <a:lnTo>
                    <a:pt x="3825875" y="2919146"/>
                  </a:lnTo>
                  <a:lnTo>
                    <a:pt x="3840162" y="2931057"/>
                  </a:lnTo>
                  <a:lnTo>
                    <a:pt x="3854450" y="2945349"/>
                  </a:lnTo>
                  <a:lnTo>
                    <a:pt x="3869531" y="2962023"/>
                  </a:lnTo>
                  <a:lnTo>
                    <a:pt x="3883819" y="2980285"/>
                  </a:lnTo>
                  <a:lnTo>
                    <a:pt x="3898900" y="3000135"/>
                  </a:lnTo>
                  <a:lnTo>
                    <a:pt x="3912394" y="3023161"/>
                  </a:lnTo>
                  <a:lnTo>
                    <a:pt x="3918744" y="3035071"/>
                  </a:lnTo>
                  <a:lnTo>
                    <a:pt x="3924300" y="3046981"/>
                  </a:lnTo>
                  <a:lnTo>
                    <a:pt x="3929856" y="3060479"/>
                  </a:lnTo>
                  <a:lnTo>
                    <a:pt x="3935412" y="3074771"/>
                  </a:lnTo>
                  <a:lnTo>
                    <a:pt x="3939381" y="3089064"/>
                  </a:lnTo>
                  <a:lnTo>
                    <a:pt x="3944144" y="3104150"/>
                  </a:lnTo>
                  <a:lnTo>
                    <a:pt x="3947319" y="3119236"/>
                  </a:lnTo>
                  <a:lnTo>
                    <a:pt x="3951288" y="3135116"/>
                  </a:lnTo>
                  <a:lnTo>
                    <a:pt x="3953669" y="3151790"/>
                  </a:lnTo>
                  <a:lnTo>
                    <a:pt x="3955256" y="3168464"/>
                  </a:lnTo>
                  <a:lnTo>
                    <a:pt x="3957638" y="3185932"/>
                  </a:lnTo>
                  <a:lnTo>
                    <a:pt x="3957638" y="3204988"/>
                  </a:lnTo>
                  <a:lnTo>
                    <a:pt x="3957638" y="3224044"/>
                  </a:lnTo>
                  <a:lnTo>
                    <a:pt x="3956844" y="3243895"/>
                  </a:lnTo>
                  <a:lnTo>
                    <a:pt x="3949700" y="3332030"/>
                  </a:lnTo>
                  <a:lnTo>
                    <a:pt x="3940969" y="3423340"/>
                  </a:lnTo>
                  <a:lnTo>
                    <a:pt x="3930650" y="3511475"/>
                  </a:lnTo>
                  <a:lnTo>
                    <a:pt x="3921125" y="3594051"/>
                  </a:lnTo>
                  <a:lnTo>
                    <a:pt x="3904456" y="3721886"/>
                  </a:lnTo>
                  <a:lnTo>
                    <a:pt x="3897312" y="3773496"/>
                  </a:lnTo>
                  <a:lnTo>
                    <a:pt x="3890169" y="3794934"/>
                  </a:lnTo>
                  <a:lnTo>
                    <a:pt x="3881438" y="3806051"/>
                  </a:lnTo>
                  <a:lnTo>
                    <a:pt x="3872706" y="3817961"/>
                  </a:lnTo>
                  <a:lnTo>
                    <a:pt x="3859212" y="3833047"/>
                  </a:lnTo>
                  <a:lnTo>
                    <a:pt x="3843338" y="3850515"/>
                  </a:lnTo>
                  <a:lnTo>
                    <a:pt x="3821906" y="3869571"/>
                  </a:lnTo>
                  <a:lnTo>
                    <a:pt x="3797300" y="3891009"/>
                  </a:lnTo>
                  <a:lnTo>
                    <a:pt x="3767931" y="3914035"/>
                  </a:lnTo>
                  <a:lnTo>
                    <a:pt x="3752056" y="3925945"/>
                  </a:lnTo>
                  <a:lnTo>
                    <a:pt x="3734594" y="3937061"/>
                  </a:lnTo>
                  <a:lnTo>
                    <a:pt x="3714750" y="3949765"/>
                  </a:lnTo>
                  <a:lnTo>
                    <a:pt x="3695700" y="3961676"/>
                  </a:lnTo>
                  <a:lnTo>
                    <a:pt x="3674269" y="3973586"/>
                  </a:lnTo>
                  <a:lnTo>
                    <a:pt x="3651250" y="3985496"/>
                  </a:lnTo>
                  <a:lnTo>
                    <a:pt x="3627438" y="3997406"/>
                  </a:lnTo>
                  <a:lnTo>
                    <a:pt x="3602038" y="4009316"/>
                  </a:lnTo>
                  <a:lnTo>
                    <a:pt x="3575050" y="4021226"/>
                  </a:lnTo>
                  <a:lnTo>
                    <a:pt x="3548062" y="4032342"/>
                  </a:lnTo>
                  <a:lnTo>
                    <a:pt x="3517900" y="4043458"/>
                  </a:lnTo>
                  <a:lnTo>
                    <a:pt x="3486944" y="4053780"/>
                  </a:lnTo>
                  <a:lnTo>
                    <a:pt x="3454400" y="4064102"/>
                  </a:lnTo>
                  <a:lnTo>
                    <a:pt x="3420269" y="4074424"/>
                  </a:lnTo>
                  <a:lnTo>
                    <a:pt x="3385344" y="4083158"/>
                  </a:lnTo>
                  <a:lnTo>
                    <a:pt x="3348038" y="4091892"/>
                  </a:lnTo>
                  <a:lnTo>
                    <a:pt x="2773362" y="5334510"/>
                  </a:lnTo>
                  <a:lnTo>
                    <a:pt x="1404144" y="6160275"/>
                  </a:lnTo>
                  <a:lnTo>
                    <a:pt x="1381125" y="6173773"/>
                  </a:lnTo>
                  <a:lnTo>
                    <a:pt x="1357312" y="6184890"/>
                  </a:lnTo>
                  <a:lnTo>
                    <a:pt x="1333500" y="6194418"/>
                  </a:lnTo>
                  <a:lnTo>
                    <a:pt x="1308894" y="6202358"/>
                  </a:lnTo>
                  <a:lnTo>
                    <a:pt x="1285081" y="6208710"/>
                  </a:lnTo>
                  <a:lnTo>
                    <a:pt x="1258888" y="6213474"/>
                  </a:lnTo>
                  <a:lnTo>
                    <a:pt x="1234281" y="6215856"/>
                  </a:lnTo>
                  <a:lnTo>
                    <a:pt x="1209675" y="6216650"/>
                  </a:lnTo>
                  <a:lnTo>
                    <a:pt x="1186656" y="6215856"/>
                  </a:lnTo>
                  <a:lnTo>
                    <a:pt x="1164431" y="6213474"/>
                  </a:lnTo>
                  <a:lnTo>
                    <a:pt x="1142206" y="6210298"/>
                  </a:lnTo>
                  <a:lnTo>
                    <a:pt x="1120775" y="6205534"/>
                  </a:lnTo>
                  <a:lnTo>
                    <a:pt x="1099344" y="6199182"/>
                  </a:lnTo>
                  <a:lnTo>
                    <a:pt x="1077912" y="6192036"/>
                  </a:lnTo>
                  <a:lnTo>
                    <a:pt x="1056481" y="6183302"/>
                  </a:lnTo>
                  <a:lnTo>
                    <a:pt x="1036638" y="6172185"/>
                  </a:lnTo>
                  <a:lnTo>
                    <a:pt x="1016794" y="6161069"/>
                  </a:lnTo>
                  <a:lnTo>
                    <a:pt x="997744" y="6148365"/>
                  </a:lnTo>
                  <a:lnTo>
                    <a:pt x="979488" y="6134867"/>
                  </a:lnTo>
                  <a:lnTo>
                    <a:pt x="962025" y="6119781"/>
                  </a:lnTo>
                  <a:lnTo>
                    <a:pt x="945356" y="6103901"/>
                  </a:lnTo>
                  <a:lnTo>
                    <a:pt x="930275" y="6085639"/>
                  </a:lnTo>
                  <a:lnTo>
                    <a:pt x="915194" y="6066583"/>
                  </a:lnTo>
                  <a:lnTo>
                    <a:pt x="901700" y="6046733"/>
                  </a:lnTo>
                  <a:lnTo>
                    <a:pt x="892175" y="6030853"/>
                  </a:lnTo>
                  <a:lnTo>
                    <a:pt x="883444" y="6014179"/>
                  </a:lnTo>
                  <a:lnTo>
                    <a:pt x="875506" y="5997505"/>
                  </a:lnTo>
                  <a:lnTo>
                    <a:pt x="868362" y="5980831"/>
                  </a:lnTo>
                  <a:lnTo>
                    <a:pt x="862806" y="5964157"/>
                  </a:lnTo>
                  <a:lnTo>
                    <a:pt x="858044" y="5945894"/>
                  </a:lnTo>
                  <a:lnTo>
                    <a:pt x="853281" y="5929220"/>
                  </a:lnTo>
                  <a:lnTo>
                    <a:pt x="850106" y="5911752"/>
                  </a:lnTo>
                  <a:lnTo>
                    <a:pt x="847725" y="5893490"/>
                  </a:lnTo>
                  <a:lnTo>
                    <a:pt x="846138" y="5876022"/>
                  </a:lnTo>
                  <a:lnTo>
                    <a:pt x="845344" y="5859347"/>
                  </a:lnTo>
                  <a:lnTo>
                    <a:pt x="845344" y="5841879"/>
                  </a:lnTo>
                  <a:lnTo>
                    <a:pt x="846138" y="5823617"/>
                  </a:lnTo>
                  <a:lnTo>
                    <a:pt x="847725" y="5806149"/>
                  </a:lnTo>
                  <a:lnTo>
                    <a:pt x="850900" y="5789475"/>
                  </a:lnTo>
                  <a:lnTo>
                    <a:pt x="854075" y="5772007"/>
                  </a:lnTo>
                  <a:lnTo>
                    <a:pt x="858838" y="5755333"/>
                  </a:lnTo>
                  <a:lnTo>
                    <a:pt x="863600" y="5737865"/>
                  </a:lnTo>
                  <a:lnTo>
                    <a:pt x="869156" y="5721985"/>
                  </a:lnTo>
                  <a:lnTo>
                    <a:pt x="876300" y="5705311"/>
                  </a:lnTo>
                  <a:lnTo>
                    <a:pt x="883444" y="5689431"/>
                  </a:lnTo>
                  <a:lnTo>
                    <a:pt x="891381" y="5674345"/>
                  </a:lnTo>
                  <a:lnTo>
                    <a:pt x="900906" y="5659259"/>
                  </a:lnTo>
                  <a:lnTo>
                    <a:pt x="910431" y="5644173"/>
                  </a:lnTo>
                  <a:lnTo>
                    <a:pt x="921544" y="5629880"/>
                  </a:lnTo>
                  <a:lnTo>
                    <a:pt x="931862" y="5616382"/>
                  </a:lnTo>
                  <a:lnTo>
                    <a:pt x="944562" y="5602884"/>
                  </a:lnTo>
                  <a:lnTo>
                    <a:pt x="956469" y="5589386"/>
                  </a:lnTo>
                  <a:lnTo>
                    <a:pt x="969962" y="5578270"/>
                  </a:lnTo>
                  <a:lnTo>
                    <a:pt x="984250" y="5565566"/>
                  </a:lnTo>
                  <a:lnTo>
                    <a:pt x="999331" y="5555243"/>
                  </a:lnTo>
                  <a:lnTo>
                    <a:pt x="1015206" y="5544127"/>
                  </a:lnTo>
                  <a:lnTo>
                    <a:pt x="2171700" y="4812849"/>
                  </a:lnTo>
                  <a:lnTo>
                    <a:pt x="2345531" y="4190349"/>
                  </a:lnTo>
                  <a:lnTo>
                    <a:pt x="2272506" y="4202259"/>
                  </a:lnTo>
                  <a:lnTo>
                    <a:pt x="2199481" y="4214963"/>
                  </a:lnTo>
                  <a:lnTo>
                    <a:pt x="2126456" y="4228461"/>
                  </a:lnTo>
                  <a:lnTo>
                    <a:pt x="2054225" y="4243547"/>
                  </a:lnTo>
                  <a:lnTo>
                    <a:pt x="1982788" y="4259427"/>
                  </a:lnTo>
                  <a:lnTo>
                    <a:pt x="1909762" y="4276102"/>
                  </a:lnTo>
                  <a:lnTo>
                    <a:pt x="1838325" y="4294364"/>
                  </a:lnTo>
                  <a:lnTo>
                    <a:pt x="1766888" y="4313420"/>
                  </a:lnTo>
                  <a:lnTo>
                    <a:pt x="1695450" y="4333270"/>
                  </a:lnTo>
                  <a:lnTo>
                    <a:pt x="1623219" y="4354708"/>
                  </a:lnTo>
                  <a:lnTo>
                    <a:pt x="1552575" y="4376940"/>
                  </a:lnTo>
                  <a:lnTo>
                    <a:pt x="1481138" y="4399966"/>
                  </a:lnTo>
                  <a:lnTo>
                    <a:pt x="1410494" y="4424581"/>
                  </a:lnTo>
                  <a:lnTo>
                    <a:pt x="1339850" y="4449195"/>
                  </a:lnTo>
                  <a:lnTo>
                    <a:pt x="1270000" y="4476191"/>
                  </a:lnTo>
                  <a:lnTo>
                    <a:pt x="1199356" y="4503187"/>
                  </a:lnTo>
                  <a:lnTo>
                    <a:pt x="1129506" y="4532565"/>
                  </a:lnTo>
                  <a:lnTo>
                    <a:pt x="1059656" y="4561943"/>
                  </a:lnTo>
                  <a:lnTo>
                    <a:pt x="990600" y="4592910"/>
                  </a:lnTo>
                  <a:lnTo>
                    <a:pt x="920750" y="4624670"/>
                  </a:lnTo>
                  <a:lnTo>
                    <a:pt x="851694" y="4657224"/>
                  </a:lnTo>
                  <a:lnTo>
                    <a:pt x="782638" y="4690572"/>
                  </a:lnTo>
                  <a:lnTo>
                    <a:pt x="713581" y="4726302"/>
                  </a:lnTo>
                  <a:lnTo>
                    <a:pt x="645319" y="4761239"/>
                  </a:lnTo>
                  <a:lnTo>
                    <a:pt x="576262" y="4798557"/>
                  </a:lnTo>
                  <a:lnTo>
                    <a:pt x="508794" y="4836669"/>
                  </a:lnTo>
                  <a:lnTo>
                    <a:pt x="441325" y="4875575"/>
                  </a:lnTo>
                  <a:lnTo>
                    <a:pt x="373062" y="4916070"/>
                  </a:lnTo>
                  <a:lnTo>
                    <a:pt x="305594" y="4957358"/>
                  </a:lnTo>
                  <a:lnTo>
                    <a:pt x="238919" y="4999440"/>
                  </a:lnTo>
                  <a:lnTo>
                    <a:pt x="171450" y="5043111"/>
                  </a:lnTo>
                  <a:lnTo>
                    <a:pt x="104775" y="5086781"/>
                  </a:lnTo>
                  <a:lnTo>
                    <a:pt x="0" y="5158241"/>
                  </a:lnTo>
                  <a:lnTo>
                    <a:pt x="145256" y="4430139"/>
                  </a:lnTo>
                  <a:lnTo>
                    <a:pt x="156369" y="4418228"/>
                  </a:lnTo>
                  <a:lnTo>
                    <a:pt x="163512" y="4411876"/>
                  </a:lnTo>
                  <a:lnTo>
                    <a:pt x="180181" y="4398378"/>
                  </a:lnTo>
                  <a:lnTo>
                    <a:pt x="205581" y="4376940"/>
                  </a:lnTo>
                  <a:lnTo>
                    <a:pt x="242094" y="4349150"/>
                  </a:lnTo>
                  <a:lnTo>
                    <a:pt x="264319" y="4333270"/>
                  </a:lnTo>
                  <a:lnTo>
                    <a:pt x="288925" y="4316596"/>
                  </a:lnTo>
                  <a:lnTo>
                    <a:pt x="316706" y="4299128"/>
                  </a:lnTo>
                  <a:lnTo>
                    <a:pt x="346869" y="4279278"/>
                  </a:lnTo>
                  <a:lnTo>
                    <a:pt x="380206" y="4259427"/>
                  </a:lnTo>
                  <a:lnTo>
                    <a:pt x="416719" y="4237989"/>
                  </a:lnTo>
                  <a:lnTo>
                    <a:pt x="455612" y="4214963"/>
                  </a:lnTo>
                  <a:lnTo>
                    <a:pt x="497681" y="4191937"/>
                  </a:lnTo>
                  <a:lnTo>
                    <a:pt x="543719" y="4168117"/>
                  </a:lnTo>
                  <a:lnTo>
                    <a:pt x="592138" y="4144297"/>
                  </a:lnTo>
                  <a:lnTo>
                    <a:pt x="644525" y="4118095"/>
                  </a:lnTo>
                  <a:lnTo>
                    <a:pt x="700088" y="4092686"/>
                  </a:lnTo>
                  <a:lnTo>
                    <a:pt x="759619" y="4067278"/>
                  </a:lnTo>
                  <a:lnTo>
                    <a:pt x="822325" y="4040282"/>
                  </a:lnTo>
                  <a:lnTo>
                    <a:pt x="889000" y="4014080"/>
                  </a:lnTo>
                  <a:lnTo>
                    <a:pt x="958850" y="3986290"/>
                  </a:lnTo>
                  <a:lnTo>
                    <a:pt x="1032669" y="3960088"/>
                  </a:lnTo>
                  <a:lnTo>
                    <a:pt x="1109662" y="3932297"/>
                  </a:lnTo>
                  <a:lnTo>
                    <a:pt x="1192212" y="3906095"/>
                  </a:lnTo>
                  <a:lnTo>
                    <a:pt x="1277144" y="3879893"/>
                  </a:lnTo>
                  <a:lnTo>
                    <a:pt x="1366044" y="3852103"/>
                  </a:lnTo>
                  <a:lnTo>
                    <a:pt x="1459706" y="3826695"/>
                  </a:lnTo>
                  <a:lnTo>
                    <a:pt x="1557338" y="3799698"/>
                  </a:lnTo>
                  <a:lnTo>
                    <a:pt x="1659731" y="3774290"/>
                  </a:lnTo>
                  <a:lnTo>
                    <a:pt x="1718469" y="3759998"/>
                  </a:lnTo>
                  <a:lnTo>
                    <a:pt x="1776412" y="3747294"/>
                  </a:lnTo>
                  <a:lnTo>
                    <a:pt x="1889919" y="3722680"/>
                  </a:lnTo>
                  <a:lnTo>
                    <a:pt x="1999456" y="3701242"/>
                  </a:lnTo>
                  <a:lnTo>
                    <a:pt x="2106612" y="3681392"/>
                  </a:lnTo>
                  <a:lnTo>
                    <a:pt x="2209800" y="3664718"/>
                  </a:lnTo>
                  <a:lnTo>
                    <a:pt x="2310606" y="3648837"/>
                  </a:lnTo>
                  <a:lnTo>
                    <a:pt x="2408238" y="3634545"/>
                  </a:lnTo>
                  <a:lnTo>
                    <a:pt x="2503488" y="3621047"/>
                  </a:lnTo>
                  <a:lnTo>
                    <a:pt x="2567781" y="3387610"/>
                  </a:lnTo>
                  <a:lnTo>
                    <a:pt x="2489994" y="3397138"/>
                  </a:lnTo>
                  <a:lnTo>
                    <a:pt x="2413000" y="3408254"/>
                  </a:lnTo>
                  <a:lnTo>
                    <a:pt x="2338388" y="3417782"/>
                  </a:lnTo>
                  <a:lnTo>
                    <a:pt x="2265362" y="3429692"/>
                  </a:lnTo>
                  <a:lnTo>
                    <a:pt x="2405856" y="3303445"/>
                  </a:lnTo>
                  <a:lnTo>
                    <a:pt x="2501106" y="3291535"/>
                  </a:lnTo>
                  <a:lnTo>
                    <a:pt x="2598738" y="3279625"/>
                  </a:lnTo>
                  <a:lnTo>
                    <a:pt x="2680494" y="2985843"/>
                  </a:lnTo>
                  <a:lnTo>
                    <a:pt x="2682081" y="2978697"/>
                  </a:lnTo>
                  <a:lnTo>
                    <a:pt x="2684462" y="2973139"/>
                  </a:lnTo>
                  <a:lnTo>
                    <a:pt x="2690812" y="2959641"/>
                  </a:lnTo>
                  <a:lnTo>
                    <a:pt x="2931319" y="2090999"/>
                  </a:lnTo>
                  <a:lnTo>
                    <a:pt x="2511425" y="2216452"/>
                  </a:lnTo>
                  <a:lnTo>
                    <a:pt x="2494756" y="2222010"/>
                  </a:lnTo>
                  <a:lnTo>
                    <a:pt x="2478088" y="2229156"/>
                  </a:lnTo>
                  <a:lnTo>
                    <a:pt x="2461419" y="2237096"/>
                  </a:lnTo>
                  <a:lnTo>
                    <a:pt x="2446338" y="2245830"/>
                  </a:lnTo>
                  <a:lnTo>
                    <a:pt x="1474788" y="2845304"/>
                  </a:lnTo>
                  <a:lnTo>
                    <a:pt x="1455738" y="2856420"/>
                  </a:lnTo>
                  <a:lnTo>
                    <a:pt x="1435894" y="2865948"/>
                  </a:lnTo>
                  <a:lnTo>
                    <a:pt x="1416050" y="2873888"/>
                  </a:lnTo>
                  <a:lnTo>
                    <a:pt x="1395412" y="2881034"/>
                  </a:lnTo>
                  <a:lnTo>
                    <a:pt x="1373981" y="2885004"/>
                  </a:lnTo>
                  <a:lnTo>
                    <a:pt x="1354138" y="2888974"/>
                  </a:lnTo>
                  <a:lnTo>
                    <a:pt x="1332706" y="2891356"/>
                  </a:lnTo>
                  <a:lnTo>
                    <a:pt x="1311275" y="2892150"/>
                  </a:lnTo>
                  <a:lnTo>
                    <a:pt x="1292225" y="2891356"/>
                  </a:lnTo>
                  <a:lnTo>
                    <a:pt x="1272381" y="2889768"/>
                  </a:lnTo>
                  <a:lnTo>
                    <a:pt x="1253331" y="2885798"/>
                  </a:lnTo>
                  <a:lnTo>
                    <a:pt x="1234281" y="2882622"/>
                  </a:lnTo>
                  <a:lnTo>
                    <a:pt x="1215231" y="2877064"/>
                  </a:lnTo>
                  <a:lnTo>
                    <a:pt x="1196975" y="2869918"/>
                  </a:lnTo>
                  <a:lnTo>
                    <a:pt x="1178719" y="2861978"/>
                  </a:lnTo>
                  <a:lnTo>
                    <a:pt x="1161256" y="2853244"/>
                  </a:lnTo>
                  <a:lnTo>
                    <a:pt x="1144588" y="2843716"/>
                  </a:lnTo>
                  <a:lnTo>
                    <a:pt x="1128712" y="2833394"/>
                  </a:lnTo>
                  <a:lnTo>
                    <a:pt x="1112044" y="2820690"/>
                  </a:lnTo>
                  <a:lnTo>
                    <a:pt x="1097756" y="2807192"/>
                  </a:lnTo>
                  <a:lnTo>
                    <a:pt x="1083469" y="2793694"/>
                  </a:lnTo>
                  <a:lnTo>
                    <a:pt x="1069975" y="2777020"/>
                  </a:lnTo>
                  <a:lnTo>
                    <a:pt x="1057275" y="2761139"/>
                  </a:lnTo>
                  <a:lnTo>
                    <a:pt x="1046162" y="2743671"/>
                  </a:lnTo>
                  <a:lnTo>
                    <a:pt x="1037431" y="2729379"/>
                  </a:lnTo>
                  <a:lnTo>
                    <a:pt x="1030288" y="2715087"/>
                  </a:lnTo>
                  <a:lnTo>
                    <a:pt x="1023938" y="2701589"/>
                  </a:lnTo>
                  <a:lnTo>
                    <a:pt x="1017588" y="2687297"/>
                  </a:lnTo>
                  <a:lnTo>
                    <a:pt x="1013619" y="2672211"/>
                  </a:lnTo>
                  <a:lnTo>
                    <a:pt x="1008856" y="2657125"/>
                  </a:lnTo>
                  <a:lnTo>
                    <a:pt x="1005681" y="2642833"/>
                  </a:lnTo>
                  <a:lnTo>
                    <a:pt x="1002506" y="2627747"/>
                  </a:lnTo>
                  <a:lnTo>
                    <a:pt x="1000919" y="2612660"/>
                  </a:lnTo>
                  <a:lnTo>
                    <a:pt x="999331" y="2597574"/>
                  </a:lnTo>
                  <a:lnTo>
                    <a:pt x="999331" y="2582488"/>
                  </a:lnTo>
                  <a:lnTo>
                    <a:pt x="999331" y="2567402"/>
                  </a:lnTo>
                  <a:lnTo>
                    <a:pt x="1000125" y="2552316"/>
                  </a:lnTo>
                  <a:lnTo>
                    <a:pt x="1001712" y="2538024"/>
                  </a:lnTo>
                  <a:lnTo>
                    <a:pt x="1004888" y="2522938"/>
                  </a:lnTo>
                  <a:lnTo>
                    <a:pt x="1007269" y="2508646"/>
                  </a:lnTo>
                  <a:lnTo>
                    <a:pt x="1011238" y="2493560"/>
                  </a:lnTo>
                  <a:lnTo>
                    <a:pt x="1016000" y="2479268"/>
                  </a:lnTo>
                  <a:lnTo>
                    <a:pt x="1021556" y="2464976"/>
                  </a:lnTo>
                  <a:lnTo>
                    <a:pt x="1026319" y="2450683"/>
                  </a:lnTo>
                  <a:lnTo>
                    <a:pt x="1033462" y="2437979"/>
                  </a:lnTo>
                  <a:lnTo>
                    <a:pt x="1040606" y="2424481"/>
                  </a:lnTo>
                  <a:lnTo>
                    <a:pt x="1048544" y="2410983"/>
                  </a:lnTo>
                  <a:lnTo>
                    <a:pt x="1056481" y="2399073"/>
                  </a:lnTo>
                  <a:lnTo>
                    <a:pt x="1065212" y="2386369"/>
                  </a:lnTo>
                  <a:lnTo>
                    <a:pt x="1075531" y="2375253"/>
                  </a:lnTo>
                  <a:lnTo>
                    <a:pt x="1085850" y="2363343"/>
                  </a:lnTo>
                  <a:lnTo>
                    <a:pt x="1097756" y="2353021"/>
                  </a:lnTo>
                  <a:lnTo>
                    <a:pt x="1108869" y="2341905"/>
                  </a:lnTo>
                  <a:lnTo>
                    <a:pt x="1121569" y="2332377"/>
                  </a:lnTo>
                  <a:lnTo>
                    <a:pt x="1133475" y="2322849"/>
                  </a:lnTo>
                  <a:lnTo>
                    <a:pt x="1146969" y="2314909"/>
                  </a:lnTo>
                  <a:lnTo>
                    <a:pt x="2117725" y="1714641"/>
                  </a:lnTo>
                  <a:lnTo>
                    <a:pt x="2143919" y="1699555"/>
                  </a:lnTo>
                  <a:lnTo>
                    <a:pt x="2169319" y="1686056"/>
                  </a:lnTo>
                  <a:lnTo>
                    <a:pt x="2195512" y="1672558"/>
                  </a:lnTo>
                  <a:lnTo>
                    <a:pt x="2222500" y="1659060"/>
                  </a:lnTo>
                  <a:lnTo>
                    <a:pt x="2248694" y="1647944"/>
                  </a:lnTo>
                  <a:lnTo>
                    <a:pt x="2277269" y="1636828"/>
                  </a:lnTo>
                  <a:lnTo>
                    <a:pt x="2304256" y="1627300"/>
                  </a:lnTo>
                  <a:lnTo>
                    <a:pt x="2332831" y="1618566"/>
                  </a:lnTo>
                  <a:lnTo>
                    <a:pt x="3375819" y="1307316"/>
                  </a:lnTo>
                  <a:lnTo>
                    <a:pt x="3395662" y="1300964"/>
                  </a:lnTo>
                  <a:lnTo>
                    <a:pt x="3415506" y="1294612"/>
                  </a:lnTo>
                  <a:lnTo>
                    <a:pt x="3433762" y="1289848"/>
                  </a:lnTo>
                  <a:lnTo>
                    <a:pt x="3441700" y="1287466"/>
                  </a:lnTo>
                  <a:lnTo>
                    <a:pt x="3449638" y="1285878"/>
                  </a:lnTo>
                  <a:lnTo>
                    <a:pt x="3465512" y="1283496"/>
                  </a:lnTo>
                  <a:lnTo>
                    <a:pt x="3478212" y="1280320"/>
                  </a:lnTo>
                  <a:lnTo>
                    <a:pt x="3491706" y="1278732"/>
                  </a:lnTo>
                  <a:lnTo>
                    <a:pt x="3503612" y="1277938"/>
                  </a:lnTo>
                  <a:lnTo>
                    <a:pt x="3516312" y="1277938"/>
                  </a:lnTo>
                  <a:close/>
                  <a:moveTo>
                    <a:pt x="3919362" y="0"/>
                  </a:moveTo>
                  <a:cubicBezTo>
                    <a:pt x="4254378" y="0"/>
                    <a:pt x="4525962" y="271584"/>
                    <a:pt x="4525962" y="606600"/>
                  </a:cubicBezTo>
                  <a:cubicBezTo>
                    <a:pt x="4525962" y="941616"/>
                    <a:pt x="4254378" y="1213200"/>
                    <a:pt x="3919362" y="1213200"/>
                  </a:cubicBezTo>
                  <a:cubicBezTo>
                    <a:pt x="3584346" y="1213200"/>
                    <a:pt x="3312762" y="941616"/>
                    <a:pt x="3312762" y="606600"/>
                  </a:cubicBezTo>
                  <a:cubicBezTo>
                    <a:pt x="3312762" y="271584"/>
                    <a:pt x="3584346" y="0"/>
                    <a:pt x="3919362" y="0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6019796" y="3414663"/>
            <a:ext cx="5440684" cy="1205823"/>
            <a:chOff x="6019796" y="3363863"/>
            <a:chExt cx="5440684" cy="1205823"/>
          </a:xfrm>
        </p:grpSpPr>
        <p:sp>
          <p:nvSpPr>
            <p:cNvPr id="19" name="矩形 18"/>
            <p:cNvSpPr/>
            <p:nvPr/>
          </p:nvSpPr>
          <p:spPr>
            <a:xfrm>
              <a:off x="6096000" y="3695700"/>
              <a:ext cx="2453640" cy="350520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1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j-ea"/>
                  <a:ea typeface="+mj-ea"/>
                </a:rPr>
                <a:t>15,850,000</a:t>
              </a:r>
              <a:endPara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ea"/>
                <a:ea typeface="+mj-ea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8549640" y="3695700"/>
              <a:ext cx="1303020" cy="350520"/>
            </a:xfrm>
            <a:prstGeom prst="rect">
              <a:avLst/>
            </a:prstGeom>
            <a:solidFill>
              <a:srgbClr val="46505A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1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j-ea"/>
                  <a:ea typeface="+mj-ea"/>
                </a:rPr>
                <a:t>8,500,250</a:t>
              </a:r>
              <a:endPara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ea"/>
                <a:ea typeface="+mj-ea"/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9852660" y="3695700"/>
              <a:ext cx="1607820" cy="350520"/>
            </a:xfrm>
            <a:prstGeom prst="rect">
              <a:avLst/>
            </a:prstGeom>
            <a:solidFill>
              <a:srgbClr val="46505A">
                <a:lumMod val="60000"/>
                <a:lumOff val="4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1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j-ea"/>
                  <a:ea typeface="+mj-ea"/>
                </a:rPr>
                <a:t>10,650,250</a:t>
              </a:r>
              <a:endPara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ea"/>
                <a:ea typeface="+mj-ea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6019796" y="4108021"/>
              <a:ext cx="553357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0" i="0" u="none" strike="noStrike" kern="0" cap="none" spc="0" normalizeH="0" baseline="0" noProof="0" dirty="0">
                  <a:ln>
                    <a:noFill/>
                  </a:ln>
                  <a:solidFill>
                    <a:srgbClr val="46505A"/>
                  </a:solidFill>
                  <a:effectLst/>
                  <a:uLnTx/>
                  <a:uFillTx/>
                  <a:latin typeface="+mj-ea"/>
                  <a:ea typeface="+mj-ea"/>
                </a:rPr>
                <a:t>60</a:t>
              </a:r>
              <a:r>
                <a:rPr kumimoji="0" lang="en-US" altLang="zh-CN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46505A"/>
                  </a:solidFill>
                  <a:effectLst/>
                  <a:uLnTx/>
                  <a:uFillTx/>
                  <a:latin typeface="+mj-ea"/>
                  <a:ea typeface="+mj-ea"/>
                </a:rPr>
                <a:t>%</a:t>
              </a:r>
              <a:endPara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rgbClr val="46505A"/>
                </a:solidFill>
                <a:effectLst/>
                <a:uLnTx/>
                <a:uFillTx/>
                <a:latin typeface="+mj-ea"/>
                <a:ea typeface="+mj-ea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6024558" y="3363863"/>
              <a:ext cx="556563" cy="2616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46505A"/>
                  </a:solidFill>
                  <a:effectLst/>
                  <a:uLnTx/>
                  <a:uFillTx/>
                  <a:latin typeface="+mj-ea"/>
                  <a:ea typeface="+mj-ea"/>
                </a:rPr>
                <a:t>项目</a:t>
              </a:r>
              <a:r>
                <a:rPr kumimoji="0" lang="en-US" altLang="zh-CN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46505A"/>
                  </a:solidFill>
                  <a:effectLst/>
                  <a:uLnTx/>
                  <a:uFillTx/>
                  <a:latin typeface="+mj-ea"/>
                  <a:ea typeface="+mj-ea"/>
                </a:rPr>
                <a:t>A</a:t>
              </a:r>
              <a:endPara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rgbClr val="46505A"/>
                </a:solidFill>
                <a:effectLst/>
                <a:uLnTx/>
                <a:uFillTx/>
                <a:latin typeface="+mj-ea"/>
                <a:ea typeface="+mj-ea"/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8473436" y="4108021"/>
              <a:ext cx="521297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0" i="0" u="none" strike="noStrike" kern="0" cap="none" spc="0" normalizeH="0" baseline="0" noProof="0" dirty="0">
                  <a:ln>
                    <a:noFill/>
                  </a:ln>
                  <a:solidFill>
                    <a:srgbClr val="46505A"/>
                  </a:solidFill>
                  <a:effectLst/>
                  <a:uLnTx/>
                  <a:uFillTx/>
                  <a:latin typeface="+mj-ea"/>
                  <a:ea typeface="+mj-ea"/>
                </a:rPr>
                <a:t>18</a:t>
              </a:r>
              <a:r>
                <a:rPr kumimoji="0" lang="en-US" altLang="zh-CN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46505A"/>
                  </a:solidFill>
                  <a:effectLst/>
                  <a:uLnTx/>
                  <a:uFillTx/>
                  <a:latin typeface="+mj-ea"/>
                  <a:ea typeface="+mj-ea"/>
                </a:rPr>
                <a:t>%</a:t>
              </a:r>
              <a:endPara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rgbClr val="46505A"/>
                </a:solidFill>
                <a:effectLst/>
                <a:uLnTx/>
                <a:uFillTx/>
                <a:latin typeface="+mj-ea"/>
                <a:ea typeface="+mj-ea"/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>
              <a:off x="8478198" y="3363863"/>
              <a:ext cx="545342" cy="2616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46505A"/>
                  </a:solidFill>
                  <a:effectLst/>
                  <a:uLnTx/>
                  <a:uFillTx/>
                  <a:latin typeface="+mj-ea"/>
                  <a:ea typeface="+mj-ea"/>
                </a:rPr>
                <a:t>项目</a:t>
              </a:r>
              <a:r>
                <a:rPr kumimoji="0" lang="en-US" altLang="zh-CN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46505A"/>
                  </a:solidFill>
                  <a:effectLst/>
                  <a:uLnTx/>
                  <a:uFillTx/>
                  <a:latin typeface="+mj-ea"/>
                  <a:ea typeface="+mj-ea"/>
                </a:rPr>
                <a:t>B</a:t>
              </a:r>
              <a:endPara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rgbClr val="46505A"/>
                </a:solidFill>
                <a:effectLst/>
                <a:uLnTx/>
                <a:uFillTx/>
                <a:latin typeface="+mj-ea"/>
                <a:ea typeface="+mj-ea"/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>
              <a:off x="9734731" y="4108021"/>
              <a:ext cx="554960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0" i="0" u="none" strike="noStrike" kern="0" cap="none" spc="0" normalizeH="0" baseline="0" noProof="0" dirty="0">
                  <a:ln>
                    <a:noFill/>
                  </a:ln>
                  <a:solidFill>
                    <a:srgbClr val="46505A"/>
                  </a:solidFill>
                  <a:effectLst/>
                  <a:uLnTx/>
                  <a:uFillTx/>
                  <a:latin typeface="+mj-ea"/>
                  <a:ea typeface="+mj-ea"/>
                </a:rPr>
                <a:t>22</a:t>
              </a:r>
              <a:r>
                <a:rPr kumimoji="0" lang="en-US" altLang="zh-CN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46505A"/>
                  </a:solidFill>
                  <a:effectLst/>
                  <a:uLnTx/>
                  <a:uFillTx/>
                  <a:latin typeface="+mj-ea"/>
                  <a:ea typeface="+mj-ea"/>
                </a:rPr>
                <a:t>%</a:t>
              </a:r>
              <a:endPara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rgbClr val="46505A"/>
                </a:solidFill>
                <a:effectLst/>
                <a:uLnTx/>
                <a:uFillTx/>
                <a:latin typeface="+mj-ea"/>
                <a:ea typeface="+mj-ea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9739493" y="3363863"/>
              <a:ext cx="545342" cy="2616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46505A"/>
                  </a:solidFill>
                  <a:effectLst/>
                  <a:uLnTx/>
                  <a:uFillTx/>
                  <a:latin typeface="+mj-ea"/>
                  <a:ea typeface="+mj-ea"/>
                </a:rPr>
                <a:t>项目</a:t>
              </a:r>
              <a:r>
                <a:rPr kumimoji="0" lang="en-US" altLang="zh-CN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46505A"/>
                  </a:solidFill>
                  <a:effectLst/>
                  <a:uLnTx/>
                  <a:uFillTx/>
                  <a:latin typeface="+mj-ea"/>
                  <a:ea typeface="+mj-ea"/>
                </a:rPr>
                <a:t>C</a:t>
              </a:r>
              <a:endPara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rgbClr val="46505A"/>
                </a:solidFill>
                <a:effectLst/>
                <a:uLnTx/>
                <a:uFillTx/>
                <a:latin typeface="+mj-ea"/>
                <a:ea typeface="+mj-ea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6021284" y="5090391"/>
            <a:ext cx="5439196" cy="939111"/>
            <a:chOff x="8331592" y="4581525"/>
            <a:chExt cx="5439196" cy="939111"/>
          </a:xfrm>
        </p:grpSpPr>
        <p:cxnSp>
          <p:nvCxnSpPr>
            <p:cNvPr id="29" name="直接连接符 28"/>
            <p:cNvCxnSpPr/>
            <p:nvPr/>
          </p:nvCxnSpPr>
          <p:spPr>
            <a:xfrm>
              <a:off x="8430577" y="4581525"/>
              <a:ext cx="490538" cy="0"/>
            </a:xfrm>
            <a:prstGeom prst="line">
              <a:avLst/>
            </a:prstGeom>
            <a:noFill/>
            <a:ln w="6350" cap="flat" cmpd="sng" algn="ctr">
              <a:solidFill>
                <a:srgbClr val="46505A">
                  <a:lumMod val="60000"/>
                  <a:lumOff val="40000"/>
                </a:srgbClr>
              </a:solidFill>
              <a:prstDash val="solid"/>
              <a:miter lim="800000"/>
            </a:ln>
            <a:effectLst/>
          </p:spPr>
        </p:cxnSp>
        <p:sp>
          <p:nvSpPr>
            <p:cNvPr id="30" name="矩形 29"/>
            <p:cNvSpPr/>
            <p:nvPr/>
          </p:nvSpPr>
          <p:spPr>
            <a:xfrm>
              <a:off x="8331592" y="4735806"/>
              <a:ext cx="5439196" cy="7848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R="0" lvl="0" indent="0" algn="just" fontAlgn="auto">
                <a:lnSpc>
                  <a:spcPct val="15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1000" kern="0" spc="300" dirty="0">
                  <a:solidFill>
                    <a:srgbClr val="46505A">
                      <a:lumMod val="60000"/>
                      <a:lumOff val="40000"/>
                    </a:srgbClr>
                  </a:solidFill>
                  <a:latin typeface="+mj-ea"/>
                  <a:ea typeface="+mj-ea"/>
                </a:rPr>
                <a:t>为客户服务是我们存在的唯一理由，客户需求是我们发展的原动力。我们坚持以客户为中心，快速响应客户需求，持续为客户创造长期价值进而成就</a:t>
              </a:r>
              <a:r>
                <a:rPr lang="zh-CN" altLang="en-US" sz="1000" kern="0" spc="300">
                  <a:solidFill>
                    <a:srgbClr val="46505A">
                      <a:lumMod val="60000"/>
                      <a:lumOff val="40000"/>
                    </a:srgbClr>
                  </a:solidFill>
                  <a:latin typeface="+mj-ea"/>
                  <a:ea typeface="+mj-ea"/>
                </a:rPr>
                <a:t>客户。</a:t>
              </a:r>
              <a:endParaRPr lang="en-US" altLang="zh-CN" sz="1000" kern="0" spc="300" dirty="0">
                <a:solidFill>
                  <a:srgbClr val="46505A">
                    <a:lumMod val="60000"/>
                    <a:lumOff val="40000"/>
                  </a:srgbClr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6019796" y="1943084"/>
            <a:ext cx="5593084" cy="923330"/>
            <a:chOff x="6019796" y="1841484"/>
            <a:chExt cx="5593084" cy="923330"/>
          </a:xfrm>
        </p:grpSpPr>
        <p:sp>
          <p:nvSpPr>
            <p:cNvPr id="32" name="矩形 31"/>
            <p:cNvSpPr/>
            <p:nvPr/>
          </p:nvSpPr>
          <p:spPr>
            <a:xfrm>
              <a:off x="7334580" y="1910734"/>
              <a:ext cx="4278300" cy="7848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  <a:spcAft>
                  <a:spcPts val="600"/>
                </a:spcAft>
                <a:defRPr/>
              </a:pPr>
              <a:r>
                <a:rPr lang="zh-CN" altLang="en-US" sz="1000" kern="0" spc="300" dirty="0">
                  <a:solidFill>
                    <a:srgbClr val="46505A">
                      <a:lumMod val="60000"/>
                      <a:lumOff val="40000"/>
                    </a:srgbClr>
                  </a:solidFill>
                  <a:latin typeface="+mj-ea"/>
                  <a:ea typeface="+mj-ea"/>
                </a:rPr>
                <a:t>为客户服务是我们存在的唯一理由，客户需求是我们发展的原动力。我们坚持</a:t>
              </a:r>
              <a:r>
                <a:rPr lang="zh-CN" altLang="en-US" sz="1000" kern="0" spc="300">
                  <a:solidFill>
                    <a:srgbClr val="46505A">
                      <a:lumMod val="60000"/>
                      <a:lumOff val="40000"/>
                    </a:srgbClr>
                  </a:solidFill>
                  <a:latin typeface="+mj-ea"/>
                  <a:ea typeface="+mj-ea"/>
                </a:rPr>
                <a:t>以客户</a:t>
              </a:r>
              <a:r>
                <a:rPr lang="en-US" altLang="zh-CN" sz="1000" kern="0" spc="300">
                  <a:solidFill>
                    <a:srgbClr val="46505A">
                      <a:lumMod val="60000"/>
                      <a:lumOff val="40000"/>
                    </a:srgbClr>
                  </a:solidFill>
                  <a:latin typeface="+mj-ea"/>
                  <a:ea typeface="+mj-ea"/>
                </a:rPr>
                <a:t>a</a:t>
              </a:r>
              <a:r>
                <a:rPr lang="zh-CN" altLang="en-US" sz="1000" kern="0" spc="300">
                  <a:solidFill>
                    <a:srgbClr val="46505A">
                      <a:lumMod val="60000"/>
                      <a:lumOff val="40000"/>
                    </a:srgbClr>
                  </a:solidFill>
                  <a:latin typeface="+mj-ea"/>
                  <a:ea typeface="+mj-ea"/>
                </a:rPr>
                <a:t>为</a:t>
              </a:r>
              <a:r>
                <a:rPr lang="zh-CN" altLang="en-US" sz="1000" kern="0" spc="300" dirty="0">
                  <a:solidFill>
                    <a:srgbClr val="46505A">
                      <a:lumMod val="60000"/>
                      <a:lumOff val="40000"/>
                    </a:srgbClr>
                  </a:solidFill>
                  <a:latin typeface="+mj-ea"/>
                  <a:ea typeface="+mj-ea"/>
                </a:rPr>
                <a:t>中心，快速响应客户需求，持续为客户创造长期价值进而成就</a:t>
              </a:r>
              <a:r>
                <a:rPr lang="zh-CN" altLang="en-US" sz="1000" kern="0" spc="300">
                  <a:solidFill>
                    <a:srgbClr val="46505A">
                      <a:lumMod val="60000"/>
                      <a:lumOff val="40000"/>
                    </a:srgbClr>
                  </a:solidFill>
                  <a:latin typeface="+mj-ea"/>
                  <a:ea typeface="+mj-ea"/>
                </a:rPr>
                <a:t>客户。</a:t>
              </a:r>
              <a:endParaRPr lang="en-US" altLang="zh-CN" sz="1000" kern="0" spc="300" dirty="0">
                <a:solidFill>
                  <a:srgbClr val="46505A">
                    <a:lumMod val="60000"/>
                    <a:lumOff val="40000"/>
                  </a:srgbClr>
                </a:solidFill>
                <a:latin typeface="+mj-ea"/>
                <a:ea typeface="+mj-ea"/>
              </a:endParaRPr>
            </a:p>
          </p:txBody>
        </p:sp>
        <p:sp>
          <p:nvSpPr>
            <p:cNvPr id="33" name="矩形 32"/>
            <p:cNvSpPr/>
            <p:nvPr/>
          </p:nvSpPr>
          <p:spPr>
            <a:xfrm>
              <a:off x="6019796" y="1841484"/>
              <a:ext cx="1159292" cy="92333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5400" spc="300" dirty="0">
                  <a:solidFill>
                    <a:srgbClr val="00B050"/>
                  </a:solidFill>
                  <a:latin typeface="+mj-ea"/>
                  <a:ea typeface="+mj-ea"/>
                </a:rPr>
                <a:t>60</a:t>
              </a:r>
              <a:r>
                <a:rPr lang="en-US" altLang="zh-CN" sz="2800" spc="300" dirty="0">
                  <a:solidFill>
                    <a:srgbClr val="00B050"/>
                  </a:solidFill>
                  <a:latin typeface="+mj-ea"/>
                  <a:ea typeface="+mj-ea"/>
                </a:rPr>
                <a:t>%</a:t>
              </a:r>
              <a:endParaRPr lang="zh-CN" altLang="en-US" sz="2800" spc="300" dirty="0">
                <a:solidFill>
                  <a:srgbClr val="00B050"/>
                </a:solidFill>
                <a:latin typeface="+mj-ea"/>
                <a:ea typeface="+mj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2191241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ageCurlDouble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extLst>
              <a:ext uri="{FF2B5EF4-FFF2-40B4-BE49-F238E27FC236}">
                <a16:creationId xmlns:a16="http://schemas.microsoft.com/office/drawing/2014/main" id="{6318B35D-ABB0-490A-8EF7-8ACEABA0F0CF}"/>
              </a:ext>
            </a:extLst>
          </p:cNvPr>
          <p:cNvSpPr/>
          <p:nvPr/>
        </p:nvSpPr>
        <p:spPr>
          <a:xfrm>
            <a:off x="4359322" y="246133"/>
            <a:ext cx="3488812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3400" b="1" spc="6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课前准备</a:t>
            </a:r>
          </a:p>
        </p:txBody>
      </p:sp>
      <p:sp>
        <p:nvSpPr>
          <p:cNvPr id="76" name="任意多边形 75"/>
          <p:cNvSpPr/>
          <p:nvPr/>
        </p:nvSpPr>
        <p:spPr>
          <a:xfrm>
            <a:off x="4466685" y="2553879"/>
            <a:ext cx="7725315" cy="2525643"/>
          </a:xfrm>
          <a:custGeom>
            <a:avLst/>
            <a:gdLst>
              <a:gd name="connsiteX0" fmla="*/ 2463210 w 7725314"/>
              <a:gd name="connsiteY0" fmla="*/ 0 h 2525643"/>
              <a:gd name="connsiteX1" fmla="*/ 7725314 w 7725314"/>
              <a:gd name="connsiteY1" fmla="*/ 0 h 2525643"/>
              <a:gd name="connsiteX2" fmla="*/ 7725314 w 7725314"/>
              <a:gd name="connsiteY2" fmla="*/ 2525643 h 2525643"/>
              <a:gd name="connsiteX3" fmla="*/ 0 w 7725314"/>
              <a:gd name="connsiteY3" fmla="*/ 2525643 h 2525643"/>
              <a:gd name="connsiteX4" fmla="*/ 2463210 w 7725314"/>
              <a:gd name="connsiteY4" fmla="*/ 0 h 25256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725314" h="2525643">
                <a:moveTo>
                  <a:pt x="2463210" y="0"/>
                </a:moveTo>
                <a:lnTo>
                  <a:pt x="7725314" y="0"/>
                </a:lnTo>
                <a:lnTo>
                  <a:pt x="7725314" y="2525643"/>
                </a:lnTo>
                <a:lnTo>
                  <a:pt x="0" y="2525643"/>
                </a:lnTo>
                <a:lnTo>
                  <a:pt x="2463210" y="0"/>
                </a:lnTo>
                <a:close/>
              </a:path>
            </a:pathLst>
          </a:cu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8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77" name="任意多边形 76"/>
          <p:cNvSpPr/>
          <p:nvPr/>
        </p:nvSpPr>
        <p:spPr>
          <a:xfrm>
            <a:off x="0" y="2247329"/>
            <a:ext cx="6929896" cy="2525643"/>
          </a:xfrm>
          <a:custGeom>
            <a:avLst/>
            <a:gdLst>
              <a:gd name="connsiteX0" fmla="*/ 0 w 6929896"/>
              <a:gd name="connsiteY0" fmla="*/ 0 h 2525643"/>
              <a:gd name="connsiteX1" fmla="*/ 6929896 w 6929896"/>
              <a:gd name="connsiteY1" fmla="*/ 0 h 2525643"/>
              <a:gd name="connsiteX2" fmla="*/ 4466686 w 6929896"/>
              <a:gd name="connsiteY2" fmla="*/ 2525643 h 2525643"/>
              <a:gd name="connsiteX3" fmla="*/ 0 w 6929896"/>
              <a:gd name="connsiteY3" fmla="*/ 2525643 h 2525643"/>
              <a:gd name="connsiteX4" fmla="*/ 0 w 6929896"/>
              <a:gd name="connsiteY4" fmla="*/ 0 h 25256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929896" h="2525643">
                <a:moveTo>
                  <a:pt x="0" y="0"/>
                </a:moveTo>
                <a:lnTo>
                  <a:pt x="6929896" y="0"/>
                </a:lnTo>
                <a:lnTo>
                  <a:pt x="4466686" y="2525643"/>
                </a:lnTo>
                <a:lnTo>
                  <a:pt x="0" y="2525643"/>
                </a:lnTo>
                <a:lnTo>
                  <a:pt x="0" y="0"/>
                </a:lnTo>
                <a:close/>
              </a:path>
            </a:pathLst>
          </a:custGeom>
          <a:solidFill>
            <a:srgbClr val="3A3A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800">
              <a:cs typeface="+mn-ea"/>
              <a:sym typeface="+mn-lt"/>
            </a:endParaRPr>
          </a:p>
        </p:txBody>
      </p:sp>
      <p:sp>
        <p:nvSpPr>
          <p:cNvPr id="78" name="文本框 77"/>
          <p:cNvSpPr txBox="1"/>
          <p:nvPr/>
        </p:nvSpPr>
        <p:spPr>
          <a:xfrm>
            <a:off x="-353287" y="3277056"/>
            <a:ext cx="36268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377">
              <a:defRPr/>
            </a:pPr>
            <a:r>
              <a:rPr lang="en-US" altLang="zh-CN" sz="2000" kern="0" dirty="0">
                <a:solidFill>
                  <a:schemeClr val="bg1"/>
                </a:solidFill>
                <a:cs typeface="+mn-ea"/>
                <a:sym typeface="+mn-lt"/>
              </a:rPr>
              <a:t>YOUR TEXT HERE</a:t>
            </a:r>
            <a:endParaRPr lang="zh-CN" altLang="en-US" sz="2000" kern="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79" name="文本框 78"/>
          <p:cNvSpPr txBox="1"/>
          <p:nvPr/>
        </p:nvSpPr>
        <p:spPr>
          <a:xfrm>
            <a:off x="399983" y="3633727"/>
            <a:ext cx="4696324" cy="5718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spc="400" dirty="0">
                <a:solidFill>
                  <a:schemeClr val="bg1"/>
                </a:solidFill>
                <a:cs typeface="+mn-ea"/>
                <a:sym typeface="+mn-lt"/>
              </a:rPr>
              <a:t>详细内容</a:t>
            </a:r>
            <a:r>
              <a:rPr lang="en-US" altLang="zh-CN" sz="1100" spc="400" dirty="0">
                <a:solidFill>
                  <a:schemeClr val="bg1"/>
                </a:solidFill>
                <a:cs typeface="+mn-ea"/>
                <a:sym typeface="+mn-lt"/>
              </a:rPr>
              <a:t>……</a:t>
            </a:r>
            <a:r>
              <a:rPr lang="zh-CN" altLang="en-US" sz="1100" spc="400" dirty="0">
                <a:solidFill>
                  <a:schemeClr val="bg1"/>
                </a:solidFill>
                <a:cs typeface="+mn-ea"/>
                <a:sym typeface="+mn-lt"/>
              </a:rPr>
              <a:t>点击输入本栏的具体文字，简明扼要的说明分项内容，此为概念图解。</a:t>
            </a:r>
          </a:p>
        </p:txBody>
      </p:sp>
      <p:sp>
        <p:nvSpPr>
          <p:cNvPr id="80" name="文本框 79"/>
          <p:cNvSpPr txBox="1"/>
          <p:nvPr/>
        </p:nvSpPr>
        <p:spPr>
          <a:xfrm>
            <a:off x="6179301" y="4310026"/>
            <a:ext cx="5845060" cy="5718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spc="400" dirty="0">
                <a:solidFill>
                  <a:schemeClr val="bg1"/>
                </a:solidFill>
                <a:cs typeface="+mn-ea"/>
                <a:sym typeface="+mn-lt"/>
              </a:rPr>
              <a:t>详细内容</a:t>
            </a:r>
            <a:r>
              <a:rPr lang="en-US" altLang="zh-CN" sz="1100" spc="400" dirty="0">
                <a:solidFill>
                  <a:schemeClr val="bg1"/>
                </a:solidFill>
                <a:cs typeface="+mn-ea"/>
                <a:sym typeface="+mn-lt"/>
              </a:rPr>
              <a:t>……</a:t>
            </a:r>
            <a:r>
              <a:rPr lang="zh-CN" altLang="en-US" sz="1100" spc="400" dirty="0">
                <a:solidFill>
                  <a:schemeClr val="bg1"/>
                </a:solidFill>
                <a:cs typeface="+mn-ea"/>
                <a:sym typeface="+mn-lt"/>
              </a:rPr>
              <a:t>点击输入本栏的具体文字，简明扼要的说明分项内容，此为概念图解。</a:t>
            </a:r>
          </a:p>
        </p:txBody>
      </p:sp>
      <p:cxnSp>
        <p:nvCxnSpPr>
          <p:cNvPr id="81" name="直接连接符 80"/>
          <p:cNvCxnSpPr/>
          <p:nvPr/>
        </p:nvCxnSpPr>
        <p:spPr>
          <a:xfrm flipH="1">
            <a:off x="4466687" y="1523577"/>
            <a:ext cx="3253421" cy="3335883"/>
          </a:xfrm>
          <a:prstGeom prst="line">
            <a:avLst/>
          </a:prstGeom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直接连接符 81"/>
          <p:cNvCxnSpPr/>
          <p:nvPr/>
        </p:nvCxnSpPr>
        <p:spPr>
          <a:xfrm flipH="1">
            <a:off x="3631087" y="3583384"/>
            <a:ext cx="2196516" cy="2252189"/>
          </a:xfrm>
          <a:prstGeom prst="line">
            <a:avLst/>
          </a:prstGeom>
          <a:ln>
            <a:solidFill>
              <a:srgbClr val="3A3A3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3" name="文本框 82"/>
          <p:cNvSpPr txBox="1"/>
          <p:nvPr/>
        </p:nvSpPr>
        <p:spPr>
          <a:xfrm>
            <a:off x="5365573" y="3929548"/>
            <a:ext cx="36268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377">
              <a:defRPr/>
            </a:pPr>
            <a:r>
              <a:rPr lang="en-US" altLang="zh-CN" sz="2000" kern="0" dirty="0">
                <a:solidFill>
                  <a:schemeClr val="bg1"/>
                </a:solidFill>
                <a:cs typeface="+mn-ea"/>
                <a:sym typeface="+mn-lt"/>
              </a:rPr>
              <a:t>YOUR TEXT HERE</a:t>
            </a:r>
            <a:endParaRPr lang="zh-CN" altLang="en-US" sz="2000" kern="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84" name="组合 83"/>
          <p:cNvGrpSpPr/>
          <p:nvPr/>
        </p:nvGrpSpPr>
        <p:grpSpPr>
          <a:xfrm>
            <a:off x="434340" y="2601847"/>
            <a:ext cx="1806896" cy="769441"/>
            <a:chOff x="327660" y="2450706"/>
            <a:chExt cx="1806895" cy="769442"/>
          </a:xfrm>
        </p:grpSpPr>
        <p:sp>
          <p:nvSpPr>
            <p:cNvPr id="85" name="文本框 84"/>
            <p:cNvSpPr txBox="1"/>
            <p:nvPr/>
          </p:nvSpPr>
          <p:spPr>
            <a:xfrm>
              <a:off x="550468" y="2450706"/>
              <a:ext cx="1584087" cy="7694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400" dirty="0">
                  <a:solidFill>
                    <a:schemeClr val="bg1"/>
                  </a:solidFill>
                  <a:cs typeface="+mn-ea"/>
                  <a:sym typeface="+mn-lt"/>
                </a:rPr>
                <a:t>64,500</a:t>
              </a:r>
              <a:endParaRPr lang="zh-CN" altLang="en-US" sz="44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86" name="文本框 85"/>
            <p:cNvSpPr txBox="1"/>
            <p:nvPr/>
          </p:nvSpPr>
          <p:spPr>
            <a:xfrm>
              <a:off x="327660" y="2468903"/>
              <a:ext cx="344966" cy="523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cs typeface="+mn-ea"/>
                  <a:sym typeface="+mn-lt"/>
                </a:rPr>
                <a:t>$</a:t>
              </a:r>
              <a:endParaRPr lang="zh-CN" altLang="en-US" sz="28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87" name="组合 86"/>
          <p:cNvGrpSpPr/>
          <p:nvPr/>
        </p:nvGrpSpPr>
        <p:grpSpPr>
          <a:xfrm>
            <a:off x="6145863" y="3266709"/>
            <a:ext cx="1798880" cy="769441"/>
            <a:chOff x="327660" y="2450706"/>
            <a:chExt cx="1798880" cy="769442"/>
          </a:xfrm>
        </p:grpSpPr>
        <p:sp>
          <p:nvSpPr>
            <p:cNvPr id="88" name="文本框 87"/>
            <p:cNvSpPr txBox="1"/>
            <p:nvPr/>
          </p:nvSpPr>
          <p:spPr>
            <a:xfrm>
              <a:off x="550468" y="2450706"/>
              <a:ext cx="1576072" cy="7694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400" dirty="0">
                  <a:solidFill>
                    <a:schemeClr val="bg1"/>
                  </a:solidFill>
                  <a:cs typeface="+mn-ea"/>
                  <a:sym typeface="+mn-lt"/>
                </a:rPr>
                <a:t>93,440</a:t>
              </a:r>
              <a:endParaRPr lang="zh-CN" altLang="en-US" sz="44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89" name="文本框 88"/>
            <p:cNvSpPr txBox="1"/>
            <p:nvPr/>
          </p:nvSpPr>
          <p:spPr>
            <a:xfrm>
              <a:off x="327660" y="2468903"/>
              <a:ext cx="344966" cy="523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cs typeface="+mn-ea"/>
                  <a:sym typeface="+mn-lt"/>
                </a:rPr>
                <a:t>$</a:t>
              </a:r>
              <a:endParaRPr lang="zh-CN" altLang="en-US" sz="28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5396857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ageCurlDouble"/>
      </p:transition>
    </mc:Choice>
    <mc:Fallback xmlns="">
      <p:transition spd="slow" advClick="0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" presetClass="entr" presetSubtype="8" accel="49000" fill="hold" grpId="0" nodeType="withEffect" p14:presetBounceEnd="5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10" dur="20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11" dur="20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8" accel="49000" fill="hold" grpId="0" nodeType="withEffect" p14:presetBounceEnd="5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14" dur="20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15" dur="20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8" accel="49000" fill="hold" grpId="0" nodeType="withEffect" p14:presetBounceEnd="5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18" dur="20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19" dur="20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8" accel="49000" fill="hold" grpId="0" nodeType="withEffect" p14:presetBounceEnd="5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22" dur="20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23" dur="20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8" accel="49000" fill="hold" grpId="0" nodeType="withEffect" p14:presetBounceEnd="5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26" dur="20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27" dur="20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8" accel="49000" fill="hold" nodeType="withEffect" p14:presetBounceEnd="5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30" dur="20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31" dur="20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8" accel="49000" fill="hold" nodeType="withEffect" p14:presetBounceEnd="5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34" dur="20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35" dur="20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2" presetClass="entr" presetSubtype="8" accel="49000" fill="hold" grpId="0" nodeType="withEffect" p14:presetBounceEnd="5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38" dur="20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39" dur="20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2" presetClass="entr" presetSubtype="8" accel="49000" fill="hold" nodeType="withEffect" p14:presetBounceEnd="5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42" dur="20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43" dur="20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" presetID="2" presetClass="entr" presetSubtype="8" accel="49000" fill="hold" nodeType="withEffect" p14:presetBounceEnd="5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46" dur="20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47" dur="20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/>
          <p:bldP spid="76" grpId="0" animBg="1"/>
          <p:bldP spid="77" grpId="0" animBg="1"/>
          <p:bldP spid="78" grpId="0"/>
          <p:bldP spid="79" grpId="0"/>
          <p:bldP spid="80" grpId="0"/>
          <p:bldP spid="83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" presetClass="entr" presetSubtype="8" accel="49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" dur="20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" dur="20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8" accel="49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20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20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8" accel="49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20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20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8" accel="49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20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20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8" accel="49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20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20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8" accel="49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20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" dur="20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8" accel="49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20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" dur="20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2" presetClass="entr" presetSubtype="8" accel="49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20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9" dur="20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2" presetClass="entr" presetSubtype="8" accel="49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20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3" dur="20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" presetID="2" presetClass="entr" presetSubtype="8" accel="49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6" dur="20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7" dur="20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/>
          <p:bldP spid="76" grpId="0" animBg="1"/>
          <p:bldP spid="77" grpId="0" animBg="1"/>
          <p:bldP spid="78" grpId="0"/>
          <p:bldP spid="79" grpId="0"/>
          <p:bldP spid="80" grpId="0"/>
          <p:bldP spid="83" grpId="0"/>
        </p:bldLst>
      </p:timing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7468691" y="2591705"/>
            <a:ext cx="17542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solidFill>
                  <a:schemeClr val="accent3"/>
                </a:solidFill>
                <a:cs typeface="+mn-ea"/>
                <a:sym typeface="+mn-lt"/>
              </a:rPr>
              <a:t>目录</a:t>
            </a:r>
          </a:p>
        </p:txBody>
      </p:sp>
      <p:sp>
        <p:nvSpPr>
          <p:cNvPr id="14" name="任意多边形 13"/>
          <p:cNvSpPr/>
          <p:nvPr/>
        </p:nvSpPr>
        <p:spPr>
          <a:xfrm>
            <a:off x="0" y="-666751"/>
            <a:ext cx="12192000" cy="4338790"/>
          </a:xfrm>
          <a:custGeom>
            <a:avLst/>
            <a:gdLst>
              <a:gd name="connsiteX0" fmla="*/ 0 w 12241138"/>
              <a:gd name="connsiteY0" fmla="*/ 0 h 4338790"/>
              <a:gd name="connsiteX1" fmla="*/ 12241138 w 12241138"/>
              <a:gd name="connsiteY1" fmla="*/ 0 h 4338790"/>
              <a:gd name="connsiteX2" fmla="*/ 12241137 w 12241138"/>
              <a:gd name="connsiteY2" fmla="*/ 614114 h 4338790"/>
              <a:gd name="connsiteX3" fmla="*/ 5798051 w 12241138"/>
              <a:gd name="connsiteY3" fmla="*/ 3885573 h 4338790"/>
              <a:gd name="connsiteX4" fmla="*/ 185889 w 12241138"/>
              <a:gd name="connsiteY4" fmla="*/ 2053300 h 4338790"/>
              <a:gd name="connsiteX5" fmla="*/ 0 w 12241138"/>
              <a:gd name="connsiteY5" fmla="*/ 1687195 h 4338790"/>
              <a:gd name="connsiteX6" fmla="*/ 0 w 12241138"/>
              <a:gd name="connsiteY6" fmla="*/ 0 h 43387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241138" h="4338790">
                <a:moveTo>
                  <a:pt x="0" y="0"/>
                </a:moveTo>
                <a:lnTo>
                  <a:pt x="12241138" y="0"/>
                </a:lnTo>
                <a:lnTo>
                  <a:pt x="12241137" y="614114"/>
                </a:lnTo>
                <a:lnTo>
                  <a:pt x="5798051" y="3885573"/>
                </a:lnTo>
                <a:cubicBezTo>
                  <a:pt x="3742328" y="4929361"/>
                  <a:pt x="1229677" y="4109024"/>
                  <a:pt x="185889" y="2053300"/>
                </a:cubicBezTo>
                <a:lnTo>
                  <a:pt x="0" y="1687195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9" name="任意多边形 18"/>
          <p:cNvSpPr/>
          <p:nvPr/>
        </p:nvSpPr>
        <p:spPr>
          <a:xfrm>
            <a:off x="0" y="-666751"/>
            <a:ext cx="12192000" cy="4171950"/>
          </a:xfrm>
          <a:custGeom>
            <a:avLst/>
            <a:gdLst>
              <a:gd name="connsiteX0" fmla="*/ 0 w 12241138"/>
              <a:gd name="connsiteY0" fmla="*/ 0 h 4114856"/>
              <a:gd name="connsiteX1" fmla="*/ 12241138 w 12241138"/>
              <a:gd name="connsiteY1" fmla="*/ 0 h 4114856"/>
              <a:gd name="connsiteX2" fmla="*/ 12241138 w 12241138"/>
              <a:gd name="connsiteY2" fmla="*/ 615431 h 4114856"/>
              <a:gd name="connsiteX3" fmla="*/ 6016079 w 12241138"/>
              <a:gd name="connsiteY3" fmla="*/ 3661639 h 4114856"/>
              <a:gd name="connsiteX4" fmla="*/ 192879 w 12241138"/>
              <a:gd name="connsiteY4" fmla="*/ 1829366 h 4114856"/>
              <a:gd name="connsiteX5" fmla="*/ 0 w 12241138"/>
              <a:gd name="connsiteY5" fmla="*/ 1463261 h 41148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241138" h="4114856">
                <a:moveTo>
                  <a:pt x="0" y="0"/>
                </a:moveTo>
                <a:lnTo>
                  <a:pt x="12241138" y="0"/>
                </a:lnTo>
                <a:lnTo>
                  <a:pt x="12241138" y="615431"/>
                </a:lnTo>
                <a:lnTo>
                  <a:pt x="6016079" y="3661639"/>
                </a:lnTo>
                <a:cubicBezTo>
                  <a:pt x="3883053" y="4705427"/>
                  <a:pt x="1275917" y="3885090"/>
                  <a:pt x="192879" y="1829366"/>
                </a:cubicBezTo>
                <a:lnTo>
                  <a:pt x="0" y="1463261"/>
                </a:lnTo>
                <a:close/>
              </a:path>
            </a:pathLst>
          </a:cu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8499594" y="2785544"/>
            <a:ext cx="147348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DIRECTORY</a:t>
            </a:r>
            <a:endParaRPr lang="zh-CN" altLang="en-US" sz="200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cxnSp>
        <p:nvCxnSpPr>
          <p:cNvPr id="33" name="直接连接符 32"/>
          <p:cNvCxnSpPr/>
          <p:nvPr/>
        </p:nvCxnSpPr>
        <p:spPr>
          <a:xfrm>
            <a:off x="7580665" y="3253307"/>
            <a:ext cx="3622294" cy="0"/>
          </a:xfrm>
          <a:prstGeom prst="line">
            <a:avLst/>
          </a:prstGeom>
          <a:noFill/>
          <a:ln w="12700" cap="flat" cmpd="sng" algn="ctr">
            <a:solidFill>
              <a:sysClr val="window" lastClr="FFFFFF">
                <a:lumMod val="75000"/>
              </a:sysClr>
            </a:solidFill>
            <a:prstDash val="solid"/>
            <a:miter lim="800000"/>
          </a:ln>
          <a:effectLst/>
        </p:spPr>
      </p:cxnSp>
      <p:sp>
        <p:nvSpPr>
          <p:cNvPr id="34" name="等腰三角形 33"/>
          <p:cNvSpPr/>
          <p:nvPr/>
        </p:nvSpPr>
        <p:spPr>
          <a:xfrm>
            <a:off x="10153650" y="3124903"/>
            <a:ext cx="498226" cy="126581"/>
          </a:xfrm>
          <a:prstGeom prst="triangle">
            <a:avLst/>
          </a:prstGeom>
          <a:solidFill>
            <a:schemeClr val="accent4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kern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35" name="等腰三角形 34"/>
          <p:cNvSpPr/>
          <p:nvPr/>
        </p:nvSpPr>
        <p:spPr>
          <a:xfrm>
            <a:off x="10353921" y="3035484"/>
            <a:ext cx="498226" cy="216000"/>
          </a:xfrm>
          <a:prstGeom prst="triangle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kern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36" name="等腰三角形 35"/>
          <p:cNvSpPr/>
          <p:nvPr/>
        </p:nvSpPr>
        <p:spPr>
          <a:xfrm>
            <a:off x="10714064" y="3189777"/>
            <a:ext cx="498226" cy="61706"/>
          </a:xfrm>
          <a:prstGeom prst="triangle">
            <a:avLst/>
          </a:prstGeom>
          <a:solidFill>
            <a:schemeClr val="tx1">
              <a:lumMod val="65000"/>
              <a:lumOff val="3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kern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37" name="等腰三角形 36"/>
          <p:cNvSpPr/>
          <p:nvPr/>
        </p:nvSpPr>
        <p:spPr>
          <a:xfrm>
            <a:off x="10503099" y="3146187"/>
            <a:ext cx="498226" cy="105297"/>
          </a:xfrm>
          <a:prstGeom prst="triangle">
            <a:avLst/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kern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373720" y="4064759"/>
            <a:ext cx="4345738" cy="584775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r>
              <a:rPr lang="zh-CN" altLang="en-US" sz="3200" b="1" spc="600" dirty="0">
                <a:blipFill>
                  <a:blip r:embed="rId4"/>
                  <a:stretch>
                    <a:fillRect/>
                  </a:stretch>
                </a:blipFill>
                <a:latin typeface="+mn-ea"/>
                <a:cs typeface="+mn-ea"/>
              </a:rPr>
              <a:t>教学分析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2373720" y="4682619"/>
            <a:ext cx="3899146" cy="3347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sz="1050" spc="300">
                <a:solidFill>
                  <a:schemeClr val="bg1">
                    <a:lumMod val="6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请在此处输入您的内容</a:t>
            </a:r>
            <a:r>
              <a:rPr lang="en-US" altLang="zh-CN" sz="1050" spc="300">
                <a:solidFill>
                  <a:schemeClr val="bg1">
                    <a:lumMod val="6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,</a:t>
            </a:r>
            <a:r>
              <a:rPr lang="zh-CN" altLang="en-US" sz="1050" spc="300">
                <a:solidFill>
                  <a:schemeClr val="bg1">
                    <a:lumMod val="6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 为您的演讲加分添彩！</a:t>
            </a:r>
            <a:endParaRPr lang="zh-CN" altLang="en-US" sz="1050" spc="300" dirty="0">
              <a:solidFill>
                <a:schemeClr val="bg1">
                  <a:lumMod val="65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6300191" y="4030214"/>
            <a:ext cx="4345738" cy="584775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r>
              <a:rPr lang="zh-CN" altLang="en-US" sz="3200" b="1" spc="3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教学设计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6300191" y="4648074"/>
            <a:ext cx="3899146" cy="3347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sz="1050" spc="300">
                <a:solidFill>
                  <a:schemeClr val="bg1">
                    <a:lumMod val="6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请在此处输入您的内容</a:t>
            </a:r>
            <a:r>
              <a:rPr lang="en-US" altLang="zh-CN" sz="1050" spc="300">
                <a:solidFill>
                  <a:schemeClr val="bg1">
                    <a:lumMod val="6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,</a:t>
            </a:r>
            <a:r>
              <a:rPr lang="zh-CN" altLang="en-US" sz="1050" spc="300">
                <a:solidFill>
                  <a:schemeClr val="bg1">
                    <a:lumMod val="6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 为您的演讲加分添彩！</a:t>
            </a:r>
            <a:endParaRPr lang="zh-CN" altLang="en-US" sz="1050" spc="300" dirty="0">
              <a:solidFill>
                <a:schemeClr val="bg1">
                  <a:lumMod val="65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2373720" y="5282498"/>
            <a:ext cx="4345738" cy="584775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r>
              <a:rPr lang="zh-CN" altLang="en-US" sz="3200" b="1" spc="3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教学过程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2373720" y="5900358"/>
            <a:ext cx="3899146" cy="3462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sz="1100" spc="300" dirty="0">
                <a:solidFill>
                  <a:schemeClr val="bg1">
                    <a:lumMod val="6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请在此处输入您的内容</a:t>
            </a:r>
            <a:r>
              <a:rPr lang="en-US" altLang="zh-CN" sz="1100" spc="300" dirty="0">
                <a:solidFill>
                  <a:schemeClr val="bg1">
                    <a:lumMod val="6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,</a:t>
            </a:r>
            <a:r>
              <a:rPr lang="zh-CN" altLang="en-US" sz="1100" spc="300" dirty="0">
                <a:solidFill>
                  <a:schemeClr val="bg1">
                    <a:lumMod val="6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 为您的演讲加分添彩！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6300191" y="5343441"/>
            <a:ext cx="4345738" cy="584775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r>
              <a:rPr lang="zh-CN" altLang="en-US" sz="3200" b="1" spc="600" dirty="0">
                <a:blipFill>
                  <a:blip r:embed="rId4"/>
                  <a:stretch>
                    <a:fillRect/>
                  </a:stretch>
                </a:blipFill>
                <a:latin typeface="+mn-ea"/>
                <a:cs typeface="+mn-ea"/>
              </a:rPr>
              <a:t>教学反思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6300191" y="5961301"/>
            <a:ext cx="3899146" cy="3347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sz="1050" spc="300">
                <a:solidFill>
                  <a:schemeClr val="bg1">
                    <a:lumMod val="6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请在此处输入您的内容</a:t>
            </a:r>
            <a:r>
              <a:rPr lang="en-US" altLang="zh-CN" sz="1050" spc="300">
                <a:solidFill>
                  <a:schemeClr val="bg1">
                    <a:lumMod val="6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,</a:t>
            </a:r>
            <a:r>
              <a:rPr lang="zh-CN" altLang="en-US" sz="1050" spc="300">
                <a:solidFill>
                  <a:schemeClr val="bg1">
                    <a:lumMod val="6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 为您的演讲加分添彩！</a:t>
            </a:r>
            <a:endParaRPr lang="zh-CN" altLang="en-US" sz="1050" spc="300" dirty="0">
              <a:solidFill>
                <a:schemeClr val="bg1">
                  <a:lumMod val="65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10365342"/>
      </p:ext>
    </p:extLst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12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7" presetClass="entr" presetSubtype="4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17" presetClass="entr" presetSubtype="4" fill="hold" grpId="0" nodeType="withEffect">
                                  <p:stCondLst>
                                    <p:cond delay="18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17" presetClass="entr" presetSubtype="4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17" presetClass="entr" presetSubtype="4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000"/>
                            </p:stCondLst>
                            <p:childTnLst>
                              <p:par>
                                <p:cTn id="4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 tmFilter="0,0; .5, 1; 1, 1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4250"/>
                            </p:stCondLst>
                            <p:childTnLst>
                              <p:par>
                                <p:cTn id="62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 tmFilter="0,0; .5, 1; 1, 1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 tmFilter="0,0; .5, 1; 1, 1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5500"/>
                            </p:stCondLst>
                            <p:childTnLst>
                              <p:par>
                                <p:cTn id="7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 tmFilter="0,0; .5, 1; 1, 1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 tmFilter="0,0; .5, 1; 1, 1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6750"/>
                            </p:stCondLst>
                            <p:childTnLst>
                              <p:par>
                                <p:cTn id="92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 tmFilter="0,0; .5, 1; 1, 1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500" tmFilter="0,0; .5, 1; 1, 1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4" grpId="0" animBg="1"/>
      <p:bldP spid="19" grpId="0" animBg="1"/>
      <p:bldP spid="23" grpId="0"/>
      <p:bldP spid="34" grpId="0" animBg="1"/>
      <p:bldP spid="35" grpId="0" animBg="1"/>
      <p:bldP spid="36" grpId="0" animBg="1"/>
      <p:bldP spid="37" grpId="0" animBg="1"/>
      <p:bldP spid="13" grpId="0"/>
      <p:bldP spid="17" grpId="0"/>
      <p:bldP spid="18" grpId="0"/>
      <p:bldP spid="20" grpId="0"/>
      <p:bldP spid="21" grpId="0"/>
      <p:bldP spid="22" grpId="0"/>
      <p:bldP spid="24" grpId="0"/>
      <p:bldP spid="2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extLst>
              <a:ext uri="{FF2B5EF4-FFF2-40B4-BE49-F238E27FC236}">
                <a16:creationId xmlns:a16="http://schemas.microsoft.com/office/drawing/2014/main" id="{6318B35D-ABB0-490A-8EF7-8ACEABA0F0CF}"/>
              </a:ext>
            </a:extLst>
          </p:cNvPr>
          <p:cNvSpPr/>
          <p:nvPr/>
        </p:nvSpPr>
        <p:spPr>
          <a:xfrm>
            <a:off x="3828549" y="248903"/>
            <a:ext cx="4534901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3400" b="1" spc="6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课堂实施</a:t>
            </a:r>
          </a:p>
        </p:txBody>
      </p:sp>
      <p:grpSp>
        <p:nvGrpSpPr>
          <p:cNvPr id="55" name="组合 54"/>
          <p:cNvGrpSpPr/>
          <p:nvPr/>
        </p:nvGrpSpPr>
        <p:grpSpPr>
          <a:xfrm>
            <a:off x="4408898" y="1738257"/>
            <a:ext cx="3652717" cy="3658598"/>
            <a:chOff x="4389020" y="2135270"/>
            <a:chExt cx="3652717" cy="3658598"/>
          </a:xfrm>
        </p:grpSpPr>
        <p:sp>
          <p:nvSpPr>
            <p:cNvPr id="56" name="空心弧 1"/>
            <p:cNvSpPr/>
            <p:nvPr/>
          </p:nvSpPr>
          <p:spPr>
            <a:xfrm>
              <a:off x="6241848" y="2752879"/>
              <a:ext cx="1207769" cy="1180319"/>
            </a:xfrm>
            <a:custGeom>
              <a:avLst/>
              <a:gdLst/>
              <a:ahLst/>
              <a:cxnLst/>
              <a:rect l="l" t="t" r="r" b="b"/>
              <a:pathLst>
                <a:path w="978456" h="955826">
                  <a:moveTo>
                    <a:pt x="42653" y="0"/>
                  </a:moveTo>
                  <a:cubicBezTo>
                    <a:pt x="284662" y="4226"/>
                    <a:pt x="516263" y="101210"/>
                    <a:pt x="690165" y="271115"/>
                  </a:cubicBezTo>
                  <a:cubicBezTo>
                    <a:pt x="874522" y="451234"/>
                    <a:pt x="978456" y="698085"/>
                    <a:pt x="978456" y="955826"/>
                  </a:cubicBezTo>
                  <a:lnTo>
                    <a:pt x="968905" y="955826"/>
                  </a:lnTo>
                  <a:lnTo>
                    <a:pt x="926017" y="912938"/>
                  </a:lnTo>
                  <a:lnTo>
                    <a:pt x="883130" y="955825"/>
                  </a:lnTo>
                  <a:lnTo>
                    <a:pt x="876181" y="955825"/>
                  </a:lnTo>
                  <a:cubicBezTo>
                    <a:pt x="876181" y="725621"/>
                    <a:pt x="783351" y="505144"/>
                    <a:pt x="618691" y="344269"/>
                  </a:cubicBezTo>
                  <a:cubicBezTo>
                    <a:pt x="465575" y="194673"/>
                    <a:pt x="262380" y="108369"/>
                    <a:pt x="49555" y="102368"/>
                  </a:cubicBezTo>
                  <a:lnTo>
                    <a:pt x="392" y="61401"/>
                  </a:lnTo>
                  <a:lnTo>
                    <a:pt x="0" y="44539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400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7" name="空心弧 1"/>
            <p:cNvSpPr/>
            <p:nvPr/>
          </p:nvSpPr>
          <p:spPr>
            <a:xfrm rot="16200000">
              <a:off x="5012512" y="2774446"/>
              <a:ext cx="1207769" cy="1180319"/>
            </a:xfrm>
            <a:custGeom>
              <a:avLst/>
              <a:gdLst/>
              <a:ahLst/>
              <a:cxnLst/>
              <a:rect l="l" t="t" r="r" b="b"/>
              <a:pathLst>
                <a:path w="978456" h="955826">
                  <a:moveTo>
                    <a:pt x="42653" y="0"/>
                  </a:moveTo>
                  <a:cubicBezTo>
                    <a:pt x="284662" y="4226"/>
                    <a:pt x="516263" y="101210"/>
                    <a:pt x="690165" y="271115"/>
                  </a:cubicBezTo>
                  <a:cubicBezTo>
                    <a:pt x="874522" y="451234"/>
                    <a:pt x="978456" y="698085"/>
                    <a:pt x="978456" y="955826"/>
                  </a:cubicBezTo>
                  <a:lnTo>
                    <a:pt x="968905" y="955826"/>
                  </a:lnTo>
                  <a:lnTo>
                    <a:pt x="926017" y="912938"/>
                  </a:lnTo>
                  <a:lnTo>
                    <a:pt x="883130" y="955825"/>
                  </a:lnTo>
                  <a:lnTo>
                    <a:pt x="876181" y="955825"/>
                  </a:lnTo>
                  <a:cubicBezTo>
                    <a:pt x="876181" y="725621"/>
                    <a:pt x="783351" y="505144"/>
                    <a:pt x="618691" y="344269"/>
                  </a:cubicBezTo>
                  <a:cubicBezTo>
                    <a:pt x="465575" y="194673"/>
                    <a:pt x="262380" y="108369"/>
                    <a:pt x="49555" y="102368"/>
                  </a:cubicBezTo>
                  <a:lnTo>
                    <a:pt x="392" y="61401"/>
                  </a:lnTo>
                  <a:lnTo>
                    <a:pt x="0" y="44539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400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8" name="空心弧 1"/>
            <p:cNvSpPr/>
            <p:nvPr/>
          </p:nvSpPr>
          <p:spPr>
            <a:xfrm rot="10800000">
              <a:off x="5024275" y="4007704"/>
              <a:ext cx="1207769" cy="1182279"/>
            </a:xfrm>
            <a:custGeom>
              <a:avLst/>
              <a:gdLst/>
              <a:ahLst/>
              <a:cxnLst/>
              <a:rect l="l" t="t" r="r" b="b"/>
              <a:pathLst>
                <a:path w="978456" h="955826">
                  <a:moveTo>
                    <a:pt x="42653" y="0"/>
                  </a:moveTo>
                  <a:cubicBezTo>
                    <a:pt x="284662" y="4226"/>
                    <a:pt x="516263" y="101210"/>
                    <a:pt x="690165" y="271115"/>
                  </a:cubicBezTo>
                  <a:cubicBezTo>
                    <a:pt x="874522" y="451234"/>
                    <a:pt x="978456" y="698085"/>
                    <a:pt x="978456" y="955826"/>
                  </a:cubicBezTo>
                  <a:lnTo>
                    <a:pt x="968905" y="955826"/>
                  </a:lnTo>
                  <a:lnTo>
                    <a:pt x="926017" y="912938"/>
                  </a:lnTo>
                  <a:lnTo>
                    <a:pt x="883130" y="955825"/>
                  </a:lnTo>
                  <a:lnTo>
                    <a:pt x="876181" y="955825"/>
                  </a:lnTo>
                  <a:cubicBezTo>
                    <a:pt x="876181" y="725621"/>
                    <a:pt x="783351" y="505144"/>
                    <a:pt x="618691" y="344269"/>
                  </a:cubicBezTo>
                  <a:cubicBezTo>
                    <a:pt x="465575" y="194673"/>
                    <a:pt x="262380" y="108369"/>
                    <a:pt x="49555" y="102368"/>
                  </a:cubicBezTo>
                  <a:lnTo>
                    <a:pt x="392" y="61401"/>
                  </a:lnTo>
                  <a:lnTo>
                    <a:pt x="0" y="44539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400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9" name="空心弧 1"/>
            <p:cNvSpPr/>
            <p:nvPr/>
          </p:nvSpPr>
          <p:spPr>
            <a:xfrm rot="5400000">
              <a:off x="6252631" y="3994959"/>
              <a:ext cx="1209729" cy="1180319"/>
            </a:xfrm>
            <a:custGeom>
              <a:avLst/>
              <a:gdLst/>
              <a:ahLst/>
              <a:cxnLst/>
              <a:rect l="l" t="t" r="r" b="b"/>
              <a:pathLst>
                <a:path w="978456" h="955826">
                  <a:moveTo>
                    <a:pt x="42653" y="0"/>
                  </a:moveTo>
                  <a:cubicBezTo>
                    <a:pt x="284662" y="4226"/>
                    <a:pt x="516263" y="101210"/>
                    <a:pt x="690165" y="271115"/>
                  </a:cubicBezTo>
                  <a:cubicBezTo>
                    <a:pt x="874522" y="451234"/>
                    <a:pt x="978456" y="698085"/>
                    <a:pt x="978456" y="955826"/>
                  </a:cubicBezTo>
                  <a:lnTo>
                    <a:pt x="968905" y="955826"/>
                  </a:lnTo>
                  <a:lnTo>
                    <a:pt x="926017" y="912938"/>
                  </a:lnTo>
                  <a:lnTo>
                    <a:pt x="883130" y="955825"/>
                  </a:lnTo>
                  <a:lnTo>
                    <a:pt x="876181" y="955825"/>
                  </a:lnTo>
                  <a:cubicBezTo>
                    <a:pt x="876181" y="725621"/>
                    <a:pt x="783351" y="505144"/>
                    <a:pt x="618691" y="344269"/>
                  </a:cubicBezTo>
                  <a:cubicBezTo>
                    <a:pt x="465575" y="194673"/>
                    <a:pt x="262380" y="108369"/>
                    <a:pt x="49555" y="102368"/>
                  </a:cubicBezTo>
                  <a:lnTo>
                    <a:pt x="392" y="61401"/>
                  </a:lnTo>
                  <a:lnTo>
                    <a:pt x="0" y="44539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400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cxnSp>
          <p:nvCxnSpPr>
            <p:cNvPr id="60" name="直接连接符 59"/>
            <p:cNvCxnSpPr/>
            <p:nvPr/>
          </p:nvCxnSpPr>
          <p:spPr>
            <a:xfrm>
              <a:off x="4794878" y="2582301"/>
              <a:ext cx="552907" cy="552907"/>
            </a:xfrm>
            <a:prstGeom prst="line">
              <a:avLst/>
            </a:prstGeom>
            <a:noFill/>
            <a:ln w="19050" cap="rnd">
              <a:solidFill>
                <a:srgbClr val="181715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61" name="直接连接符 60"/>
            <p:cNvCxnSpPr/>
            <p:nvPr/>
          </p:nvCxnSpPr>
          <p:spPr>
            <a:xfrm>
              <a:off x="7053562" y="4833143"/>
              <a:ext cx="576435" cy="576435"/>
            </a:xfrm>
            <a:prstGeom prst="line">
              <a:avLst/>
            </a:prstGeom>
            <a:noFill/>
            <a:ln w="19050" cap="rnd">
              <a:solidFill>
                <a:srgbClr val="181715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62" name="直接连接符 61"/>
            <p:cNvCxnSpPr/>
            <p:nvPr/>
          </p:nvCxnSpPr>
          <p:spPr>
            <a:xfrm flipH="1">
              <a:off x="7053562" y="2703862"/>
              <a:ext cx="433306" cy="435267"/>
            </a:xfrm>
            <a:prstGeom prst="line">
              <a:avLst/>
            </a:prstGeom>
            <a:noFill/>
            <a:ln w="19050" cap="rnd">
              <a:solidFill>
                <a:srgbClr val="181715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63" name="直接连接符 62"/>
            <p:cNvCxnSpPr/>
            <p:nvPr/>
          </p:nvCxnSpPr>
          <p:spPr>
            <a:xfrm flipH="1">
              <a:off x="4779193" y="4837064"/>
              <a:ext cx="576435" cy="576435"/>
            </a:xfrm>
            <a:prstGeom prst="line">
              <a:avLst/>
            </a:prstGeom>
            <a:noFill/>
            <a:ln w="19050" cap="rnd">
              <a:solidFill>
                <a:srgbClr val="181715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64" name="椭圆 63"/>
            <p:cNvSpPr/>
            <p:nvPr/>
          </p:nvSpPr>
          <p:spPr>
            <a:xfrm>
              <a:off x="4389020" y="2135270"/>
              <a:ext cx="635255" cy="63525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400">
                <a:defRPr/>
              </a:pPr>
              <a:endParaRPr lang="zh-CN" altLang="en-US" dirty="0">
                <a:solidFill>
                  <a:prstClr val="white"/>
                </a:solidFill>
              </a:endParaRPr>
            </a:p>
          </p:txBody>
        </p:sp>
        <p:sp>
          <p:nvSpPr>
            <p:cNvPr id="65" name="椭圆 64"/>
            <p:cNvSpPr/>
            <p:nvPr/>
          </p:nvSpPr>
          <p:spPr>
            <a:xfrm>
              <a:off x="7406482" y="2166641"/>
              <a:ext cx="635255" cy="63525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400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6" name="椭圆 65"/>
            <p:cNvSpPr/>
            <p:nvPr/>
          </p:nvSpPr>
          <p:spPr>
            <a:xfrm>
              <a:off x="7388835" y="5158613"/>
              <a:ext cx="635255" cy="63525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400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7" name="椭圆 66"/>
            <p:cNvSpPr/>
            <p:nvPr/>
          </p:nvSpPr>
          <p:spPr>
            <a:xfrm>
              <a:off x="4396863" y="5158613"/>
              <a:ext cx="635255" cy="63525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400">
                <a:defRPr/>
              </a:pPr>
              <a:endParaRPr lang="zh-CN" altLang="en-US" dirty="0">
                <a:solidFill>
                  <a:prstClr val="white"/>
                </a:solidFill>
              </a:endParaRPr>
            </a:p>
          </p:txBody>
        </p:sp>
        <p:grpSp>
          <p:nvGrpSpPr>
            <p:cNvPr id="68" name="组 7"/>
            <p:cNvGrpSpPr/>
            <p:nvPr/>
          </p:nvGrpSpPr>
          <p:grpSpPr>
            <a:xfrm>
              <a:off x="5661557" y="3214407"/>
              <a:ext cx="1229974" cy="1437581"/>
              <a:chOff x="4333875" y="882650"/>
              <a:chExt cx="996950" cy="1165225"/>
            </a:xfrm>
            <a:solidFill>
              <a:srgbClr val="FF0000"/>
            </a:solidFill>
          </p:grpSpPr>
          <p:sp>
            <p:nvSpPr>
              <p:cNvPr id="69" name="Freeform 67"/>
              <p:cNvSpPr>
                <a:spLocks/>
              </p:cNvSpPr>
              <p:nvPr/>
            </p:nvSpPr>
            <p:spPr bwMode="auto">
              <a:xfrm>
                <a:off x="4724400" y="1838325"/>
                <a:ext cx="219075" cy="41275"/>
              </a:xfrm>
              <a:custGeom>
                <a:avLst/>
                <a:gdLst/>
                <a:ahLst/>
                <a:cxnLst>
                  <a:cxn ang="0">
                    <a:pos x="138" y="14"/>
                  </a:cxn>
                  <a:cxn ang="0">
                    <a:pos x="138" y="14"/>
                  </a:cxn>
                  <a:cxn ang="0">
                    <a:pos x="136" y="18"/>
                  </a:cxn>
                  <a:cxn ang="0">
                    <a:pos x="134" y="22"/>
                  </a:cxn>
                  <a:cxn ang="0">
                    <a:pos x="130" y="26"/>
                  </a:cxn>
                  <a:cxn ang="0">
                    <a:pos x="126" y="26"/>
                  </a:cxn>
                  <a:cxn ang="0">
                    <a:pos x="10" y="26"/>
                  </a:cxn>
                  <a:cxn ang="0">
                    <a:pos x="10" y="26"/>
                  </a:cxn>
                  <a:cxn ang="0">
                    <a:pos x="6" y="26"/>
                  </a:cxn>
                  <a:cxn ang="0">
                    <a:pos x="2" y="22"/>
                  </a:cxn>
                  <a:cxn ang="0">
                    <a:pos x="0" y="18"/>
                  </a:cxn>
                  <a:cxn ang="0">
                    <a:pos x="0" y="14"/>
                  </a:cxn>
                  <a:cxn ang="0">
                    <a:pos x="0" y="14"/>
                  </a:cxn>
                  <a:cxn ang="0">
                    <a:pos x="0" y="14"/>
                  </a:cxn>
                  <a:cxn ang="0">
                    <a:pos x="0" y="8"/>
                  </a:cxn>
                  <a:cxn ang="0">
                    <a:pos x="2" y="4"/>
                  </a:cxn>
                  <a:cxn ang="0">
                    <a:pos x="6" y="2"/>
                  </a:cxn>
                  <a:cxn ang="0">
                    <a:pos x="10" y="0"/>
                  </a:cxn>
                  <a:cxn ang="0">
                    <a:pos x="126" y="0"/>
                  </a:cxn>
                  <a:cxn ang="0">
                    <a:pos x="126" y="0"/>
                  </a:cxn>
                  <a:cxn ang="0">
                    <a:pos x="130" y="2"/>
                  </a:cxn>
                  <a:cxn ang="0">
                    <a:pos x="134" y="4"/>
                  </a:cxn>
                  <a:cxn ang="0">
                    <a:pos x="136" y="8"/>
                  </a:cxn>
                  <a:cxn ang="0">
                    <a:pos x="138" y="14"/>
                  </a:cxn>
                  <a:cxn ang="0">
                    <a:pos x="138" y="14"/>
                  </a:cxn>
                </a:cxnLst>
                <a:rect l="0" t="0" r="r" b="b"/>
                <a:pathLst>
                  <a:path w="138" h="26">
                    <a:moveTo>
                      <a:pt x="138" y="14"/>
                    </a:moveTo>
                    <a:lnTo>
                      <a:pt x="138" y="14"/>
                    </a:lnTo>
                    <a:lnTo>
                      <a:pt x="136" y="18"/>
                    </a:lnTo>
                    <a:lnTo>
                      <a:pt x="134" y="22"/>
                    </a:lnTo>
                    <a:lnTo>
                      <a:pt x="130" y="26"/>
                    </a:lnTo>
                    <a:lnTo>
                      <a:pt x="126" y="26"/>
                    </a:lnTo>
                    <a:lnTo>
                      <a:pt x="10" y="26"/>
                    </a:lnTo>
                    <a:lnTo>
                      <a:pt x="10" y="26"/>
                    </a:lnTo>
                    <a:lnTo>
                      <a:pt x="6" y="26"/>
                    </a:lnTo>
                    <a:lnTo>
                      <a:pt x="2" y="22"/>
                    </a:lnTo>
                    <a:lnTo>
                      <a:pt x="0" y="18"/>
                    </a:lnTo>
                    <a:lnTo>
                      <a:pt x="0" y="14"/>
                    </a:lnTo>
                    <a:lnTo>
                      <a:pt x="0" y="14"/>
                    </a:lnTo>
                    <a:lnTo>
                      <a:pt x="0" y="14"/>
                    </a:lnTo>
                    <a:lnTo>
                      <a:pt x="0" y="8"/>
                    </a:lnTo>
                    <a:lnTo>
                      <a:pt x="2" y="4"/>
                    </a:lnTo>
                    <a:lnTo>
                      <a:pt x="6" y="2"/>
                    </a:lnTo>
                    <a:lnTo>
                      <a:pt x="10" y="0"/>
                    </a:lnTo>
                    <a:lnTo>
                      <a:pt x="126" y="0"/>
                    </a:lnTo>
                    <a:lnTo>
                      <a:pt x="126" y="0"/>
                    </a:lnTo>
                    <a:lnTo>
                      <a:pt x="130" y="2"/>
                    </a:lnTo>
                    <a:lnTo>
                      <a:pt x="134" y="4"/>
                    </a:lnTo>
                    <a:lnTo>
                      <a:pt x="136" y="8"/>
                    </a:lnTo>
                    <a:lnTo>
                      <a:pt x="138" y="14"/>
                    </a:lnTo>
                    <a:lnTo>
                      <a:pt x="138" y="14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u="sng"/>
              </a:p>
            </p:txBody>
          </p:sp>
          <p:sp>
            <p:nvSpPr>
              <p:cNvPr id="70" name="Freeform 68"/>
              <p:cNvSpPr>
                <a:spLocks/>
              </p:cNvSpPr>
              <p:nvPr/>
            </p:nvSpPr>
            <p:spPr bwMode="auto">
              <a:xfrm>
                <a:off x="4724400" y="1898650"/>
                <a:ext cx="219075" cy="41275"/>
              </a:xfrm>
              <a:custGeom>
                <a:avLst/>
                <a:gdLst/>
                <a:ahLst/>
                <a:cxnLst>
                  <a:cxn ang="0">
                    <a:pos x="138" y="14"/>
                  </a:cxn>
                  <a:cxn ang="0">
                    <a:pos x="138" y="14"/>
                  </a:cxn>
                  <a:cxn ang="0">
                    <a:pos x="136" y="18"/>
                  </a:cxn>
                  <a:cxn ang="0">
                    <a:pos x="134" y="22"/>
                  </a:cxn>
                  <a:cxn ang="0">
                    <a:pos x="130" y="24"/>
                  </a:cxn>
                  <a:cxn ang="0">
                    <a:pos x="126" y="26"/>
                  </a:cxn>
                  <a:cxn ang="0">
                    <a:pos x="10" y="26"/>
                  </a:cxn>
                  <a:cxn ang="0">
                    <a:pos x="10" y="26"/>
                  </a:cxn>
                  <a:cxn ang="0">
                    <a:pos x="6" y="24"/>
                  </a:cxn>
                  <a:cxn ang="0">
                    <a:pos x="2" y="22"/>
                  </a:cxn>
                  <a:cxn ang="0">
                    <a:pos x="0" y="18"/>
                  </a:cxn>
                  <a:cxn ang="0">
                    <a:pos x="0" y="14"/>
                  </a:cxn>
                  <a:cxn ang="0">
                    <a:pos x="0" y="14"/>
                  </a:cxn>
                  <a:cxn ang="0">
                    <a:pos x="0" y="14"/>
                  </a:cxn>
                  <a:cxn ang="0">
                    <a:pos x="0" y="8"/>
                  </a:cxn>
                  <a:cxn ang="0">
                    <a:pos x="2" y="4"/>
                  </a:cxn>
                  <a:cxn ang="0">
                    <a:pos x="6" y="2"/>
                  </a:cxn>
                  <a:cxn ang="0">
                    <a:pos x="10" y="0"/>
                  </a:cxn>
                  <a:cxn ang="0">
                    <a:pos x="126" y="0"/>
                  </a:cxn>
                  <a:cxn ang="0">
                    <a:pos x="126" y="0"/>
                  </a:cxn>
                  <a:cxn ang="0">
                    <a:pos x="130" y="2"/>
                  </a:cxn>
                  <a:cxn ang="0">
                    <a:pos x="134" y="4"/>
                  </a:cxn>
                  <a:cxn ang="0">
                    <a:pos x="136" y="8"/>
                  </a:cxn>
                  <a:cxn ang="0">
                    <a:pos x="138" y="14"/>
                  </a:cxn>
                  <a:cxn ang="0">
                    <a:pos x="138" y="14"/>
                  </a:cxn>
                </a:cxnLst>
                <a:rect l="0" t="0" r="r" b="b"/>
                <a:pathLst>
                  <a:path w="138" h="26">
                    <a:moveTo>
                      <a:pt x="138" y="14"/>
                    </a:moveTo>
                    <a:lnTo>
                      <a:pt x="138" y="14"/>
                    </a:lnTo>
                    <a:lnTo>
                      <a:pt x="136" y="18"/>
                    </a:lnTo>
                    <a:lnTo>
                      <a:pt x="134" y="22"/>
                    </a:lnTo>
                    <a:lnTo>
                      <a:pt x="130" y="24"/>
                    </a:lnTo>
                    <a:lnTo>
                      <a:pt x="126" y="26"/>
                    </a:lnTo>
                    <a:lnTo>
                      <a:pt x="10" y="26"/>
                    </a:lnTo>
                    <a:lnTo>
                      <a:pt x="10" y="26"/>
                    </a:lnTo>
                    <a:lnTo>
                      <a:pt x="6" y="24"/>
                    </a:lnTo>
                    <a:lnTo>
                      <a:pt x="2" y="22"/>
                    </a:lnTo>
                    <a:lnTo>
                      <a:pt x="0" y="18"/>
                    </a:lnTo>
                    <a:lnTo>
                      <a:pt x="0" y="14"/>
                    </a:lnTo>
                    <a:lnTo>
                      <a:pt x="0" y="14"/>
                    </a:lnTo>
                    <a:lnTo>
                      <a:pt x="0" y="14"/>
                    </a:lnTo>
                    <a:lnTo>
                      <a:pt x="0" y="8"/>
                    </a:lnTo>
                    <a:lnTo>
                      <a:pt x="2" y="4"/>
                    </a:lnTo>
                    <a:lnTo>
                      <a:pt x="6" y="2"/>
                    </a:lnTo>
                    <a:lnTo>
                      <a:pt x="10" y="0"/>
                    </a:lnTo>
                    <a:lnTo>
                      <a:pt x="126" y="0"/>
                    </a:lnTo>
                    <a:lnTo>
                      <a:pt x="126" y="0"/>
                    </a:lnTo>
                    <a:lnTo>
                      <a:pt x="130" y="2"/>
                    </a:lnTo>
                    <a:lnTo>
                      <a:pt x="134" y="4"/>
                    </a:lnTo>
                    <a:lnTo>
                      <a:pt x="136" y="8"/>
                    </a:lnTo>
                    <a:lnTo>
                      <a:pt x="138" y="14"/>
                    </a:lnTo>
                    <a:lnTo>
                      <a:pt x="138" y="14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u="sng"/>
              </a:p>
            </p:txBody>
          </p:sp>
          <p:sp>
            <p:nvSpPr>
              <p:cNvPr id="71" name="Freeform 69"/>
              <p:cNvSpPr>
                <a:spLocks/>
              </p:cNvSpPr>
              <p:nvPr/>
            </p:nvSpPr>
            <p:spPr bwMode="auto">
              <a:xfrm>
                <a:off x="4724400" y="1958975"/>
                <a:ext cx="219075" cy="41275"/>
              </a:xfrm>
              <a:custGeom>
                <a:avLst/>
                <a:gdLst/>
                <a:ahLst/>
                <a:cxnLst>
                  <a:cxn ang="0">
                    <a:pos x="138" y="12"/>
                  </a:cxn>
                  <a:cxn ang="0">
                    <a:pos x="138" y="12"/>
                  </a:cxn>
                  <a:cxn ang="0">
                    <a:pos x="136" y="18"/>
                  </a:cxn>
                  <a:cxn ang="0">
                    <a:pos x="134" y="22"/>
                  </a:cxn>
                  <a:cxn ang="0">
                    <a:pos x="130" y="24"/>
                  </a:cxn>
                  <a:cxn ang="0">
                    <a:pos x="126" y="26"/>
                  </a:cxn>
                  <a:cxn ang="0">
                    <a:pos x="10" y="26"/>
                  </a:cxn>
                  <a:cxn ang="0">
                    <a:pos x="10" y="26"/>
                  </a:cxn>
                  <a:cxn ang="0">
                    <a:pos x="6" y="24"/>
                  </a:cxn>
                  <a:cxn ang="0">
                    <a:pos x="2" y="22"/>
                  </a:cxn>
                  <a:cxn ang="0">
                    <a:pos x="0" y="18"/>
                  </a:cxn>
                  <a:cxn ang="0">
                    <a:pos x="0" y="12"/>
                  </a:cxn>
                  <a:cxn ang="0">
                    <a:pos x="0" y="12"/>
                  </a:cxn>
                  <a:cxn ang="0">
                    <a:pos x="0" y="12"/>
                  </a:cxn>
                  <a:cxn ang="0">
                    <a:pos x="0" y="8"/>
                  </a:cxn>
                  <a:cxn ang="0">
                    <a:pos x="2" y="4"/>
                  </a:cxn>
                  <a:cxn ang="0">
                    <a:pos x="6" y="2"/>
                  </a:cxn>
                  <a:cxn ang="0">
                    <a:pos x="10" y="0"/>
                  </a:cxn>
                  <a:cxn ang="0">
                    <a:pos x="126" y="0"/>
                  </a:cxn>
                  <a:cxn ang="0">
                    <a:pos x="126" y="0"/>
                  </a:cxn>
                  <a:cxn ang="0">
                    <a:pos x="130" y="2"/>
                  </a:cxn>
                  <a:cxn ang="0">
                    <a:pos x="134" y="4"/>
                  </a:cxn>
                  <a:cxn ang="0">
                    <a:pos x="136" y="8"/>
                  </a:cxn>
                  <a:cxn ang="0">
                    <a:pos x="138" y="12"/>
                  </a:cxn>
                  <a:cxn ang="0">
                    <a:pos x="138" y="12"/>
                  </a:cxn>
                </a:cxnLst>
                <a:rect l="0" t="0" r="r" b="b"/>
                <a:pathLst>
                  <a:path w="138" h="26">
                    <a:moveTo>
                      <a:pt x="138" y="12"/>
                    </a:moveTo>
                    <a:lnTo>
                      <a:pt x="138" y="12"/>
                    </a:lnTo>
                    <a:lnTo>
                      <a:pt x="136" y="18"/>
                    </a:lnTo>
                    <a:lnTo>
                      <a:pt x="134" y="22"/>
                    </a:lnTo>
                    <a:lnTo>
                      <a:pt x="130" y="24"/>
                    </a:lnTo>
                    <a:lnTo>
                      <a:pt x="126" y="26"/>
                    </a:lnTo>
                    <a:lnTo>
                      <a:pt x="10" y="26"/>
                    </a:lnTo>
                    <a:lnTo>
                      <a:pt x="10" y="26"/>
                    </a:lnTo>
                    <a:lnTo>
                      <a:pt x="6" y="24"/>
                    </a:lnTo>
                    <a:lnTo>
                      <a:pt x="2" y="22"/>
                    </a:lnTo>
                    <a:lnTo>
                      <a:pt x="0" y="18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0" y="8"/>
                    </a:lnTo>
                    <a:lnTo>
                      <a:pt x="2" y="4"/>
                    </a:lnTo>
                    <a:lnTo>
                      <a:pt x="6" y="2"/>
                    </a:lnTo>
                    <a:lnTo>
                      <a:pt x="10" y="0"/>
                    </a:lnTo>
                    <a:lnTo>
                      <a:pt x="126" y="0"/>
                    </a:lnTo>
                    <a:lnTo>
                      <a:pt x="126" y="0"/>
                    </a:lnTo>
                    <a:lnTo>
                      <a:pt x="130" y="2"/>
                    </a:lnTo>
                    <a:lnTo>
                      <a:pt x="134" y="4"/>
                    </a:lnTo>
                    <a:lnTo>
                      <a:pt x="136" y="8"/>
                    </a:lnTo>
                    <a:lnTo>
                      <a:pt x="138" y="12"/>
                    </a:lnTo>
                    <a:lnTo>
                      <a:pt x="138" y="12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u="sng"/>
              </a:p>
            </p:txBody>
          </p:sp>
          <p:sp>
            <p:nvSpPr>
              <p:cNvPr id="72" name="Freeform 70"/>
              <p:cNvSpPr>
                <a:spLocks/>
              </p:cNvSpPr>
              <p:nvPr/>
            </p:nvSpPr>
            <p:spPr bwMode="auto">
              <a:xfrm>
                <a:off x="4772025" y="2019300"/>
                <a:ext cx="120650" cy="2857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6"/>
                  </a:cxn>
                  <a:cxn ang="0">
                    <a:pos x="0" y="6"/>
                  </a:cxn>
                  <a:cxn ang="0">
                    <a:pos x="2" y="12"/>
                  </a:cxn>
                  <a:cxn ang="0">
                    <a:pos x="6" y="16"/>
                  </a:cxn>
                  <a:cxn ang="0">
                    <a:pos x="10" y="18"/>
                  </a:cxn>
                  <a:cxn ang="0">
                    <a:pos x="18" y="18"/>
                  </a:cxn>
                  <a:cxn ang="0">
                    <a:pos x="58" y="18"/>
                  </a:cxn>
                  <a:cxn ang="0">
                    <a:pos x="58" y="18"/>
                  </a:cxn>
                  <a:cxn ang="0">
                    <a:pos x="66" y="18"/>
                  </a:cxn>
                  <a:cxn ang="0">
                    <a:pos x="70" y="16"/>
                  </a:cxn>
                  <a:cxn ang="0">
                    <a:pos x="74" y="12"/>
                  </a:cxn>
                  <a:cxn ang="0">
                    <a:pos x="76" y="6"/>
                  </a:cxn>
                  <a:cxn ang="0">
                    <a:pos x="76" y="0"/>
                  </a:cxn>
                  <a:cxn ang="0">
                    <a:pos x="0" y="0"/>
                  </a:cxn>
                </a:cxnLst>
                <a:rect l="0" t="0" r="r" b="b"/>
                <a:pathLst>
                  <a:path w="76" h="18">
                    <a:moveTo>
                      <a:pt x="0" y="0"/>
                    </a:moveTo>
                    <a:lnTo>
                      <a:pt x="0" y="6"/>
                    </a:lnTo>
                    <a:lnTo>
                      <a:pt x="0" y="6"/>
                    </a:lnTo>
                    <a:lnTo>
                      <a:pt x="2" y="12"/>
                    </a:lnTo>
                    <a:lnTo>
                      <a:pt x="6" y="16"/>
                    </a:lnTo>
                    <a:lnTo>
                      <a:pt x="10" y="18"/>
                    </a:lnTo>
                    <a:lnTo>
                      <a:pt x="18" y="18"/>
                    </a:lnTo>
                    <a:lnTo>
                      <a:pt x="58" y="18"/>
                    </a:lnTo>
                    <a:lnTo>
                      <a:pt x="58" y="18"/>
                    </a:lnTo>
                    <a:lnTo>
                      <a:pt x="66" y="18"/>
                    </a:lnTo>
                    <a:lnTo>
                      <a:pt x="70" y="16"/>
                    </a:lnTo>
                    <a:lnTo>
                      <a:pt x="74" y="12"/>
                    </a:lnTo>
                    <a:lnTo>
                      <a:pt x="76" y="6"/>
                    </a:lnTo>
                    <a:lnTo>
                      <a:pt x="76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u="sng"/>
              </a:p>
            </p:txBody>
          </p:sp>
          <p:sp>
            <p:nvSpPr>
              <p:cNvPr id="73" name="Freeform 71"/>
              <p:cNvSpPr>
                <a:spLocks noEditPoints="1"/>
              </p:cNvSpPr>
              <p:nvPr/>
            </p:nvSpPr>
            <p:spPr bwMode="auto">
              <a:xfrm>
                <a:off x="4514850" y="1063625"/>
                <a:ext cx="635000" cy="755650"/>
              </a:xfrm>
              <a:custGeom>
                <a:avLst/>
                <a:gdLst/>
                <a:ahLst/>
                <a:cxnLst>
                  <a:cxn ang="0">
                    <a:pos x="342" y="58"/>
                  </a:cxn>
                  <a:cxn ang="0">
                    <a:pos x="312" y="34"/>
                  </a:cxn>
                  <a:cxn ang="0">
                    <a:pos x="278" y="16"/>
                  </a:cxn>
                  <a:cxn ang="0">
                    <a:pos x="240" y="4"/>
                  </a:cxn>
                  <a:cxn ang="0">
                    <a:pos x="200" y="0"/>
                  </a:cxn>
                  <a:cxn ang="0">
                    <a:pos x="180" y="0"/>
                  </a:cxn>
                  <a:cxn ang="0">
                    <a:pos x="140" y="8"/>
                  </a:cxn>
                  <a:cxn ang="0">
                    <a:pos x="104" y="24"/>
                  </a:cxn>
                  <a:cxn ang="0">
                    <a:pos x="72" y="46"/>
                  </a:cxn>
                  <a:cxn ang="0">
                    <a:pos x="58" y="58"/>
                  </a:cxn>
                  <a:cxn ang="0">
                    <a:pos x="34" y="88"/>
                  </a:cxn>
                  <a:cxn ang="0">
                    <a:pos x="16" y="122"/>
                  </a:cxn>
                  <a:cxn ang="0">
                    <a:pos x="4" y="160"/>
                  </a:cxn>
                  <a:cxn ang="0">
                    <a:pos x="0" y="200"/>
                  </a:cxn>
                  <a:cxn ang="0">
                    <a:pos x="0" y="214"/>
                  </a:cxn>
                  <a:cxn ang="0">
                    <a:pos x="10" y="254"/>
                  </a:cxn>
                  <a:cxn ang="0">
                    <a:pos x="34" y="306"/>
                  </a:cxn>
                  <a:cxn ang="0">
                    <a:pos x="66" y="354"/>
                  </a:cxn>
                  <a:cxn ang="0">
                    <a:pos x="100" y="402"/>
                  </a:cxn>
                  <a:cxn ang="0">
                    <a:pos x="124" y="444"/>
                  </a:cxn>
                  <a:cxn ang="0">
                    <a:pos x="138" y="470"/>
                  </a:cxn>
                  <a:cxn ang="0">
                    <a:pos x="142" y="474"/>
                  </a:cxn>
                  <a:cxn ang="0">
                    <a:pos x="150" y="476"/>
                  </a:cxn>
                  <a:cxn ang="0">
                    <a:pos x="250" y="476"/>
                  </a:cxn>
                  <a:cxn ang="0">
                    <a:pos x="258" y="474"/>
                  </a:cxn>
                  <a:cxn ang="0">
                    <a:pos x="262" y="470"/>
                  </a:cxn>
                  <a:cxn ang="0">
                    <a:pos x="276" y="444"/>
                  </a:cxn>
                  <a:cxn ang="0">
                    <a:pos x="300" y="402"/>
                  </a:cxn>
                  <a:cxn ang="0">
                    <a:pos x="334" y="354"/>
                  </a:cxn>
                  <a:cxn ang="0">
                    <a:pos x="366" y="306"/>
                  </a:cxn>
                  <a:cxn ang="0">
                    <a:pos x="392" y="254"/>
                  </a:cxn>
                  <a:cxn ang="0">
                    <a:pos x="400" y="214"/>
                  </a:cxn>
                  <a:cxn ang="0">
                    <a:pos x="400" y="200"/>
                  </a:cxn>
                  <a:cxn ang="0">
                    <a:pos x="396" y="160"/>
                  </a:cxn>
                  <a:cxn ang="0">
                    <a:pos x="386" y="122"/>
                  </a:cxn>
                  <a:cxn ang="0">
                    <a:pos x="366" y="88"/>
                  </a:cxn>
                  <a:cxn ang="0">
                    <a:pos x="342" y="58"/>
                  </a:cxn>
                  <a:cxn ang="0">
                    <a:pos x="200" y="38"/>
                  </a:cxn>
                  <a:cxn ang="0">
                    <a:pos x="220" y="40"/>
                  </a:cxn>
                  <a:cxn ang="0">
                    <a:pos x="254" y="50"/>
                  </a:cxn>
                  <a:cxn ang="0">
                    <a:pos x="282" y="62"/>
                  </a:cxn>
                  <a:cxn ang="0">
                    <a:pos x="314" y="88"/>
                  </a:cxn>
                  <a:cxn ang="0">
                    <a:pos x="322" y="98"/>
                  </a:cxn>
                  <a:cxn ang="0">
                    <a:pos x="338" y="120"/>
                  </a:cxn>
                  <a:cxn ang="0">
                    <a:pos x="352" y="150"/>
                  </a:cxn>
                  <a:cxn ang="0">
                    <a:pos x="360" y="182"/>
                  </a:cxn>
                  <a:cxn ang="0">
                    <a:pos x="364" y="200"/>
                  </a:cxn>
                  <a:cxn ang="0">
                    <a:pos x="346" y="164"/>
                  </a:cxn>
                  <a:cxn ang="0">
                    <a:pos x="314" y="116"/>
                  </a:cxn>
                  <a:cxn ang="0">
                    <a:pos x="300" y="100"/>
                  </a:cxn>
                  <a:cxn ang="0">
                    <a:pos x="270" y="76"/>
                  </a:cxn>
                  <a:cxn ang="0">
                    <a:pos x="210" y="42"/>
                  </a:cxn>
                  <a:cxn ang="0">
                    <a:pos x="200" y="38"/>
                  </a:cxn>
                </a:cxnLst>
                <a:rect l="0" t="0" r="r" b="b"/>
                <a:pathLst>
                  <a:path w="400" h="476">
                    <a:moveTo>
                      <a:pt x="342" y="58"/>
                    </a:moveTo>
                    <a:lnTo>
                      <a:pt x="342" y="58"/>
                    </a:lnTo>
                    <a:lnTo>
                      <a:pt x="328" y="46"/>
                    </a:lnTo>
                    <a:lnTo>
                      <a:pt x="312" y="34"/>
                    </a:lnTo>
                    <a:lnTo>
                      <a:pt x="296" y="24"/>
                    </a:lnTo>
                    <a:lnTo>
                      <a:pt x="278" y="16"/>
                    </a:lnTo>
                    <a:lnTo>
                      <a:pt x="260" y="8"/>
                    </a:lnTo>
                    <a:lnTo>
                      <a:pt x="240" y="4"/>
                    </a:lnTo>
                    <a:lnTo>
                      <a:pt x="220" y="0"/>
                    </a:lnTo>
                    <a:lnTo>
                      <a:pt x="200" y="0"/>
                    </a:lnTo>
                    <a:lnTo>
                      <a:pt x="200" y="0"/>
                    </a:lnTo>
                    <a:lnTo>
                      <a:pt x="180" y="0"/>
                    </a:lnTo>
                    <a:lnTo>
                      <a:pt x="160" y="4"/>
                    </a:lnTo>
                    <a:lnTo>
                      <a:pt x="140" y="8"/>
                    </a:lnTo>
                    <a:lnTo>
                      <a:pt x="122" y="16"/>
                    </a:lnTo>
                    <a:lnTo>
                      <a:pt x="104" y="24"/>
                    </a:lnTo>
                    <a:lnTo>
                      <a:pt x="88" y="34"/>
                    </a:lnTo>
                    <a:lnTo>
                      <a:pt x="72" y="46"/>
                    </a:lnTo>
                    <a:lnTo>
                      <a:pt x="58" y="58"/>
                    </a:lnTo>
                    <a:lnTo>
                      <a:pt x="58" y="58"/>
                    </a:lnTo>
                    <a:lnTo>
                      <a:pt x="46" y="72"/>
                    </a:lnTo>
                    <a:lnTo>
                      <a:pt x="34" y="88"/>
                    </a:lnTo>
                    <a:lnTo>
                      <a:pt x="24" y="104"/>
                    </a:lnTo>
                    <a:lnTo>
                      <a:pt x="16" y="122"/>
                    </a:lnTo>
                    <a:lnTo>
                      <a:pt x="8" y="140"/>
                    </a:lnTo>
                    <a:lnTo>
                      <a:pt x="4" y="160"/>
                    </a:lnTo>
                    <a:lnTo>
                      <a:pt x="0" y="180"/>
                    </a:lnTo>
                    <a:lnTo>
                      <a:pt x="0" y="200"/>
                    </a:lnTo>
                    <a:lnTo>
                      <a:pt x="0" y="200"/>
                    </a:lnTo>
                    <a:lnTo>
                      <a:pt x="0" y="214"/>
                    </a:lnTo>
                    <a:lnTo>
                      <a:pt x="2" y="228"/>
                    </a:lnTo>
                    <a:lnTo>
                      <a:pt x="10" y="254"/>
                    </a:lnTo>
                    <a:lnTo>
                      <a:pt x="20" y="280"/>
                    </a:lnTo>
                    <a:lnTo>
                      <a:pt x="34" y="306"/>
                    </a:lnTo>
                    <a:lnTo>
                      <a:pt x="50" y="330"/>
                    </a:lnTo>
                    <a:lnTo>
                      <a:pt x="66" y="354"/>
                    </a:lnTo>
                    <a:lnTo>
                      <a:pt x="100" y="402"/>
                    </a:lnTo>
                    <a:lnTo>
                      <a:pt x="100" y="402"/>
                    </a:lnTo>
                    <a:lnTo>
                      <a:pt x="114" y="424"/>
                    </a:lnTo>
                    <a:lnTo>
                      <a:pt x="124" y="444"/>
                    </a:lnTo>
                    <a:lnTo>
                      <a:pt x="132" y="462"/>
                    </a:lnTo>
                    <a:lnTo>
                      <a:pt x="138" y="470"/>
                    </a:lnTo>
                    <a:lnTo>
                      <a:pt x="138" y="470"/>
                    </a:lnTo>
                    <a:lnTo>
                      <a:pt x="142" y="474"/>
                    </a:lnTo>
                    <a:lnTo>
                      <a:pt x="146" y="476"/>
                    </a:lnTo>
                    <a:lnTo>
                      <a:pt x="150" y="476"/>
                    </a:lnTo>
                    <a:lnTo>
                      <a:pt x="250" y="476"/>
                    </a:lnTo>
                    <a:lnTo>
                      <a:pt x="250" y="476"/>
                    </a:lnTo>
                    <a:lnTo>
                      <a:pt x="254" y="476"/>
                    </a:lnTo>
                    <a:lnTo>
                      <a:pt x="258" y="474"/>
                    </a:lnTo>
                    <a:lnTo>
                      <a:pt x="262" y="470"/>
                    </a:lnTo>
                    <a:lnTo>
                      <a:pt x="262" y="470"/>
                    </a:lnTo>
                    <a:lnTo>
                      <a:pt x="268" y="462"/>
                    </a:lnTo>
                    <a:lnTo>
                      <a:pt x="276" y="444"/>
                    </a:lnTo>
                    <a:lnTo>
                      <a:pt x="286" y="424"/>
                    </a:lnTo>
                    <a:lnTo>
                      <a:pt x="300" y="402"/>
                    </a:lnTo>
                    <a:lnTo>
                      <a:pt x="300" y="402"/>
                    </a:lnTo>
                    <a:lnTo>
                      <a:pt x="334" y="354"/>
                    </a:lnTo>
                    <a:lnTo>
                      <a:pt x="350" y="330"/>
                    </a:lnTo>
                    <a:lnTo>
                      <a:pt x="366" y="306"/>
                    </a:lnTo>
                    <a:lnTo>
                      <a:pt x="380" y="280"/>
                    </a:lnTo>
                    <a:lnTo>
                      <a:pt x="392" y="254"/>
                    </a:lnTo>
                    <a:lnTo>
                      <a:pt x="398" y="228"/>
                    </a:lnTo>
                    <a:lnTo>
                      <a:pt x="400" y="214"/>
                    </a:lnTo>
                    <a:lnTo>
                      <a:pt x="400" y="200"/>
                    </a:lnTo>
                    <a:lnTo>
                      <a:pt x="400" y="200"/>
                    </a:lnTo>
                    <a:lnTo>
                      <a:pt x="400" y="180"/>
                    </a:lnTo>
                    <a:lnTo>
                      <a:pt x="396" y="160"/>
                    </a:lnTo>
                    <a:lnTo>
                      <a:pt x="392" y="140"/>
                    </a:lnTo>
                    <a:lnTo>
                      <a:pt x="386" y="122"/>
                    </a:lnTo>
                    <a:lnTo>
                      <a:pt x="376" y="104"/>
                    </a:lnTo>
                    <a:lnTo>
                      <a:pt x="366" y="88"/>
                    </a:lnTo>
                    <a:lnTo>
                      <a:pt x="356" y="72"/>
                    </a:lnTo>
                    <a:lnTo>
                      <a:pt x="342" y="58"/>
                    </a:lnTo>
                    <a:lnTo>
                      <a:pt x="342" y="58"/>
                    </a:lnTo>
                    <a:close/>
                    <a:moveTo>
                      <a:pt x="200" y="38"/>
                    </a:moveTo>
                    <a:lnTo>
                      <a:pt x="200" y="38"/>
                    </a:lnTo>
                    <a:lnTo>
                      <a:pt x="220" y="40"/>
                    </a:lnTo>
                    <a:lnTo>
                      <a:pt x="238" y="44"/>
                    </a:lnTo>
                    <a:lnTo>
                      <a:pt x="254" y="50"/>
                    </a:lnTo>
                    <a:lnTo>
                      <a:pt x="268" y="56"/>
                    </a:lnTo>
                    <a:lnTo>
                      <a:pt x="282" y="62"/>
                    </a:lnTo>
                    <a:lnTo>
                      <a:pt x="292" y="70"/>
                    </a:lnTo>
                    <a:lnTo>
                      <a:pt x="314" y="88"/>
                    </a:lnTo>
                    <a:lnTo>
                      <a:pt x="314" y="88"/>
                    </a:lnTo>
                    <a:lnTo>
                      <a:pt x="322" y="98"/>
                    </a:lnTo>
                    <a:lnTo>
                      <a:pt x="330" y="108"/>
                    </a:lnTo>
                    <a:lnTo>
                      <a:pt x="338" y="120"/>
                    </a:lnTo>
                    <a:lnTo>
                      <a:pt x="346" y="134"/>
                    </a:lnTo>
                    <a:lnTo>
                      <a:pt x="352" y="150"/>
                    </a:lnTo>
                    <a:lnTo>
                      <a:pt x="356" y="166"/>
                    </a:lnTo>
                    <a:lnTo>
                      <a:pt x="360" y="182"/>
                    </a:lnTo>
                    <a:lnTo>
                      <a:pt x="364" y="200"/>
                    </a:lnTo>
                    <a:lnTo>
                      <a:pt x="364" y="200"/>
                    </a:lnTo>
                    <a:lnTo>
                      <a:pt x="358" y="190"/>
                    </a:lnTo>
                    <a:lnTo>
                      <a:pt x="346" y="164"/>
                    </a:lnTo>
                    <a:lnTo>
                      <a:pt x="326" y="132"/>
                    </a:lnTo>
                    <a:lnTo>
                      <a:pt x="314" y="116"/>
                    </a:lnTo>
                    <a:lnTo>
                      <a:pt x="300" y="100"/>
                    </a:lnTo>
                    <a:lnTo>
                      <a:pt x="300" y="100"/>
                    </a:lnTo>
                    <a:lnTo>
                      <a:pt x="286" y="88"/>
                    </a:lnTo>
                    <a:lnTo>
                      <a:pt x="270" y="76"/>
                    </a:lnTo>
                    <a:lnTo>
                      <a:pt x="238" y="56"/>
                    </a:lnTo>
                    <a:lnTo>
                      <a:pt x="210" y="42"/>
                    </a:lnTo>
                    <a:lnTo>
                      <a:pt x="200" y="38"/>
                    </a:lnTo>
                    <a:lnTo>
                      <a:pt x="200" y="38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u="sng"/>
              </a:p>
            </p:txBody>
          </p:sp>
          <p:sp>
            <p:nvSpPr>
              <p:cNvPr id="74" name="Freeform 72"/>
              <p:cNvSpPr>
                <a:spLocks/>
              </p:cNvSpPr>
              <p:nvPr/>
            </p:nvSpPr>
            <p:spPr bwMode="auto">
              <a:xfrm>
                <a:off x="4810125" y="882650"/>
                <a:ext cx="41275" cy="120650"/>
              </a:xfrm>
              <a:custGeom>
                <a:avLst/>
                <a:gdLst/>
                <a:ahLst/>
                <a:cxnLst>
                  <a:cxn ang="0">
                    <a:pos x="14" y="0"/>
                  </a:cxn>
                  <a:cxn ang="0">
                    <a:pos x="14" y="0"/>
                  </a:cxn>
                  <a:cxn ang="0">
                    <a:pos x="8" y="0"/>
                  </a:cxn>
                  <a:cxn ang="0">
                    <a:pos x="4" y="4"/>
                  </a:cxn>
                  <a:cxn ang="0">
                    <a:pos x="2" y="6"/>
                  </a:cxn>
                  <a:cxn ang="0">
                    <a:pos x="0" y="12"/>
                  </a:cxn>
                  <a:cxn ang="0">
                    <a:pos x="0" y="38"/>
                  </a:cxn>
                  <a:cxn ang="0">
                    <a:pos x="0" y="64"/>
                  </a:cxn>
                  <a:cxn ang="0">
                    <a:pos x="0" y="64"/>
                  </a:cxn>
                  <a:cxn ang="0">
                    <a:pos x="2" y="68"/>
                  </a:cxn>
                  <a:cxn ang="0">
                    <a:pos x="4" y="72"/>
                  </a:cxn>
                  <a:cxn ang="0">
                    <a:pos x="8" y="74"/>
                  </a:cxn>
                  <a:cxn ang="0">
                    <a:pos x="14" y="76"/>
                  </a:cxn>
                  <a:cxn ang="0">
                    <a:pos x="14" y="76"/>
                  </a:cxn>
                  <a:cxn ang="0">
                    <a:pos x="18" y="74"/>
                  </a:cxn>
                  <a:cxn ang="0">
                    <a:pos x="22" y="72"/>
                  </a:cxn>
                  <a:cxn ang="0">
                    <a:pos x="26" y="68"/>
                  </a:cxn>
                  <a:cxn ang="0">
                    <a:pos x="26" y="64"/>
                  </a:cxn>
                  <a:cxn ang="0">
                    <a:pos x="26" y="38"/>
                  </a:cxn>
                  <a:cxn ang="0">
                    <a:pos x="26" y="12"/>
                  </a:cxn>
                  <a:cxn ang="0">
                    <a:pos x="26" y="12"/>
                  </a:cxn>
                  <a:cxn ang="0">
                    <a:pos x="26" y="6"/>
                  </a:cxn>
                  <a:cxn ang="0">
                    <a:pos x="22" y="4"/>
                  </a:cxn>
                  <a:cxn ang="0">
                    <a:pos x="18" y="0"/>
                  </a:cxn>
                  <a:cxn ang="0">
                    <a:pos x="14" y="0"/>
                  </a:cxn>
                  <a:cxn ang="0">
                    <a:pos x="14" y="0"/>
                  </a:cxn>
                </a:cxnLst>
                <a:rect l="0" t="0" r="r" b="b"/>
                <a:pathLst>
                  <a:path w="26" h="76">
                    <a:moveTo>
                      <a:pt x="14" y="0"/>
                    </a:moveTo>
                    <a:lnTo>
                      <a:pt x="14" y="0"/>
                    </a:lnTo>
                    <a:lnTo>
                      <a:pt x="8" y="0"/>
                    </a:lnTo>
                    <a:lnTo>
                      <a:pt x="4" y="4"/>
                    </a:lnTo>
                    <a:lnTo>
                      <a:pt x="2" y="6"/>
                    </a:lnTo>
                    <a:lnTo>
                      <a:pt x="0" y="12"/>
                    </a:lnTo>
                    <a:lnTo>
                      <a:pt x="0" y="38"/>
                    </a:lnTo>
                    <a:lnTo>
                      <a:pt x="0" y="64"/>
                    </a:lnTo>
                    <a:lnTo>
                      <a:pt x="0" y="64"/>
                    </a:lnTo>
                    <a:lnTo>
                      <a:pt x="2" y="68"/>
                    </a:lnTo>
                    <a:lnTo>
                      <a:pt x="4" y="72"/>
                    </a:lnTo>
                    <a:lnTo>
                      <a:pt x="8" y="74"/>
                    </a:lnTo>
                    <a:lnTo>
                      <a:pt x="14" y="76"/>
                    </a:lnTo>
                    <a:lnTo>
                      <a:pt x="14" y="76"/>
                    </a:lnTo>
                    <a:lnTo>
                      <a:pt x="18" y="74"/>
                    </a:lnTo>
                    <a:lnTo>
                      <a:pt x="22" y="72"/>
                    </a:lnTo>
                    <a:lnTo>
                      <a:pt x="26" y="68"/>
                    </a:lnTo>
                    <a:lnTo>
                      <a:pt x="26" y="64"/>
                    </a:lnTo>
                    <a:lnTo>
                      <a:pt x="26" y="38"/>
                    </a:lnTo>
                    <a:lnTo>
                      <a:pt x="26" y="12"/>
                    </a:lnTo>
                    <a:lnTo>
                      <a:pt x="26" y="12"/>
                    </a:lnTo>
                    <a:lnTo>
                      <a:pt x="26" y="6"/>
                    </a:lnTo>
                    <a:lnTo>
                      <a:pt x="22" y="4"/>
                    </a:lnTo>
                    <a:lnTo>
                      <a:pt x="18" y="0"/>
                    </a:lnTo>
                    <a:lnTo>
                      <a:pt x="14" y="0"/>
                    </a:lnTo>
                    <a:lnTo>
                      <a:pt x="14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u="sng"/>
              </a:p>
            </p:txBody>
          </p:sp>
          <p:sp>
            <p:nvSpPr>
              <p:cNvPr id="75" name="Freeform 73"/>
              <p:cNvSpPr>
                <a:spLocks/>
              </p:cNvSpPr>
              <p:nvPr/>
            </p:nvSpPr>
            <p:spPr bwMode="auto">
              <a:xfrm>
                <a:off x="5010150" y="946150"/>
                <a:ext cx="79375" cy="107950"/>
              </a:xfrm>
              <a:custGeom>
                <a:avLst/>
                <a:gdLst/>
                <a:ahLst/>
                <a:cxnLst>
                  <a:cxn ang="0">
                    <a:pos x="44" y="2"/>
                  </a:cxn>
                  <a:cxn ang="0">
                    <a:pos x="44" y="2"/>
                  </a:cxn>
                  <a:cxn ang="0">
                    <a:pos x="40" y="0"/>
                  </a:cxn>
                  <a:cxn ang="0">
                    <a:pos x="34" y="0"/>
                  </a:cxn>
                  <a:cxn ang="0">
                    <a:pos x="30" y="2"/>
                  </a:cxn>
                  <a:cxn ang="0">
                    <a:pos x="28" y="6"/>
                  </a:cxn>
                  <a:cxn ang="0">
                    <a:pos x="14" y="28"/>
                  </a:cxn>
                  <a:cxn ang="0">
                    <a:pos x="2" y="50"/>
                  </a:cxn>
                  <a:cxn ang="0">
                    <a:pos x="2" y="50"/>
                  </a:cxn>
                  <a:cxn ang="0">
                    <a:pos x="0" y="56"/>
                  </a:cxn>
                  <a:cxn ang="0">
                    <a:pos x="0" y="60"/>
                  </a:cxn>
                  <a:cxn ang="0">
                    <a:pos x="2" y="64"/>
                  </a:cxn>
                  <a:cxn ang="0">
                    <a:pos x="6" y="68"/>
                  </a:cxn>
                  <a:cxn ang="0">
                    <a:pos x="6" y="68"/>
                  </a:cxn>
                  <a:cxn ang="0">
                    <a:pos x="12" y="68"/>
                  </a:cxn>
                  <a:cxn ang="0">
                    <a:pos x="16" y="68"/>
                  </a:cxn>
                  <a:cxn ang="0">
                    <a:pos x="20" y="66"/>
                  </a:cxn>
                  <a:cxn ang="0">
                    <a:pos x="24" y="64"/>
                  </a:cxn>
                  <a:cxn ang="0">
                    <a:pos x="36" y="40"/>
                  </a:cxn>
                  <a:cxn ang="0">
                    <a:pos x="50" y="18"/>
                  </a:cxn>
                  <a:cxn ang="0">
                    <a:pos x="50" y="18"/>
                  </a:cxn>
                  <a:cxn ang="0">
                    <a:pos x="50" y="14"/>
                  </a:cxn>
                  <a:cxn ang="0">
                    <a:pos x="50" y="10"/>
                  </a:cxn>
                  <a:cxn ang="0">
                    <a:pos x="48" y="6"/>
                  </a:cxn>
                  <a:cxn ang="0">
                    <a:pos x="44" y="2"/>
                  </a:cxn>
                  <a:cxn ang="0">
                    <a:pos x="44" y="2"/>
                  </a:cxn>
                </a:cxnLst>
                <a:rect l="0" t="0" r="r" b="b"/>
                <a:pathLst>
                  <a:path w="50" h="68">
                    <a:moveTo>
                      <a:pt x="44" y="2"/>
                    </a:moveTo>
                    <a:lnTo>
                      <a:pt x="44" y="2"/>
                    </a:lnTo>
                    <a:lnTo>
                      <a:pt x="40" y="0"/>
                    </a:lnTo>
                    <a:lnTo>
                      <a:pt x="34" y="0"/>
                    </a:lnTo>
                    <a:lnTo>
                      <a:pt x="30" y="2"/>
                    </a:lnTo>
                    <a:lnTo>
                      <a:pt x="28" y="6"/>
                    </a:lnTo>
                    <a:lnTo>
                      <a:pt x="14" y="28"/>
                    </a:lnTo>
                    <a:lnTo>
                      <a:pt x="2" y="50"/>
                    </a:lnTo>
                    <a:lnTo>
                      <a:pt x="2" y="50"/>
                    </a:lnTo>
                    <a:lnTo>
                      <a:pt x="0" y="56"/>
                    </a:lnTo>
                    <a:lnTo>
                      <a:pt x="0" y="60"/>
                    </a:lnTo>
                    <a:lnTo>
                      <a:pt x="2" y="64"/>
                    </a:lnTo>
                    <a:lnTo>
                      <a:pt x="6" y="68"/>
                    </a:lnTo>
                    <a:lnTo>
                      <a:pt x="6" y="68"/>
                    </a:lnTo>
                    <a:lnTo>
                      <a:pt x="12" y="68"/>
                    </a:lnTo>
                    <a:lnTo>
                      <a:pt x="16" y="68"/>
                    </a:lnTo>
                    <a:lnTo>
                      <a:pt x="20" y="66"/>
                    </a:lnTo>
                    <a:lnTo>
                      <a:pt x="24" y="64"/>
                    </a:lnTo>
                    <a:lnTo>
                      <a:pt x="36" y="40"/>
                    </a:lnTo>
                    <a:lnTo>
                      <a:pt x="50" y="18"/>
                    </a:lnTo>
                    <a:lnTo>
                      <a:pt x="50" y="18"/>
                    </a:lnTo>
                    <a:lnTo>
                      <a:pt x="50" y="14"/>
                    </a:lnTo>
                    <a:lnTo>
                      <a:pt x="50" y="10"/>
                    </a:lnTo>
                    <a:lnTo>
                      <a:pt x="48" y="6"/>
                    </a:lnTo>
                    <a:lnTo>
                      <a:pt x="44" y="2"/>
                    </a:lnTo>
                    <a:lnTo>
                      <a:pt x="44" y="2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u="sng"/>
              </a:p>
            </p:txBody>
          </p:sp>
          <p:sp>
            <p:nvSpPr>
              <p:cNvPr id="76" name="Freeform 74"/>
              <p:cNvSpPr>
                <a:spLocks/>
              </p:cNvSpPr>
              <p:nvPr/>
            </p:nvSpPr>
            <p:spPr bwMode="auto">
              <a:xfrm>
                <a:off x="5156200" y="1120775"/>
                <a:ext cx="107950" cy="79375"/>
              </a:xfrm>
              <a:custGeom>
                <a:avLst/>
                <a:gdLst/>
                <a:ahLst/>
                <a:cxnLst>
                  <a:cxn ang="0">
                    <a:pos x="68" y="6"/>
                  </a:cxn>
                  <a:cxn ang="0">
                    <a:pos x="68" y="6"/>
                  </a:cxn>
                  <a:cxn ang="0">
                    <a:pos x="64" y="2"/>
                  </a:cxn>
                  <a:cxn ang="0">
                    <a:pos x="60" y="0"/>
                  </a:cxn>
                  <a:cxn ang="0">
                    <a:pos x="56" y="0"/>
                  </a:cxn>
                  <a:cxn ang="0">
                    <a:pos x="50" y="2"/>
                  </a:cxn>
                  <a:cxn ang="0">
                    <a:pos x="28" y="14"/>
                  </a:cxn>
                  <a:cxn ang="0">
                    <a:pos x="6" y="28"/>
                  </a:cxn>
                  <a:cxn ang="0">
                    <a:pos x="6" y="28"/>
                  </a:cxn>
                  <a:cxn ang="0">
                    <a:pos x="2" y="30"/>
                  </a:cxn>
                  <a:cxn ang="0">
                    <a:pos x="0" y="36"/>
                  </a:cxn>
                  <a:cxn ang="0">
                    <a:pos x="0" y="40"/>
                  </a:cxn>
                  <a:cxn ang="0">
                    <a:pos x="2" y="44"/>
                  </a:cxn>
                  <a:cxn ang="0">
                    <a:pos x="2" y="44"/>
                  </a:cxn>
                  <a:cxn ang="0">
                    <a:pos x="6" y="48"/>
                  </a:cxn>
                  <a:cxn ang="0">
                    <a:pos x="10" y="50"/>
                  </a:cxn>
                  <a:cxn ang="0">
                    <a:pos x="14" y="50"/>
                  </a:cxn>
                  <a:cxn ang="0">
                    <a:pos x="18" y="50"/>
                  </a:cxn>
                  <a:cxn ang="0">
                    <a:pos x="40" y="36"/>
                  </a:cxn>
                  <a:cxn ang="0">
                    <a:pos x="64" y="24"/>
                  </a:cxn>
                  <a:cxn ang="0">
                    <a:pos x="64" y="24"/>
                  </a:cxn>
                  <a:cxn ang="0">
                    <a:pos x="66" y="20"/>
                  </a:cxn>
                  <a:cxn ang="0">
                    <a:pos x="68" y="16"/>
                  </a:cxn>
                  <a:cxn ang="0">
                    <a:pos x="68" y="12"/>
                  </a:cxn>
                  <a:cxn ang="0">
                    <a:pos x="68" y="6"/>
                  </a:cxn>
                  <a:cxn ang="0">
                    <a:pos x="68" y="6"/>
                  </a:cxn>
                </a:cxnLst>
                <a:rect l="0" t="0" r="r" b="b"/>
                <a:pathLst>
                  <a:path w="68" h="50">
                    <a:moveTo>
                      <a:pt x="68" y="6"/>
                    </a:moveTo>
                    <a:lnTo>
                      <a:pt x="68" y="6"/>
                    </a:lnTo>
                    <a:lnTo>
                      <a:pt x="64" y="2"/>
                    </a:lnTo>
                    <a:lnTo>
                      <a:pt x="60" y="0"/>
                    </a:lnTo>
                    <a:lnTo>
                      <a:pt x="56" y="0"/>
                    </a:lnTo>
                    <a:lnTo>
                      <a:pt x="50" y="2"/>
                    </a:lnTo>
                    <a:lnTo>
                      <a:pt x="28" y="14"/>
                    </a:lnTo>
                    <a:lnTo>
                      <a:pt x="6" y="28"/>
                    </a:lnTo>
                    <a:lnTo>
                      <a:pt x="6" y="28"/>
                    </a:lnTo>
                    <a:lnTo>
                      <a:pt x="2" y="30"/>
                    </a:lnTo>
                    <a:lnTo>
                      <a:pt x="0" y="36"/>
                    </a:lnTo>
                    <a:lnTo>
                      <a:pt x="0" y="40"/>
                    </a:lnTo>
                    <a:lnTo>
                      <a:pt x="2" y="44"/>
                    </a:lnTo>
                    <a:lnTo>
                      <a:pt x="2" y="44"/>
                    </a:lnTo>
                    <a:lnTo>
                      <a:pt x="6" y="48"/>
                    </a:lnTo>
                    <a:lnTo>
                      <a:pt x="10" y="50"/>
                    </a:lnTo>
                    <a:lnTo>
                      <a:pt x="14" y="50"/>
                    </a:lnTo>
                    <a:lnTo>
                      <a:pt x="18" y="50"/>
                    </a:lnTo>
                    <a:lnTo>
                      <a:pt x="40" y="36"/>
                    </a:lnTo>
                    <a:lnTo>
                      <a:pt x="64" y="24"/>
                    </a:lnTo>
                    <a:lnTo>
                      <a:pt x="64" y="24"/>
                    </a:lnTo>
                    <a:lnTo>
                      <a:pt x="66" y="20"/>
                    </a:lnTo>
                    <a:lnTo>
                      <a:pt x="68" y="16"/>
                    </a:lnTo>
                    <a:lnTo>
                      <a:pt x="68" y="12"/>
                    </a:lnTo>
                    <a:lnTo>
                      <a:pt x="68" y="6"/>
                    </a:lnTo>
                    <a:lnTo>
                      <a:pt x="68" y="6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u="sng"/>
              </a:p>
            </p:txBody>
          </p:sp>
          <p:sp>
            <p:nvSpPr>
              <p:cNvPr id="77" name="Freeform 75"/>
              <p:cNvSpPr>
                <a:spLocks/>
              </p:cNvSpPr>
              <p:nvPr/>
            </p:nvSpPr>
            <p:spPr bwMode="auto">
              <a:xfrm>
                <a:off x="5210175" y="1362075"/>
                <a:ext cx="120650" cy="38100"/>
              </a:xfrm>
              <a:custGeom>
                <a:avLst/>
                <a:gdLst/>
                <a:ahLst/>
                <a:cxnLst>
                  <a:cxn ang="0">
                    <a:pos x="64" y="0"/>
                  </a:cxn>
                  <a:cxn ang="0">
                    <a:pos x="38" y="0"/>
                  </a:cxn>
                  <a:cxn ang="0">
                    <a:pos x="12" y="0"/>
                  </a:cxn>
                  <a:cxn ang="0">
                    <a:pos x="12" y="0"/>
                  </a:cxn>
                  <a:cxn ang="0">
                    <a:pos x="6" y="0"/>
                  </a:cxn>
                  <a:cxn ang="0">
                    <a:pos x="4" y="2"/>
                  </a:cxn>
                  <a:cxn ang="0">
                    <a:pos x="0" y="6"/>
                  </a:cxn>
                  <a:cxn ang="0">
                    <a:pos x="0" y="12"/>
                  </a:cxn>
                  <a:cxn ang="0">
                    <a:pos x="0" y="12"/>
                  </a:cxn>
                  <a:cxn ang="0">
                    <a:pos x="0" y="16"/>
                  </a:cxn>
                  <a:cxn ang="0">
                    <a:pos x="4" y="20"/>
                  </a:cxn>
                  <a:cxn ang="0">
                    <a:pos x="6" y="24"/>
                  </a:cxn>
                  <a:cxn ang="0">
                    <a:pos x="12" y="24"/>
                  </a:cxn>
                  <a:cxn ang="0">
                    <a:pos x="38" y="24"/>
                  </a:cxn>
                  <a:cxn ang="0">
                    <a:pos x="64" y="24"/>
                  </a:cxn>
                  <a:cxn ang="0">
                    <a:pos x="64" y="24"/>
                  </a:cxn>
                  <a:cxn ang="0">
                    <a:pos x="68" y="24"/>
                  </a:cxn>
                  <a:cxn ang="0">
                    <a:pos x="72" y="20"/>
                  </a:cxn>
                  <a:cxn ang="0">
                    <a:pos x="74" y="16"/>
                  </a:cxn>
                  <a:cxn ang="0">
                    <a:pos x="76" y="12"/>
                  </a:cxn>
                  <a:cxn ang="0">
                    <a:pos x="76" y="12"/>
                  </a:cxn>
                  <a:cxn ang="0">
                    <a:pos x="74" y="6"/>
                  </a:cxn>
                  <a:cxn ang="0">
                    <a:pos x="72" y="2"/>
                  </a:cxn>
                  <a:cxn ang="0">
                    <a:pos x="68" y="0"/>
                  </a:cxn>
                  <a:cxn ang="0">
                    <a:pos x="64" y="0"/>
                  </a:cxn>
                  <a:cxn ang="0">
                    <a:pos x="64" y="0"/>
                  </a:cxn>
                </a:cxnLst>
                <a:rect l="0" t="0" r="r" b="b"/>
                <a:pathLst>
                  <a:path w="76" h="24">
                    <a:moveTo>
                      <a:pt x="64" y="0"/>
                    </a:moveTo>
                    <a:lnTo>
                      <a:pt x="38" y="0"/>
                    </a:lnTo>
                    <a:lnTo>
                      <a:pt x="12" y="0"/>
                    </a:lnTo>
                    <a:lnTo>
                      <a:pt x="12" y="0"/>
                    </a:lnTo>
                    <a:lnTo>
                      <a:pt x="6" y="0"/>
                    </a:lnTo>
                    <a:lnTo>
                      <a:pt x="4" y="2"/>
                    </a:lnTo>
                    <a:lnTo>
                      <a:pt x="0" y="6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0" y="16"/>
                    </a:lnTo>
                    <a:lnTo>
                      <a:pt x="4" y="20"/>
                    </a:lnTo>
                    <a:lnTo>
                      <a:pt x="6" y="24"/>
                    </a:lnTo>
                    <a:lnTo>
                      <a:pt x="12" y="24"/>
                    </a:lnTo>
                    <a:lnTo>
                      <a:pt x="38" y="24"/>
                    </a:lnTo>
                    <a:lnTo>
                      <a:pt x="64" y="24"/>
                    </a:lnTo>
                    <a:lnTo>
                      <a:pt x="64" y="24"/>
                    </a:lnTo>
                    <a:lnTo>
                      <a:pt x="68" y="24"/>
                    </a:lnTo>
                    <a:lnTo>
                      <a:pt x="72" y="20"/>
                    </a:lnTo>
                    <a:lnTo>
                      <a:pt x="74" y="16"/>
                    </a:lnTo>
                    <a:lnTo>
                      <a:pt x="76" y="12"/>
                    </a:lnTo>
                    <a:lnTo>
                      <a:pt x="76" y="12"/>
                    </a:lnTo>
                    <a:lnTo>
                      <a:pt x="74" y="6"/>
                    </a:lnTo>
                    <a:lnTo>
                      <a:pt x="72" y="2"/>
                    </a:lnTo>
                    <a:lnTo>
                      <a:pt x="68" y="0"/>
                    </a:lnTo>
                    <a:lnTo>
                      <a:pt x="64" y="0"/>
                    </a:lnTo>
                    <a:lnTo>
                      <a:pt x="64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u="sng"/>
              </a:p>
            </p:txBody>
          </p:sp>
          <p:sp>
            <p:nvSpPr>
              <p:cNvPr id="78" name="Freeform 76"/>
              <p:cNvSpPr>
                <a:spLocks/>
              </p:cNvSpPr>
              <p:nvPr/>
            </p:nvSpPr>
            <p:spPr bwMode="auto">
              <a:xfrm>
                <a:off x="5156200" y="1558925"/>
                <a:ext cx="107950" cy="79375"/>
              </a:xfrm>
              <a:custGeom>
                <a:avLst/>
                <a:gdLst/>
                <a:ahLst/>
                <a:cxnLst>
                  <a:cxn ang="0">
                    <a:pos x="64" y="28"/>
                  </a:cxn>
                  <a:cxn ang="0">
                    <a:pos x="40" y="14"/>
                  </a:cxn>
                  <a:cxn ang="0">
                    <a:pos x="18" y="2"/>
                  </a:cxn>
                  <a:cxn ang="0">
                    <a:pos x="18" y="2"/>
                  </a:cxn>
                  <a:cxn ang="0">
                    <a:pos x="14" y="0"/>
                  </a:cxn>
                  <a:cxn ang="0">
                    <a:pos x="10" y="0"/>
                  </a:cxn>
                  <a:cxn ang="0">
                    <a:pos x="6" y="4"/>
                  </a:cxn>
                  <a:cxn ang="0">
                    <a:pos x="2" y="6"/>
                  </a:cxn>
                  <a:cxn ang="0">
                    <a:pos x="2" y="6"/>
                  </a:cxn>
                  <a:cxn ang="0">
                    <a:pos x="0" y="12"/>
                  </a:cxn>
                  <a:cxn ang="0">
                    <a:pos x="0" y="16"/>
                  </a:cxn>
                  <a:cxn ang="0">
                    <a:pos x="2" y="20"/>
                  </a:cxn>
                  <a:cxn ang="0">
                    <a:pos x="6" y="24"/>
                  </a:cxn>
                  <a:cxn ang="0">
                    <a:pos x="28" y="36"/>
                  </a:cxn>
                  <a:cxn ang="0">
                    <a:pos x="50" y="50"/>
                  </a:cxn>
                  <a:cxn ang="0">
                    <a:pos x="50" y="50"/>
                  </a:cxn>
                  <a:cxn ang="0">
                    <a:pos x="56" y="50"/>
                  </a:cxn>
                  <a:cxn ang="0">
                    <a:pos x="60" y="50"/>
                  </a:cxn>
                  <a:cxn ang="0">
                    <a:pos x="64" y="48"/>
                  </a:cxn>
                  <a:cxn ang="0">
                    <a:pos x="68" y="44"/>
                  </a:cxn>
                  <a:cxn ang="0">
                    <a:pos x="68" y="44"/>
                  </a:cxn>
                  <a:cxn ang="0">
                    <a:pos x="68" y="40"/>
                  </a:cxn>
                  <a:cxn ang="0">
                    <a:pos x="68" y="36"/>
                  </a:cxn>
                  <a:cxn ang="0">
                    <a:pos x="66" y="30"/>
                  </a:cxn>
                  <a:cxn ang="0">
                    <a:pos x="64" y="28"/>
                  </a:cxn>
                  <a:cxn ang="0">
                    <a:pos x="64" y="28"/>
                  </a:cxn>
                </a:cxnLst>
                <a:rect l="0" t="0" r="r" b="b"/>
                <a:pathLst>
                  <a:path w="68" h="50">
                    <a:moveTo>
                      <a:pt x="64" y="28"/>
                    </a:moveTo>
                    <a:lnTo>
                      <a:pt x="40" y="14"/>
                    </a:lnTo>
                    <a:lnTo>
                      <a:pt x="18" y="2"/>
                    </a:lnTo>
                    <a:lnTo>
                      <a:pt x="18" y="2"/>
                    </a:lnTo>
                    <a:lnTo>
                      <a:pt x="14" y="0"/>
                    </a:lnTo>
                    <a:lnTo>
                      <a:pt x="10" y="0"/>
                    </a:lnTo>
                    <a:lnTo>
                      <a:pt x="6" y="4"/>
                    </a:lnTo>
                    <a:lnTo>
                      <a:pt x="2" y="6"/>
                    </a:lnTo>
                    <a:lnTo>
                      <a:pt x="2" y="6"/>
                    </a:lnTo>
                    <a:lnTo>
                      <a:pt x="0" y="12"/>
                    </a:lnTo>
                    <a:lnTo>
                      <a:pt x="0" y="16"/>
                    </a:lnTo>
                    <a:lnTo>
                      <a:pt x="2" y="20"/>
                    </a:lnTo>
                    <a:lnTo>
                      <a:pt x="6" y="24"/>
                    </a:lnTo>
                    <a:lnTo>
                      <a:pt x="28" y="36"/>
                    </a:lnTo>
                    <a:lnTo>
                      <a:pt x="50" y="50"/>
                    </a:lnTo>
                    <a:lnTo>
                      <a:pt x="50" y="50"/>
                    </a:lnTo>
                    <a:lnTo>
                      <a:pt x="56" y="50"/>
                    </a:lnTo>
                    <a:lnTo>
                      <a:pt x="60" y="50"/>
                    </a:lnTo>
                    <a:lnTo>
                      <a:pt x="64" y="48"/>
                    </a:lnTo>
                    <a:lnTo>
                      <a:pt x="68" y="44"/>
                    </a:lnTo>
                    <a:lnTo>
                      <a:pt x="68" y="44"/>
                    </a:lnTo>
                    <a:lnTo>
                      <a:pt x="68" y="40"/>
                    </a:lnTo>
                    <a:lnTo>
                      <a:pt x="68" y="36"/>
                    </a:lnTo>
                    <a:lnTo>
                      <a:pt x="66" y="30"/>
                    </a:lnTo>
                    <a:lnTo>
                      <a:pt x="64" y="28"/>
                    </a:lnTo>
                    <a:lnTo>
                      <a:pt x="64" y="28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u="sng"/>
              </a:p>
            </p:txBody>
          </p:sp>
          <p:sp>
            <p:nvSpPr>
              <p:cNvPr id="79" name="Freeform 77"/>
              <p:cNvSpPr>
                <a:spLocks/>
              </p:cNvSpPr>
              <p:nvPr/>
            </p:nvSpPr>
            <p:spPr bwMode="auto">
              <a:xfrm>
                <a:off x="4572000" y="946150"/>
                <a:ext cx="79375" cy="107950"/>
              </a:xfrm>
              <a:custGeom>
                <a:avLst/>
                <a:gdLst/>
                <a:ahLst/>
                <a:cxnLst>
                  <a:cxn ang="0">
                    <a:pos x="50" y="50"/>
                  </a:cxn>
                  <a:cxn ang="0">
                    <a:pos x="36" y="28"/>
                  </a:cxn>
                  <a:cxn ang="0">
                    <a:pos x="24" y="6"/>
                  </a:cxn>
                  <a:cxn ang="0">
                    <a:pos x="24" y="6"/>
                  </a:cxn>
                  <a:cxn ang="0">
                    <a:pos x="20" y="2"/>
                  </a:cxn>
                  <a:cxn ang="0">
                    <a:pos x="16" y="0"/>
                  </a:cxn>
                  <a:cxn ang="0">
                    <a:pos x="12" y="0"/>
                  </a:cxn>
                  <a:cxn ang="0">
                    <a:pos x="6" y="2"/>
                  </a:cxn>
                  <a:cxn ang="0">
                    <a:pos x="6" y="2"/>
                  </a:cxn>
                  <a:cxn ang="0">
                    <a:pos x="2" y="6"/>
                  </a:cxn>
                  <a:cxn ang="0">
                    <a:pos x="0" y="10"/>
                  </a:cxn>
                  <a:cxn ang="0">
                    <a:pos x="0" y="14"/>
                  </a:cxn>
                  <a:cxn ang="0">
                    <a:pos x="2" y="18"/>
                  </a:cxn>
                  <a:cxn ang="0">
                    <a:pos x="14" y="40"/>
                  </a:cxn>
                  <a:cxn ang="0">
                    <a:pos x="28" y="64"/>
                  </a:cxn>
                  <a:cxn ang="0">
                    <a:pos x="28" y="64"/>
                  </a:cxn>
                  <a:cxn ang="0">
                    <a:pos x="30" y="66"/>
                  </a:cxn>
                  <a:cxn ang="0">
                    <a:pos x="34" y="68"/>
                  </a:cxn>
                  <a:cxn ang="0">
                    <a:pos x="40" y="68"/>
                  </a:cxn>
                  <a:cxn ang="0">
                    <a:pos x="44" y="68"/>
                  </a:cxn>
                  <a:cxn ang="0">
                    <a:pos x="44" y="68"/>
                  </a:cxn>
                  <a:cxn ang="0">
                    <a:pos x="48" y="64"/>
                  </a:cxn>
                  <a:cxn ang="0">
                    <a:pos x="50" y="60"/>
                  </a:cxn>
                  <a:cxn ang="0">
                    <a:pos x="50" y="56"/>
                  </a:cxn>
                  <a:cxn ang="0">
                    <a:pos x="50" y="50"/>
                  </a:cxn>
                  <a:cxn ang="0">
                    <a:pos x="50" y="50"/>
                  </a:cxn>
                </a:cxnLst>
                <a:rect l="0" t="0" r="r" b="b"/>
                <a:pathLst>
                  <a:path w="50" h="68">
                    <a:moveTo>
                      <a:pt x="50" y="50"/>
                    </a:moveTo>
                    <a:lnTo>
                      <a:pt x="36" y="28"/>
                    </a:lnTo>
                    <a:lnTo>
                      <a:pt x="24" y="6"/>
                    </a:lnTo>
                    <a:lnTo>
                      <a:pt x="24" y="6"/>
                    </a:lnTo>
                    <a:lnTo>
                      <a:pt x="20" y="2"/>
                    </a:lnTo>
                    <a:lnTo>
                      <a:pt x="16" y="0"/>
                    </a:lnTo>
                    <a:lnTo>
                      <a:pt x="12" y="0"/>
                    </a:lnTo>
                    <a:lnTo>
                      <a:pt x="6" y="2"/>
                    </a:lnTo>
                    <a:lnTo>
                      <a:pt x="6" y="2"/>
                    </a:lnTo>
                    <a:lnTo>
                      <a:pt x="2" y="6"/>
                    </a:lnTo>
                    <a:lnTo>
                      <a:pt x="0" y="10"/>
                    </a:lnTo>
                    <a:lnTo>
                      <a:pt x="0" y="14"/>
                    </a:lnTo>
                    <a:lnTo>
                      <a:pt x="2" y="18"/>
                    </a:lnTo>
                    <a:lnTo>
                      <a:pt x="14" y="40"/>
                    </a:lnTo>
                    <a:lnTo>
                      <a:pt x="28" y="64"/>
                    </a:lnTo>
                    <a:lnTo>
                      <a:pt x="28" y="64"/>
                    </a:lnTo>
                    <a:lnTo>
                      <a:pt x="30" y="66"/>
                    </a:lnTo>
                    <a:lnTo>
                      <a:pt x="34" y="68"/>
                    </a:lnTo>
                    <a:lnTo>
                      <a:pt x="40" y="68"/>
                    </a:lnTo>
                    <a:lnTo>
                      <a:pt x="44" y="68"/>
                    </a:lnTo>
                    <a:lnTo>
                      <a:pt x="44" y="68"/>
                    </a:lnTo>
                    <a:lnTo>
                      <a:pt x="48" y="64"/>
                    </a:lnTo>
                    <a:lnTo>
                      <a:pt x="50" y="60"/>
                    </a:lnTo>
                    <a:lnTo>
                      <a:pt x="50" y="56"/>
                    </a:lnTo>
                    <a:lnTo>
                      <a:pt x="50" y="50"/>
                    </a:lnTo>
                    <a:lnTo>
                      <a:pt x="50" y="50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u="sng"/>
              </a:p>
            </p:txBody>
          </p:sp>
          <p:sp>
            <p:nvSpPr>
              <p:cNvPr id="80" name="Freeform 78"/>
              <p:cNvSpPr>
                <a:spLocks/>
              </p:cNvSpPr>
              <p:nvPr/>
            </p:nvSpPr>
            <p:spPr bwMode="auto">
              <a:xfrm>
                <a:off x="4397375" y="1120775"/>
                <a:ext cx="107950" cy="79375"/>
              </a:xfrm>
              <a:custGeom>
                <a:avLst/>
                <a:gdLst/>
                <a:ahLst/>
                <a:cxnLst>
                  <a:cxn ang="0">
                    <a:pos x="64" y="28"/>
                  </a:cxn>
                  <a:cxn ang="0">
                    <a:pos x="40" y="14"/>
                  </a:cxn>
                  <a:cxn ang="0">
                    <a:pos x="18" y="2"/>
                  </a:cxn>
                  <a:cxn ang="0">
                    <a:pos x="18" y="2"/>
                  </a:cxn>
                  <a:cxn ang="0">
                    <a:pos x="14" y="0"/>
                  </a:cxn>
                  <a:cxn ang="0">
                    <a:pos x="10" y="0"/>
                  </a:cxn>
                  <a:cxn ang="0">
                    <a:pos x="4" y="2"/>
                  </a:cxn>
                  <a:cxn ang="0">
                    <a:pos x="2" y="6"/>
                  </a:cxn>
                  <a:cxn ang="0">
                    <a:pos x="2" y="6"/>
                  </a:cxn>
                  <a:cxn ang="0">
                    <a:pos x="0" y="12"/>
                  </a:cxn>
                  <a:cxn ang="0">
                    <a:pos x="0" y="16"/>
                  </a:cxn>
                  <a:cxn ang="0">
                    <a:pos x="2" y="20"/>
                  </a:cxn>
                  <a:cxn ang="0">
                    <a:pos x="6" y="24"/>
                  </a:cxn>
                  <a:cxn ang="0">
                    <a:pos x="28" y="36"/>
                  </a:cxn>
                  <a:cxn ang="0">
                    <a:pos x="50" y="50"/>
                  </a:cxn>
                  <a:cxn ang="0">
                    <a:pos x="50" y="50"/>
                  </a:cxn>
                  <a:cxn ang="0">
                    <a:pos x="56" y="50"/>
                  </a:cxn>
                  <a:cxn ang="0">
                    <a:pos x="60" y="50"/>
                  </a:cxn>
                  <a:cxn ang="0">
                    <a:pos x="64" y="48"/>
                  </a:cxn>
                  <a:cxn ang="0">
                    <a:pos x="66" y="44"/>
                  </a:cxn>
                  <a:cxn ang="0">
                    <a:pos x="66" y="44"/>
                  </a:cxn>
                  <a:cxn ang="0">
                    <a:pos x="68" y="40"/>
                  </a:cxn>
                  <a:cxn ang="0">
                    <a:pos x="68" y="36"/>
                  </a:cxn>
                  <a:cxn ang="0">
                    <a:pos x="66" y="30"/>
                  </a:cxn>
                  <a:cxn ang="0">
                    <a:pos x="64" y="28"/>
                  </a:cxn>
                  <a:cxn ang="0">
                    <a:pos x="64" y="28"/>
                  </a:cxn>
                </a:cxnLst>
                <a:rect l="0" t="0" r="r" b="b"/>
                <a:pathLst>
                  <a:path w="68" h="50">
                    <a:moveTo>
                      <a:pt x="64" y="28"/>
                    </a:moveTo>
                    <a:lnTo>
                      <a:pt x="40" y="14"/>
                    </a:lnTo>
                    <a:lnTo>
                      <a:pt x="18" y="2"/>
                    </a:lnTo>
                    <a:lnTo>
                      <a:pt x="18" y="2"/>
                    </a:lnTo>
                    <a:lnTo>
                      <a:pt x="14" y="0"/>
                    </a:lnTo>
                    <a:lnTo>
                      <a:pt x="10" y="0"/>
                    </a:lnTo>
                    <a:lnTo>
                      <a:pt x="4" y="2"/>
                    </a:lnTo>
                    <a:lnTo>
                      <a:pt x="2" y="6"/>
                    </a:lnTo>
                    <a:lnTo>
                      <a:pt x="2" y="6"/>
                    </a:lnTo>
                    <a:lnTo>
                      <a:pt x="0" y="12"/>
                    </a:lnTo>
                    <a:lnTo>
                      <a:pt x="0" y="16"/>
                    </a:lnTo>
                    <a:lnTo>
                      <a:pt x="2" y="20"/>
                    </a:lnTo>
                    <a:lnTo>
                      <a:pt x="6" y="24"/>
                    </a:lnTo>
                    <a:lnTo>
                      <a:pt x="28" y="36"/>
                    </a:lnTo>
                    <a:lnTo>
                      <a:pt x="50" y="50"/>
                    </a:lnTo>
                    <a:lnTo>
                      <a:pt x="50" y="50"/>
                    </a:lnTo>
                    <a:lnTo>
                      <a:pt x="56" y="50"/>
                    </a:lnTo>
                    <a:lnTo>
                      <a:pt x="60" y="50"/>
                    </a:lnTo>
                    <a:lnTo>
                      <a:pt x="64" y="48"/>
                    </a:lnTo>
                    <a:lnTo>
                      <a:pt x="66" y="44"/>
                    </a:lnTo>
                    <a:lnTo>
                      <a:pt x="66" y="44"/>
                    </a:lnTo>
                    <a:lnTo>
                      <a:pt x="68" y="40"/>
                    </a:lnTo>
                    <a:lnTo>
                      <a:pt x="68" y="36"/>
                    </a:lnTo>
                    <a:lnTo>
                      <a:pt x="66" y="30"/>
                    </a:lnTo>
                    <a:lnTo>
                      <a:pt x="64" y="28"/>
                    </a:lnTo>
                    <a:lnTo>
                      <a:pt x="64" y="28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u="sng"/>
              </a:p>
            </p:txBody>
          </p:sp>
          <p:sp>
            <p:nvSpPr>
              <p:cNvPr id="81" name="Freeform 79"/>
              <p:cNvSpPr>
                <a:spLocks/>
              </p:cNvSpPr>
              <p:nvPr/>
            </p:nvSpPr>
            <p:spPr bwMode="auto">
              <a:xfrm>
                <a:off x="4333875" y="1362075"/>
                <a:ext cx="120650" cy="38100"/>
              </a:xfrm>
              <a:custGeom>
                <a:avLst/>
                <a:gdLst/>
                <a:ahLst/>
                <a:cxnLst>
                  <a:cxn ang="0">
                    <a:pos x="64" y="0"/>
                  </a:cxn>
                  <a:cxn ang="0">
                    <a:pos x="38" y="0"/>
                  </a:cxn>
                  <a:cxn ang="0">
                    <a:pos x="12" y="0"/>
                  </a:cxn>
                  <a:cxn ang="0">
                    <a:pos x="12" y="0"/>
                  </a:cxn>
                  <a:cxn ang="0">
                    <a:pos x="6" y="0"/>
                  </a:cxn>
                  <a:cxn ang="0">
                    <a:pos x="4" y="2"/>
                  </a:cxn>
                  <a:cxn ang="0">
                    <a:pos x="0" y="6"/>
                  </a:cxn>
                  <a:cxn ang="0">
                    <a:pos x="0" y="12"/>
                  </a:cxn>
                  <a:cxn ang="0">
                    <a:pos x="0" y="12"/>
                  </a:cxn>
                  <a:cxn ang="0">
                    <a:pos x="0" y="16"/>
                  </a:cxn>
                  <a:cxn ang="0">
                    <a:pos x="4" y="20"/>
                  </a:cxn>
                  <a:cxn ang="0">
                    <a:pos x="6" y="24"/>
                  </a:cxn>
                  <a:cxn ang="0">
                    <a:pos x="12" y="24"/>
                  </a:cxn>
                  <a:cxn ang="0">
                    <a:pos x="38" y="24"/>
                  </a:cxn>
                  <a:cxn ang="0">
                    <a:pos x="64" y="24"/>
                  </a:cxn>
                  <a:cxn ang="0">
                    <a:pos x="64" y="24"/>
                  </a:cxn>
                  <a:cxn ang="0">
                    <a:pos x="68" y="24"/>
                  </a:cxn>
                  <a:cxn ang="0">
                    <a:pos x="72" y="20"/>
                  </a:cxn>
                  <a:cxn ang="0">
                    <a:pos x="74" y="16"/>
                  </a:cxn>
                  <a:cxn ang="0">
                    <a:pos x="76" y="12"/>
                  </a:cxn>
                  <a:cxn ang="0">
                    <a:pos x="76" y="12"/>
                  </a:cxn>
                  <a:cxn ang="0">
                    <a:pos x="74" y="6"/>
                  </a:cxn>
                  <a:cxn ang="0">
                    <a:pos x="72" y="2"/>
                  </a:cxn>
                  <a:cxn ang="0">
                    <a:pos x="68" y="0"/>
                  </a:cxn>
                  <a:cxn ang="0">
                    <a:pos x="64" y="0"/>
                  </a:cxn>
                  <a:cxn ang="0">
                    <a:pos x="64" y="0"/>
                  </a:cxn>
                </a:cxnLst>
                <a:rect l="0" t="0" r="r" b="b"/>
                <a:pathLst>
                  <a:path w="76" h="24">
                    <a:moveTo>
                      <a:pt x="64" y="0"/>
                    </a:moveTo>
                    <a:lnTo>
                      <a:pt x="38" y="0"/>
                    </a:lnTo>
                    <a:lnTo>
                      <a:pt x="12" y="0"/>
                    </a:lnTo>
                    <a:lnTo>
                      <a:pt x="12" y="0"/>
                    </a:lnTo>
                    <a:lnTo>
                      <a:pt x="6" y="0"/>
                    </a:lnTo>
                    <a:lnTo>
                      <a:pt x="4" y="2"/>
                    </a:lnTo>
                    <a:lnTo>
                      <a:pt x="0" y="6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0" y="16"/>
                    </a:lnTo>
                    <a:lnTo>
                      <a:pt x="4" y="20"/>
                    </a:lnTo>
                    <a:lnTo>
                      <a:pt x="6" y="24"/>
                    </a:lnTo>
                    <a:lnTo>
                      <a:pt x="12" y="24"/>
                    </a:lnTo>
                    <a:lnTo>
                      <a:pt x="38" y="24"/>
                    </a:lnTo>
                    <a:lnTo>
                      <a:pt x="64" y="24"/>
                    </a:lnTo>
                    <a:lnTo>
                      <a:pt x="64" y="24"/>
                    </a:lnTo>
                    <a:lnTo>
                      <a:pt x="68" y="24"/>
                    </a:lnTo>
                    <a:lnTo>
                      <a:pt x="72" y="20"/>
                    </a:lnTo>
                    <a:lnTo>
                      <a:pt x="74" y="16"/>
                    </a:lnTo>
                    <a:lnTo>
                      <a:pt x="76" y="12"/>
                    </a:lnTo>
                    <a:lnTo>
                      <a:pt x="76" y="12"/>
                    </a:lnTo>
                    <a:lnTo>
                      <a:pt x="74" y="6"/>
                    </a:lnTo>
                    <a:lnTo>
                      <a:pt x="72" y="2"/>
                    </a:lnTo>
                    <a:lnTo>
                      <a:pt x="68" y="0"/>
                    </a:lnTo>
                    <a:lnTo>
                      <a:pt x="64" y="0"/>
                    </a:lnTo>
                    <a:lnTo>
                      <a:pt x="64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u="sng"/>
              </a:p>
            </p:txBody>
          </p:sp>
          <p:sp>
            <p:nvSpPr>
              <p:cNvPr id="82" name="Freeform 80"/>
              <p:cNvSpPr>
                <a:spLocks/>
              </p:cNvSpPr>
              <p:nvPr/>
            </p:nvSpPr>
            <p:spPr bwMode="auto">
              <a:xfrm>
                <a:off x="4397375" y="1558925"/>
                <a:ext cx="107950" cy="79375"/>
              </a:xfrm>
              <a:custGeom>
                <a:avLst/>
                <a:gdLst/>
                <a:ahLst/>
                <a:cxnLst>
                  <a:cxn ang="0">
                    <a:pos x="66" y="6"/>
                  </a:cxn>
                  <a:cxn ang="0">
                    <a:pos x="66" y="6"/>
                  </a:cxn>
                  <a:cxn ang="0">
                    <a:pos x="64" y="4"/>
                  </a:cxn>
                  <a:cxn ang="0">
                    <a:pos x="60" y="0"/>
                  </a:cxn>
                  <a:cxn ang="0">
                    <a:pos x="56" y="0"/>
                  </a:cxn>
                  <a:cxn ang="0">
                    <a:pos x="50" y="2"/>
                  </a:cxn>
                  <a:cxn ang="0">
                    <a:pos x="28" y="14"/>
                  </a:cxn>
                  <a:cxn ang="0">
                    <a:pos x="6" y="28"/>
                  </a:cxn>
                  <a:cxn ang="0">
                    <a:pos x="6" y="28"/>
                  </a:cxn>
                  <a:cxn ang="0">
                    <a:pos x="2" y="30"/>
                  </a:cxn>
                  <a:cxn ang="0">
                    <a:pos x="0" y="36"/>
                  </a:cxn>
                  <a:cxn ang="0">
                    <a:pos x="0" y="40"/>
                  </a:cxn>
                  <a:cxn ang="0">
                    <a:pos x="2" y="44"/>
                  </a:cxn>
                  <a:cxn ang="0">
                    <a:pos x="2" y="44"/>
                  </a:cxn>
                  <a:cxn ang="0">
                    <a:pos x="4" y="48"/>
                  </a:cxn>
                  <a:cxn ang="0">
                    <a:pos x="10" y="50"/>
                  </a:cxn>
                  <a:cxn ang="0">
                    <a:pos x="14" y="50"/>
                  </a:cxn>
                  <a:cxn ang="0">
                    <a:pos x="18" y="50"/>
                  </a:cxn>
                  <a:cxn ang="0">
                    <a:pos x="40" y="36"/>
                  </a:cxn>
                  <a:cxn ang="0">
                    <a:pos x="64" y="24"/>
                  </a:cxn>
                  <a:cxn ang="0">
                    <a:pos x="64" y="24"/>
                  </a:cxn>
                  <a:cxn ang="0">
                    <a:pos x="66" y="20"/>
                  </a:cxn>
                  <a:cxn ang="0">
                    <a:pos x="68" y="16"/>
                  </a:cxn>
                  <a:cxn ang="0">
                    <a:pos x="68" y="12"/>
                  </a:cxn>
                  <a:cxn ang="0">
                    <a:pos x="66" y="6"/>
                  </a:cxn>
                  <a:cxn ang="0">
                    <a:pos x="66" y="6"/>
                  </a:cxn>
                </a:cxnLst>
                <a:rect l="0" t="0" r="r" b="b"/>
                <a:pathLst>
                  <a:path w="68" h="50">
                    <a:moveTo>
                      <a:pt x="66" y="6"/>
                    </a:moveTo>
                    <a:lnTo>
                      <a:pt x="66" y="6"/>
                    </a:lnTo>
                    <a:lnTo>
                      <a:pt x="64" y="4"/>
                    </a:lnTo>
                    <a:lnTo>
                      <a:pt x="60" y="0"/>
                    </a:lnTo>
                    <a:lnTo>
                      <a:pt x="56" y="0"/>
                    </a:lnTo>
                    <a:lnTo>
                      <a:pt x="50" y="2"/>
                    </a:lnTo>
                    <a:lnTo>
                      <a:pt x="28" y="14"/>
                    </a:lnTo>
                    <a:lnTo>
                      <a:pt x="6" y="28"/>
                    </a:lnTo>
                    <a:lnTo>
                      <a:pt x="6" y="28"/>
                    </a:lnTo>
                    <a:lnTo>
                      <a:pt x="2" y="30"/>
                    </a:lnTo>
                    <a:lnTo>
                      <a:pt x="0" y="36"/>
                    </a:lnTo>
                    <a:lnTo>
                      <a:pt x="0" y="40"/>
                    </a:lnTo>
                    <a:lnTo>
                      <a:pt x="2" y="44"/>
                    </a:lnTo>
                    <a:lnTo>
                      <a:pt x="2" y="44"/>
                    </a:lnTo>
                    <a:lnTo>
                      <a:pt x="4" y="48"/>
                    </a:lnTo>
                    <a:lnTo>
                      <a:pt x="10" y="50"/>
                    </a:lnTo>
                    <a:lnTo>
                      <a:pt x="14" y="50"/>
                    </a:lnTo>
                    <a:lnTo>
                      <a:pt x="18" y="50"/>
                    </a:lnTo>
                    <a:lnTo>
                      <a:pt x="40" y="36"/>
                    </a:lnTo>
                    <a:lnTo>
                      <a:pt x="64" y="24"/>
                    </a:lnTo>
                    <a:lnTo>
                      <a:pt x="64" y="24"/>
                    </a:lnTo>
                    <a:lnTo>
                      <a:pt x="66" y="20"/>
                    </a:lnTo>
                    <a:lnTo>
                      <a:pt x="68" y="16"/>
                    </a:lnTo>
                    <a:lnTo>
                      <a:pt x="68" y="12"/>
                    </a:lnTo>
                    <a:lnTo>
                      <a:pt x="66" y="6"/>
                    </a:lnTo>
                    <a:lnTo>
                      <a:pt x="66" y="6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u="sng"/>
              </a:p>
            </p:txBody>
          </p:sp>
        </p:grpSp>
      </p:grpSp>
      <p:sp>
        <p:nvSpPr>
          <p:cNvPr id="83" name="TextBox 18"/>
          <p:cNvSpPr txBox="1">
            <a:spLocks noChangeArrowheads="1"/>
          </p:cNvSpPr>
          <p:nvPr/>
        </p:nvSpPr>
        <p:spPr bwMode="auto">
          <a:xfrm>
            <a:off x="4496746" y="1746100"/>
            <a:ext cx="43313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914400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zh-CN" sz="3200" b="1" dirty="0">
                <a:solidFill>
                  <a:srgbClr val="EAE7D4"/>
                </a:solidFill>
                <a:latin typeface="+mn-lt"/>
              </a:rPr>
              <a:t>A</a:t>
            </a:r>
            <a:endParaRPr lang="zh-CN" altLang="en-US" sz="3200" b="1" dirty="0">
              <a:solidFill>
                <a:srgbClr val="EAE7D4"/>
              </a:solidFill>
              <a:latin typeface="+mn-lt"/>
            </a:endParaRPr>
          </a:p>
        </p:txBody>
      </p:sp>
      <p:sp>
        <p:nvSpPr>
          <p:cNvPr id="84" name="TextBox 18"/>
          <p:cNvSpPr txBox="1">
            <a:spLocks noChangeArrowheads="1"/>
          </p:cNvSpPr>
          <p:nvPr/>
        </p:nvSpPr>
        <p:spPr bwMode="auto">
          <a:xfrm>
            <a:off x="7496561" y="1802959"/>
            <a:ext cx="415498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914400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zh-CN" sz="3200" b="1">
                <a:solidFill>
                  <a:srgbClr val="EAE7D4"/>
                </a:solidFill>
                <a:latin typeface="+mn-lt"/>
              </a:rPr>
              <a:t>B</a:t>
            </a:r>
            <a:endParaRPr lang="zh-CN" altLang="en-US" sz="3200" b="1">
              <a:solidFill>
                <a:srgbClr val="EAE7D4"/>
              </a:solidFill>
              <a:latin typeface="+mn-lt"/>
            </a:endParaRPr>
          </a:p>
        </p:txBody>
      </p:sp>
      <p:sp>
        <p:nvSpPr>
          <p:cNvPr id="85" name="TextBox 18"/>
          <p:cNvSpPr txBox="1">
            <a:spLocks noChangeArrowheads="1"/>
          </p:cNvSpPr>
          <p:nvPr/>
        </p:nvSpPr>
        <p:spPr bwMode="auto">
          <a:xfrm>
            <a:off x="7535774" y="4787089"/>
            <a:ext cx="402674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914400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zh-CN" sz="3200" b="1" dirty="0">
                <a:solidFill>
                  <a:srgbClr val="EAE7D4"/>
                </a:solidFill>
                <a:latin typeface="+mn-lt"/>
              </a:rPr>
              <a:t>C</a:t>
            </a:r>
            <a:endParaRPr lang="zh-CN" altLang="en-US" sz="3200" b="1" dirty="0">
              <a:solidFill>
                <a:srgbClr val="EAE7D4"/>
              </a:solidFill>
              <a:latin typeface="+mn-lt"/>
            </a:endParaRPr>
          </a:p>
        </p:txBody>
      </p:sp>
      <p:sp>
        <p:nvSpPr>
          <p:cNvPr id="86" name="TextBox 18"/>
          <p:cNvSpPr txBox="1">
            <a:spLocks noChangeArrowheads="1"/>
          </p:cNvSpPr>
          <p:nvPr/>
        </p:nvSpPr>
        <p:spPr bwMode="auto">
          <a:xfrm>
            <a:off x="4506550" y="4802774"/>
            <a:ext cx="44275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914400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zh-CN" sz="3200" b="1" dirty="0">
                <a:solidFill>
                  <a:srgbClr val="EAE7D4"/>
                </a:solidFill>
                <a:latin typeface="+mn-lt"/>
              </a:rPr>
              <a:t>D</a:t>
            </a:r>
            <a:endParaRPr lang="zh-CN" altLang="en-US" sz="3200" b="1" dirty="0">
              <a:solidFill>
                <a:srgbClr val="EAE7D4"/>
              </a:solidFill>
              <a:latin typeface="+mn-lt"/>
            </a:endParaRPr>
          </a:p>
        </p:txBody>
      </p:sp>
      <p:sp>
        <p:nvSpPr>
          <p:cNvPr id="87" name="文本框 86"/>
          <p:cNvSpPr txBox="1"/>
          <p:nvPr/>
        </p:nvSpPr>
        <p:spPr>
          <a:xfrm>
            <a:off x="1434827" y="1738257"/>
            <a:ext cx="3236773" cy="461665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just"/>
            <a:r>
              <a:rPr lang="zh-CN" altLang="en-US" sz="24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在此输入您的标题</a:t>
            </a:r>
          </a:p>
        </p:txBody>
      </p:sp>
      <p:sp>
        <p:nvSpPr>
          <p:cNvPr id="88" name="文本框 87"/>
          <p:cNvSpPr txBox="1"/>
          <p:nvPr/>
        </p:nvSpPr>
        <p:spPr>
          <a:xfrm>
            <a:off x="1389608" y="2180322"/>
            <a:ext cx="2856115" cy="977191"/>
          </a:xfrm>
          <a:prstGeom prst="rect">
            <a:avLst/>
          </a:prstGeom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algn="r">
              <a:lnSpc>
                <a:spcPts val="2300"/>
              </a:lnSpc>
            </a:pPr>
            <a:r>
              <a:rPr lang="zh-CN" altLang="en-US" sz="1400" spc="300">
                <a:solidFill>
                  <a:schemeClr val="tx1">
                    <a:lumMod val="50000"/>
                    <a:lumOff val="50000"/>
                  </a:schemeClr>
                </a:solidFill>
              </a:rPr>
              <a:t>为</a:t>
            </a:r>
            <a:r>
              <a:rPr lang="zh-CN" altLang="en-US" sz="1400" spc="3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您的演讲加分添彩！语言简洁生动，将每页字数控制在</a:t>
            </a:r>
            <a:r>
              <a:rPr lang="en-US" altLang="zh-CN" sz="1400" spc="3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200</a:t>
            </a:r>
            <a:r>
              <a:rPr lang="zh-CN" altLang="en-US" sz="1400" spc="3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字以内</a:t>
            </a:r>
          </a:p>
        </p:txBody>
      </p:sp>
      <p:sp>
        <p:nvSpPr>
          <p:cNvPr id="89" name="文本框 88"/>
          <p:cNvSpPr txBox="1"/>
          <p:nvPr/>
        </p:nvSpPr>
        <p:spPr>
          <a:xfrm>
            <a:off x="8272317" y="1738257"/>
            <a:ext cx="3236773" cy="461665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just"/>
            <a:r>
              <a:rPr lang="zh-CN" altLang="en-US" sz="24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在此输入您的标题</a:t>
            </a:r>
          </a:p>
        </p:txBody>
      </p:sp>
      <p:sp>
        <p:nvSpPr>
          <p:cNvPr id="90" name="文本框 89"/>
          <p:cNvSpPr txBox="1"/>
          <p:nvPr/>
        </p:nvSpPr>
        <p:spPr>
          <a:xfrm>
            <a:off x="8307457" y="2142222"/>
            <a:ext cx="2856115" cy="977191"/>
          </a:xfrm>
          <a:prstGeom prst="rect">
            <a:avLst/>
          </a:prstGeom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algn="just">
              <a:lnSpc>
                <a:spcPts val="2300"/>
              </a:lnSpc>
            </a:pPr>
            <a:r>
              <a:rPr lang="zh-CN" altLang="en-US" sz="1400" spc="300">
                <a:solidFill>
                  <a:schemeClr val="tx1">
                    <a:lumMod val="50000"/>
                    <a:lumOff val="50000"/>
                  </a:schemeClr>
                </a:solidFill>
              </a:rPr>
              <a:t>为</a:t>
            </a:r>
            <a:r>
              <a:rPr lang="zh-CN" altLang="en-US" sz="1400" spc="3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您的演讲加分添彩！语言简洁生动，将每页字数控制在</a:t>
            </a:r>
            <a:r>
              <a:rPr lang="en-US" altLang="zh-CN" sz="1400" spc="3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200</a:t>
            </a:r>
            <a:r>
              <a:rPr lang="zh-CN" altLang="en-US" sz="1400" spc="3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字以内</a:t>
            </a:r>
          </a:p>
        </p:txBody>
      </p:sp>
      <p:sp>
        <p:nvSpPr>
          <p:cNvPr id="91" name="文本框 90"/>
          <p:cNvSpPr txBox="1"/>
          <p:nvPr/>
        </p:nvSpPr>
        <p:spPr>
          <a:xfrm>
            <a:off x="8286831" y="4783006"/>
            <a:ext cx="3236773" cy="461665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just"/>
            <a:r>
              <a:rPr lang="zh-CN" altLang="en-US" sz="24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在此输入您的标题</a:t>
            </a:r>
          </a:p>
        </p:txBody>
      </p:sp>
      <p:sp>
        <p:nvSpPr>
          <p:cNvPr id="92" name="文本框 91"/>
          <p:cNvSpPr txBox="1"/>
          <p:nvPr/>
        </p:nvSpPr>
        <p:spPr>
          <a:xfrm>
            <a:off x="8307457" y="5174271"/>
            <a:ext cx="2856115" cy="977191"/>
          </a:xfrm>
          <a:prstGeom prst="rect">
            <a:avLst/>
          </a:prstGeom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algn="just">
              <a:lnSpc>
                <a:spcPts val="2300"/>
              </a:lnSpc>
            </a:pPr>
            <a:r>
              <a:rPr lang="zh-CN" altLang="en-US" sz="1400" spc="300">
                <a:solidFill>
                  <a:schemeClr val="tx1">
                    <a:lumMod val="50000"/>
                    <a:lumOff val="50000"/>
                  </a:schemeClr>
                </a:solidFill>
              </a:rPr>
              <a:t>为</a:t>
            </a:r>
            <a:r>
              <a:rPr lang="zh-CN" altLang="en-US" sz="1400" spc="3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您的演讲加分添彩！语言简洁生动，将每页字数控制在</a:t>
            </a:r>
            <a:r>
              <a:rPr lang="en-US" altLang="zh-CN" sz="1400" spc="3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200</a:t>
            </a:r>
            <a:r>
              <a:rPr lang="zh-CN" altLang="en-US" sz="1400" spc="3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字以内</a:t>
            </a:r>
          </a:p>
        </p:txBody>
      </p:sp>
      <p:sp>
        <p:nvSpPr>
          <p:cNvPr id="93" name="文本框 92"/>
          <p:cNvSpPr txBox="1"/>
          <p:nvPr/>
        </p:nvSpPr>
        <p:spPr>
          <a:xfrm>
            <a:off x="1459820" y="4783006"/>
            <a:ext cx="3236773" cy="461665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just"/>
            <a:r>
              <a:rPr lang="zh-CN" altLang="en-US" sz="24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在此输入您的标题</a:t>
            </a:r>
          </a:p>
        </p:txBody>
      </p:sp>
      <p:sp>
        <p:nvSpPr>
          <p:cNvPr id="94" name="文本框 93"/>
          <p:cNvSpPr txBox="1"/>
          <p:nvPr/>
        </p:nvSpPr>
        <p:spPr>
          <a:xfrm>
            <a:off x="1482345" y="5225071"/>
            <a:ext cx="2856115" cy="977191"/>
          </a:xfrm>
          <a:prstGeom prst="rect">
            <a:avLst/>
          </a:prstGeom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algn="r">
              <a:lnSpc>
                <a:spcPts val="2300"/>
              </a:lnSpc>
            </a:pPr>
            <a:r>
              <a:rPr lang="zh-CN" altLang="en-US" sz="1400" spc="300">
                <a:solidFill>
                  <a:schemeClr val="tx1">
                    <a:lumMod val="50000"/>
                    <a:lumOff val="50000"/>
                  </a:schemeClr>
                </a:solidFill>
              </a:rPr>
              <a:t>您</a:t>
            </a:r>
            <a:r>
              <a:rPr lang="zh-CN" altLang="en-US" sz="1400" spc="3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的演讲加分添彩！语言简洁生动，将每页字数控制在</a:t>
            </a:r>
            <a:r>
              <a:rPr lang="en-US" altLang="zh-CN" sz="1400" spc="3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200</a:t>
            </a:r>
            <a:r>
              <a:rPr lang="zh-CN" altLang="en-US" sz="1400" spc="3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字以内</a:t>
            </a:r>
          </a:p>
        </p:txBody>
      </p:sp>
    </p:spTree>
    <p:extLst>
      <p:ext uri="{BB962C8B-B14F-4D97-AF65-F5344CB8AC3E}">
        <p14:creationId xmlns:p14="http://schemas.microsoft.com/office/powerpoint/2010/main" val="300282093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ageCurlDouble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 tmFilter="0,0; .5, 1; 1, 1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 tmFilter="0,0; .5, 1; 1, 1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 tmFilter="0,0; .5, 1; 1, 1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 tmFilter="0,0; .5, 1; 1, 1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 tmFilter="0,0; .5, 1; 1, 1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 tmFilter="0,0; .5, 1; 1, 1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 tmFilter="0,0; .5, 1; 1, 1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 tmFilter="0,0; .5, 1; 1, 1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3" grpId="0"/>
      <p:bldP spid="84" grpId="0"/>
      <p:bldP spid="85" grpId="0"/>
      <p:bldP spid="86" grpId="0"/>
      <p:bldP spid="87" grpId="0"/>
      <p:bldP spid="88" grpId="0"/>
      <p:bldP spid="89" grpId="0"/>
      <p:bldP spid="90" grpId="0"/>
      <p:bldP spid="91" grpId="0"/>
      <p:bldP spid="92" grpId="0"/>
      <p:bldP spid="93" grpId="0"/>
      <p:bldP spid="9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extLst>
              <a:ext uri="{FF2B5EF4-FFF2-40B4-BE49-F238E27FC236}">
                <a16:creationId xmlns:a16="http://schemas.microsoft.com/office/drawing/2014/main" id="{6318B35D-ABB0-490A-8EF7-8ACEABA0F0CF}"/>
              </a:ext>
            </a:extLst>
          </p:cNvPr>
          <p:cNvSpPr/>
          <p:nvPr/>
        </p:nvSpPr>
        <p:spPr>
          <a:xfrm>
            <a:off x="4335240" y="261994"/>
            <a:ext cx="3521520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3400" b="1" spc="6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课后提升</a:t>
            </a:r>
          </a:p>
        </p:txBody>
      </p:sp>
      <p:sp>
        <p:nvSpPr>
          <p:cNvPr id="21" name="圆角矩形 20"/>
          <p:cNvSpPr/>
          <p:nvPr/>
        </p:nvSpPr>
        <p:spPr>
          <a:xfrm>
            <a:off x="1215334" y="1485121"/>
            <a:ext cx="4564603" cy="1390363"/>
          </a:xfrm>
          <a:prstGeom prst="roundRect">
            <a:avLst>
              <a:gd name="adj" fmla="val 11932"/>
            </a:avLst>
          </a:prstGeom>
          <a:solidFill>
            <a:schemeClr val="bg1"/>
          </a:solidFill>
          <a:ln w="3175">
            <a:noFill/>
          </a:ln>
          <a:effectLst>
            <a:outerShdw blurRad="508000" dist="127000" dir="54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22" name="任意多边形 21"/>
          <p:cNvSpPr/>
          <p:nvPr/>
        </p:nvSpPr>
        <p:spPr>
          <a:xfrm>
            <a:off x="1215334" y="1485120"/>
            <a:ext cx="1401858" cy="1390363"/>
          </a:xfrm>
          <a:custGeom>
            <a:avLst/>
            <a:gdLst>
              <a:gd name="connsiteX0" fmla="*/ 165898 w 1401858"/>
              <a:gd name="connsiteY0" fmla="*/ 0 h 1390363"/>
              <a:gd name="connsiteX1" fmla="*/ 1401858 w 1401858"/>
              <a:gd name="connsiteY1" fmla="*/ 0 h 1390363"/>
              <a:gd name="connsiteX2" fmla="*/ 1401858 w 1401858"/>
              <a:gd name="connsiteY2" fmla="*/ 1390363 h 1390363"/>
              <a:gd name="connsiteX3" fmla="*/ 165898 w 1401858"/>
              <a:gd name="connsiteY3" fmla="*/ 1390363 h 1390363"/>
              <a:gd name="connsiteX4" fmla="*/ 0 w 1401858"/>
              <a:gd name="connsiteY4" fmla="*/ 1224465 h 1390363"/>
              <a:gd name="connsiteX5" fmla="*/ 0 w 1401858"/>
              <a:gd name="connsiteY5" fmla="*/ 165898 h 1390363"/>
              <a:gd name="connsiteX6" fmla="*/ 165898 w 1401858"/>
              <a:gd name="connsiteY6" fmla="*/ 0 h 13903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401858" h="1390363">
                <a:moveTo>
                  <a:pt x="165898" y="0"/>
                </a:moveTo>
                <a:lnTo>
                  <a:pt x="1401858" y="0"/>
                </a:lnTo>
                <a:lnTo>
                  <a:pt x="1401858" y="1390363"/>
                </a:lnTo>
                <a:lnTo>
                  <a:pt x="165898" y="1390363"/>
                </a:lnTo>
                <a:cubicBezTo>
                  <a:pt x="74275" y="1390363"/>
                  <a:pt x="0" y="1316088"/>
                  <a:pt x="0" y="1224465"/>
                </a:cubicBezTo>
                <a:lnTo>
                  <a:pt x="0" y="165898"/>
                </a:lnTo>
                <a:cubicBezTo>
                  <a:pt x="0" y="74275"/>
                  <a:pt x="74275" y="0"/>
                  <a:pt x="165898" y="0"/>
                </a:cubicBezTo>
                <a:close/>
              </a:path>
            </a:pathLst>
          </a:custGeom>
          <a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圆角矩形 22"/>
          <p:cNvSpPr/>
          <p:nvPr/>
        </p:nvSpPr>
        <p:spPr>
          <a:xfrm>
            <a:off x="1215334" y="3070929"/>
            <a:ext cx="4564603" cy="1390363"/>
          </a:xfrm>
          <a:prstGeom prst="roundRect">
            <a:avLst>
              <a:gd name="adj" fmla="val 11932"/>
            </a:avLst>
          </a:prstGeom>
          <a:solidFill>
            <a:schemeClr val="bg1"/>
          </a:solidFill>
          <a:ln w="3175">
            <a:noFill/>
          </a:ln>
          <a:effectLst>
            <a:outerShdw blurRad="508000" dist="127000" dir="54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24" name="任意多边形 23"/>
          <p:cNvSpPr/>
          <p:nvPr/>
        </p:nvSpPr>
        <p:spPr>
          <a:xfrm>
            <a:off x="1215334" y="3070928"/>
            <a:ext cx="1401858" cy="1390363"/>
          </a:xfrm>
          <a:custGeom>
            <a:avLst/>
            <a:gdLst>
              <a:gd name="connsiteX0" fmla="*/ 165898 w 1401858"/>
              <a:gd name="connsiteY0" fmla="*/ 0 h 1390363"/>
              <a:gd name="connsiteX1" fmla="*/ 1401858 w 1401858"/>
              <a:gd name="connsiteY1" fmla="*/ 0 h 1390363"/>
              <a:gd name="connsiteX2" fmla="*/ 1401858 w 1401858"/>
              <a:gd name="connsiteY2" fmla="*/ 1390363 h 1390363"/>
              <a:gd name="connsiteX3" fmla="*/ 165898 w 1401858"/>
              <a:gd name="connsiteY3" fmla="*/ 1390363 h 1390363"/>
              <a:gd name="connsiteX4" fmla="*/ 0 w 1401858"/>
              <a:gd name="connsiteY4" fmla="*/ 1224465 h 1390363"/>
              <a:gd name="connsiteX5" fmla="*/ 0 w 1401858"/>
              <a:gd name="connsiteY5" fmla="*/ 165898 h 1390363"/>
              <a:gd name="connsiteX6" fmla="*/ 165898 w 1401858"/>
              <a:gd name="connsiteY6" fmla="*/ 0 h 13903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401858" h="1390363">
                <a:moveTo>
                  <a:pt x="165898" y="0"/>
                </a:moveTo>
                <a:lnTo>
                  <a:pt x="1401858" y="0"/>
                </a:lnTo>
                <a:lnTo>
                  <a:pt x="1401858" y="1390363"/>
                </a:lnTo>
                <a:lnTo>
                  <a:pt x="165898" y="1390363"/>
                </a:lnTo>
                <a:cubicBezTo>
                  <a:pt x="74275" y="1390363"/>
                  <a:pt x="0" y="1316088"/>
                  <a:pt x="0" y="1224465"/>
                </a:cubicBezTo>
                <a:lnTo>
                  <a:pt x="0" y="165898"/>
                </a:lnTo>
                <a:cubicBezTo>
                  <a:pt x="0" y="74275"/>
                  <a:pt x="74275" y="0"/>
                  <a:pt x="165898" y="0"/>
                </a:cubicBezTo>
                <a:close/>
              </a:path>
            </a:pathLst>
          </a:custGeom>
          <a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圆角矩形 24"/>
          <p:cNvSpPr/>
          <p:nvPr/>
        </p:nvSpPr>
        <p:spPr>
          <a:xfrm>
            <a:off x="1215334" y="4656736"/>
            <a:ext cx="4564603" cy="1390363"/>
          </a:xfrm>
          <a:prstGeom prst="roundRect">
            <a:avLst>
              <a:gd name="adj" fmla="val 11932"/>
            </a:avLst>
          </a:prstGeom>
          <a:gradFill flip="none" rotWithShape="1">
            <a:gsLst>
              <a:gs pos="0">
                <a:schemeClr val="accent1"/>
              </a:gs>
              <a:gs pos="100000">
                <a:schemeClr val="accent4"/>
              </a:gs>
            </a:gsLst>
            <a:lin ang="13500000" scaled="1"/>
            <a:tileRect/>
          </a:gradFill>
          <a:ln>
            <a:noFill/>
          </a:ln>
          <a:effectLst>
            <a:outerShdw blurRad="508000" dist="127000" dir="54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44" name="任意多边形 43"/>
          <p:cNvSpPr/>
          <p:nvPr/>
        </p:nvSpPr>
        <p:spPr>
          <a:xfrm>
            <a:off x="1215334" y="4656735"/>
            <a:ext cx="1401858" cy="1390363"/>
          </a:xfrm>
          <a:custGeom>
            <a:avLst/>
            <a:gdLst>
              <a:gd name="connsiteX0" fmla="*/ 165898 w 1401858"/>
              <a:gd name="connsiteY0" fmla="*/ 0 h 1390363"/>
              <a:gd name="connsiteX1" fmla="*/ 1401858 w 1401858"/>
              <a:gd name="connsiteY1" fmla="*/ 0 h 1390363"/>
              <a:gd name="connsiteX2" fmla="*/ 1401858 w 1401858"/>
              <a:gd name="connsiteY2" fmla="*/ 1390363 h 1390363"/>
              <a:gd name="connsiteX3" fmla="*/ 165898 w 1401858"/>
              <a:gd name="connsiteY3" fmla="*/ 1390363 h 1390363"/>
              <a:gd name="connsiteX4" fmla="*/ 0 w 1401858"/>
              <a:gd name="connsiteY4" fmla="*/ 1224465 h 1390363"/>
              <a:gd name="connsiteX5" fmla="*/ 0 w 1401858"/>
              <a:gd name="connsiteY5" fmla="*/ 165898 h 1390363"/>
              <a:gd name="connsiteX6" fmla="*/ 165898 w 1401858"/>
              <a:gd name="connsiteY6" fmla="*/ 0 h 13903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401858" h="1390363">
                <a:moveTo>
                  <a:pt x="165898" y="0"/>
                </a:moveTo>
                <a:lnTo>
                  <a:pt x="1401858" y="0"/>
                </a:lnTo>
                <a:lnTo>
                  <a:pt x="1401858" y="1390363"/>
                </a:lnTo>
                <a:lnTo>
                  <a:pt x="165898" y="1390363"/>
                </a:lnTo>
                <a:cubicBezTo>
                  <a:pt x="74275" y="1390363"/>
                  <a:pt x="0" y="1316088"/>
                  <a:pt x="0" y="1224465"/>
                </a:cubicBezTo>
                <a:lnTo>
                  <a:pt x="0" y="165898"/>
                </a:lnTo>
                <a:cubicBezTo>
                  <a:pt x="0" y="74275"/>
                  <a:pt x="74275" y="0"/>
                  <a:pt x="165898" y="0"/>
                </a:cubicBezTo>
                <a:close/>
              </a:path>
            </a:pathLst>
          </a:custGeom>
          <a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5" name="组合 44"/>
          <p:cNvGrpSpPr/>
          <p:nvPr/>
        </p:nvGrpSpPr>
        <p:grpSpPr>
          <a:xfrm>
            <a:off x="2811199" y="1732101"/>
            <a:ext cx="2774730" cy="1073563"/>
            <a:chOff x="658813" y="4877297"/>
            <a:chExt cx="4375565" cy="1073563"/>
          </a:xfrm>
        </p:grpSpPr>
        <p:sp>
          <p:nvSpPr>
            <p:cNvPr id="46" name="文本框 45"/>
            <p:cNvSpPr txBox="1"/>
            <p:nvPr/>
          </p:nvSpPr>
          <p:spPr>
            <a:xfrm>
              <a:off x="658813" y="4877297"/>
              <a:ext cx="3982558" cy="5003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000" b="1" spc="300">
                  <a:latin typeface="+mj-ea"/>
                  <a:ea typeface="+mj-ea"/>
                  <a:cs typeface="+mn-ea"/>
                  <a:sym typeface="+mn-lt"/>
                </a:rPr>
                <a:t>添加您的标题</a:t>
              </a:r>
              <a:endParaRPr lang="en-US" altLang="zh-CN" sz="2000" b="1" spc="300"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47" name="文本框 46"/>
            <p:cNvSpPr txBox="1"/>
            <p:nvPr/>
          </p:nvSpPr>
          <p:spPr>
            <a:xfrm>
              <a:off x="658815" y="5377690"/>
              <a:ext cx="4375563" cy="5731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100" spc="300">
                  <a:solidFill>
                    <a:schemeClr val="bg1">
                      <a:lumMod val="65000"/>
                    </a:schemeClr>
                  </a:solidFill>
                </a:rPr>
                <a:t>由在此输入详细介绍，以表达项目工作的详细资料和文字信息。</a:t>
              </a: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2811199" y="3246114"/>
            <a:ext cx="2774730" cy="1106629"/>
            <a:chOff x="658813" y="4805503"/>
            <a:chExt cx="4375565" cy="1106629"/>
          </a:xfrm>
        </p:grpSpPr>
        <p:sp>
          <p:nvSpPr>
            <p:cNvPr id="49" name="文本框 48"/>
            <p:cNvSpPr txBox="1"/>
            <p:nvPr/>
          </p:nvSpPr>
          <p:spPr>
            <a:xfrm>
              <a:off x="658813" y="4805503"/>
              <a:ext cx="3982558" cy="5003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000" b="1" spc="300">
                  <a:latin typeface="+mj-ea"/>
                  <a:ea typeface="+mj-ea"/>
                  <a:cs typeface="+mn-ea"/>
                  <a:sym typeface="+mn-lt"/>
                </a:rPr>
                <a:t>添加您的标题</a:t>
              </a:r>
              <a:endParaRPr lang="en-US" altLang="zh-CN" sz="2000" b="1" spc="300"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50" name="文本框 49"/>
            <p:cNvSpPr txBox="1"/>
            <p:nvPr/>
          </p:nvSpPr>
          <p:spPr>
            <a:xfrm>
              <a:off x="658815" y="5338962"/>
              <a:ext cx="4375563" cy="5731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100" spc="300">
                  <a:solidFill>
                    <a:schemeClr val="bg1">
                      <a:lumMod val="65000"/>
                    </a:schemeClr>
                  </a:solidFill>
                </a:rPr>
                <a:t>由在此输入详细介绍，以表达项目工作的详细资料和文字信息。</a:t>
              </a: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2811199" y="4905640"/>
            <a:ext cx="2774730" cy="1034835"/>
            <a:chOff x="658813" y="4877297"/>
            <a:chExt cx="4375565" cy="1034835"/>
          </a:xfrm>
        </p:grpSpPr>
        <p:sp>
          <p:nvSpPr>
            <p:cNvPr id="52" name="文本框 51"/>
            <p:cNvSpPr txBox="1"/>
            <p:nvPr/>
          </p:nvSpPr>
          <p:spPr>
            <a:xfrm>
              <a:off x="658813" y="4877297"/>
              <a:ext cx="3982558" cy="5003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000" b="1" spc="30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添加您的标题</a:t>
              </a:r>
              <a:endParaRPr lang="en-US" altLang="zh-CN" sz="2000" b="1" spc="30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53" name="文本框 52"/>
            <p:cNvSpPr txBox="1"/>
            <p:nvPr/>
          </p:nvSpPr>
          <p:spPr>
            <a:xfrm>
              <a:off x="658815" y="5338962"/>
              <a:ext cx="4375563" cy="5731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100" spc="300">
                  <a:solidFill>
                    <a:schemeClr val="bg1"/>
                  </a:solidFill>
                </a:rPr>
                <a:t>由在此输入详细介绍，以表达项目工作的详细资料和文字信息。</a:t>
              </a:r>
            </a:p>
          </p:txBody>
        </p:sp>
      </p:grpSp>
      <p:sp>
        <p:nvSpPr>
          <p:cNvPr id="54" name="Rectangle 14"/>
          <p:cNvSpPr/>
          <p:nvPr/>
        </p:nvSpPr>
        <p:spPr>
          <a:xfrm>
            <a:off x="6912472" y="3746507"/>
            <a:ext cx="422384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000">
                <a:solidFill>
                  <a:schemeClr val="tx1">
                    <a:lumMod val="50000"/>
                    <a:lumOff val="50000"/>
                  </a:schemeClr>
                </a:solidFill>
                <a:ea typeface="Roboto Light" panose="02000000000000000000" pitchFamily="2" charset="0"/>
              </a:rPr>
              <a:t>Assertively implement one-to-one platforms whereas cooperative schemas</a:t>
            </a:r>
          </a:p>
        </p:txBody>
      </p:sp>
      <p:sp>
        <p:nvSpPr>
          <p:cNvPr id="55" name="Rectangle 16"/>
          <p:cNvSpPr/>
          <p:nvPr/>
        </p:nvSpPr>
        <p:spPr>
          <a:xfrm>
            <a:off x="6912472" y="4311466"/>
            <a:ext cx="422384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000">
                <a:solidFill>
                  <a:schemeClr val="tx1">
                    <a:lumMod val="50000"/>
                    <a:lumOff val="50000"/>
                  </a:schemeClr>
                </a:solidFill>
                <a:ea typeface="Roboto Light" panose="02000000000000000000" pitchFamily="2" charset="0"/>
              </a:rPr>
              <a:t>Assertively implement one-to-one platforms whereas cooperative schemas</a:t>
            </a:r>
          </a:p>
        </p:txBody>
      </p:sp>
      <p:sp>
        <p:nvSpPr>
          <p:cNvPr id="56" name="Rectangle 18"/>
          <p:cNvSpPr/>
          <p:nvPr/>
        </p:nvSpPr>
        <p:spPr>
          <a:xfrm>
            <a:off x="6912472" y="4876425"/>
            <a:ext cx="422384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000">
                <a:solidFill>
                  <a:schemeClr val="tx1">
                    <a:lumMod val="50000"/>
                    <a:lumOff val="50000"/>
                  </a:schemeClr>
                </a:solidFill>
                <a:ea typeface="Roboto Light" panose="02000000000000000000" pitchFamily="2" charset="0"/>
              </a:rPr>
              <a:t>Assertively implement one-to-one platforms whereas cooperative schemas</a:t>
            </a:r>
          </a:p>
        </p:txBody>
      </p:sp>
      <p:sp>
        <p:nvSpPr>
          <p:cNvPr id="57" name="Rectangle 20"/>
          <p:cNvSpPr/>
          <p:nvPr/>
        </p:nvSpPr>
        <p:spPr>
          <a:xfrm>
            <a:off x="6912472" y="5437464"/>
            <a:ext cx="422384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000">
                <a:solidFill>
                  <a:schemeClr val="tx1">
                    <a:lumMod val="50000"/>
                    <a:lumOff val="50000"/>
                  </a:schemeClr>
                </a:solidFill>
                <a:ea typeface="Roboto Light" panose="02000000000000000000" pitchFamily="2" charset="0"/>
              </a:rPr>
              <a:t>Assertively implement one-to-one platforms whereas cooperative schemas</a:t>
            </a:r>
          </a:p>
        </p:txBody>
      </p:sp>
      <p:grpSp>
        <p:nvGrpSpPr>
          <p:cNvPr id="58" name="组合 57"/>
          <p:cNvGrpSpPr/>
          <p:nvPr/>
        </p:nvGrpSpPr>
        <p:grpSpPr>
          <a:xfrm>
            <a:off x="6404829" y="1819479"/>
            <a:ext cx="4731485" cy="1635769"/>
            <a:chOff x="658813" y="4784964"/>
            <a:chExt cx="7461236" cy="1635769"/>
          </a:xfrm>
        </p:grpSpPr>
        <p:sp>
          <p:nvSpPr>
            <p:cNvPr id="59" name="文本框 58"/>
            <p:cNvSpPr txBox="1"/>
            <p:nvPr/>
          </p:nvSpPr>
          <p:spPr>
            <a:xfrm>
              <a:off x="658813" y="4784964"/>
              <a:ext cx="3216464" cy="5003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000" b="1" spc="300">
                  <a:latin typeface="+mj-ea"/>
                  <a:ea typeface="+mj-ea"/>
                  <a:cs typeface="+mn-ea"/>
                  <a:sym typeface="+mn-lt"/>
                </a:rPr>
                <a:t>添加您的标题</a:t>
              </a:r>
              <a:endParaRPr lang="en-US" altLang="zh-CN" sz="2000" b="1" spc="300"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60" name="文本框 59"/>
            <p:cNvSpPr txBox="1"/>
            <p:nvPr/>
          </p:nvSpPr>
          <p:spPr>
            <a:xfrm>
              <a:off x="658815" y="5338962"/>
              <a:ext cx="7461234" cy="10817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100" spc="300">
                  <a:solidFill>
                    <a:schemeClr val="bg1">
                      <a:lumMod val="65000"/>
                    </a:schemeClr>
                  </a:solidFill>
                </a:rPr>
                <a:t>由在此输入详细介绍，以表达项目工作的详细资料和文字信息。由在此输入详细介绍，以表达项目工作的详细资料和文字信息。</a:t>
              </a:r>
            </a:p>
            <a:p>
              <a:pPr algn="just">
                <a:lnSpc>
                  <a:spcPct val="150000"/>
                </a:lnSpc>
              </a:pPr>
              <a:endParaRPr lang="zh-CN" altLang="en-US" sz="1100" spc="300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  <p:sp>
        <p:nvSpPr>
          <p:cNvPr id="61" name="PA_任意多边形 29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6515109" y="3874298"/>
            <a:ext cx="199551" cy="206084"/>
          </a:xfrm>
          <a:custGeom>
            <a:avLst/>
            <a:gdLst>
              <a:gd name="T0" fmla="*/ 248 w 444"/>
              <a:gd name="T1" fmla="*/ 337 h 462"/>
              <a:gd name="T2" fmla="*/ 248 w 444"/>
              <a:gd name="T3" fmla="*/ 337 h 462"/>
              <a:gd name="T4" fmla="*/ 320 w 444"/>
              <a:gd name="T5" fmla="*/ 257 h 462"/>
              <a:gd name="T6" fmla="*/ 443 w 444"/>
              <a:gd name="T7" fmla="*/ 71 h 462"/>
              <a:gd name="T8" fmla="*/ 426 w 444"/>
              <a:gd name="T9" fmla="*/ 53 h 462"/>
              <a:gd name="T10" fmla="*/ 346 w 444"/>
              <a:gd name="T11" fmla="*/ 53 h 462"/>
              <a:gd name="T12" fmla="*/ 222 w 444"/>
              <a:gd name="T13" fmla="*/ 0 h 462"/>
              <a:gd name="T14" fmla="*/ 98 w 444"/>
              <a:gd name="T15" fmla="*/ 53 h 462"/>
              <a:gd name="T16" fmla="*/ 18 w 444"/>
              <a:gd name="T17" fmla="*/ 53 h 462"/>
              <a:gd name="T18" fmla="*/ 0 w 444"/>
              <a:gd name="T19" fmla="*/ 71 h 462"/>
              <a:gd name="T20" fmla="*/ 124 w 444"/>
              <a:gd name="T21" fmla="*/ 257 h 462"/>
              <a:gd name="T22" fmla="*/ 195 w 444"/>
              <a:gd name="T23" fmla="*/ 337 h 462"/>
              <a:gd name="T24" fmla="*/ 195 w 444"/>
              <a:gd name="T25" fmla="*/ 372 h 462"/>
              <a:gd name="T26" fmla="*/ 107 w 444"/>
              <a:gd name="T27" fmla="*/ 416 h 462"/>
              <a:gd name="T28" fmla="*/ 222 w 444"/>
              <a:gd name="T29" fmla="*/ 461 h 462"/>
              <a:gd name="T30" fmla="*/ 328 w 444"/>
              <a:gd name="T31" fmla="*/ 416 h 462"/>
              <a:gd name="T32" fmla="*/ 248 w 444"/>
              <a:gd name="T33" fmla="*/ 372 h 462"/>
              <a:gd name="T34" fmla="*/ 248 w 444"/>
              <a:gd name="T35" fmla="*/ 337 h 462"/>
              <a:gd name="T36" fmla="*/ 320 w 444"/>
              <a:gd name="T37" fmla="*/ 212 h 462"/>
              <a:gd name="T38" fmla="*/ 320 w 444"/>
              <a:gd name="T39" fmla="*/ 212 h 462"/>
              <a:gd name="T40" fmla="*/ 346 w 444"/>
              <a:gd name="T41" fmla="*/ 89 h 462"/>
              <a:gd name="T42" fmla="*/ 408 w 444"/>
              <a:gd name="T43" fmla="*/ 89 h 462"/>
              <a:gd name="T44" fmla="*/ 320 w 444"/>
              <a:gd name="T45" fmla="*/ 212 h 462"/>
              <a:gd name="T46" fmla="*/ 222 w 444"/>
              <a:gd name="T47" fmla="*/ 36 h 462"/>
              <a:gd name="T48" fmla="*/ 222 w 444"/>
              <a:gd name="T49" fmla="*/ 36 h 462"/>
              <a:gd name="T50" fmla="*/ 320 w 444"/>
              <a:gd name="T51" fmla="*/ 71 h 462"/>
              <a:gd name="T52" fmla="*/ 222 w 444"/>
              <a:gd name="T53" fmla="*/ 115 h 462"/>
              <a:gd name="T54" fmla="*/ 124 w 444"/>
              <a:gd name="T55" fmla="*/ 71 h 462"/>
              <a:gd name="T56" fmla="*/ 222 w 444"/>
              <a:gd name="T57" fmla="*/ 36 h 462"/>
              <a:gd name="T58" fmla="*/ 36 w 444"/>
              <a:gd name="T59" fmla="*/ 89 h 462"/>
              <a:gd name="T60" fmla="*/ 36 w 444"/>
              <a:gd name="T61" fmla="*/ 89 h 462"/>
              <a:gd name="T62" fmla="*/ 98 w 444"/>
              <a:gd name="T63" fmla="*/ 89 h 462"/>
              <a:gd name="T64" fmla="*/ 124 w 444"/>
              <a:gd name="T65" fmla="*/ 212 h 462"/>
              <a:gd name="T66" fmla="*/ 36 w 444"/>
              <a:gd name="T67" fmla="*/ 89 h 4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444" h="462">
                <a:moveTo>
                  <a:pt x="248" y="337"/>
                </a:moveTo>
                <a:lnTo>
                  <a:pt x="248" y="337"/>
                </a:lnTo>
                <a:cubicBezTo>
                  <a:pt x="248" y="302"/>
                  <a:pt x="275" y="283"/>
                  <a:pt x="320" y="257"/>
                </a:cubicBezTo>
                <a:cubicBezTo>
                  <a:pt x="373" y="221"/>
                  <a:pt x="443" y="177"/>
                  <a:pt x="443" y="71"/>
                </a:cubicBezTo>
                <a:cubicBezTo>
                  <a:pt x="443" y="62"/>
                  <a:pt x="434" y="53"/>
                  <a:pt x="426" y="53"/>
                </a:cubicBezTo>
                <a:cubicBezTo>
                  <a:pt x="346" y="53"/>
                  <a:pt x="346" y="53"/>
                  <a:pt x="346" y="53"/>
                </a:cubicBezTo>
                <a:cubicBezTo>
                  <a:pt x="328" y="27"/>
                  <a:pt x="293" y="0"/>
                  <a:pt x="222" y="0"/>
                </a:cubicBezTo>
                <a:cubicBezTo>
                  <a:pt x="151" y="0"/>
                  <a:pt x="116" y="27"/>
                  <a:pt x="98" y="53"/>
                </a:cubicBezTo>
                <a:cubicBezTo>
                  <a:pt x="18" y="53"/>
                  <a:pt x="18" y="53"/>
                  <a:pt x="18" y="53"/>
                </a:cubicBezTo>
                <a:cubicBezTo>
                  <a:pt x="9" y="53"/>
                  <a:pt x="0" y="62"/>
                  <a:pt x="0" y="71"/>
                </a:cubicBezTo>
                <a:cubicBezTo>
                  <a:pt x="0" y="177"/>
                  <a:pt x="62" y="221"/>
                  <a:pt x="124" y="257"/>
                </a:cubicBezTo>
                <a:cubicBezTo>
                  <a:pt x="169" y="283"/>
                  <a:pt x="195" y="302"/>
                  <a:pt x="195" y="337"/>
                </a:cubicBezTo>
                <a:cubicBezTo>
                  <a:pt x="195" y="372"/>
                  <a:pt x="195" y="372"/>
                  <a:pt x="195" y="372"/>
                </a:cubicBezTo>
                <a:cubicBezTo>
                  <a:pt x="142" y="381"/>
                  <a:pt x="107" y="399"/>
                  <a:pt x="107" y="416"/>
                </a:cubicBezTo>
                <a:cubicBezTo>
                  <a:pt x="107" y="443"/>
                  <a:pt x="160" y="461"/>
                  <a:pt x="222" y="461"/>
                </a:cubicBezTo>
                <a:cubicBezTo>
                  <a:pt x="283" y="461"/>
                  <a:pt x="328" y="443"/>
                  <a:pt x="328" y="416"/>
                </a:cubicBezTo>
                <a:cubicBezTo>
                  <a:pt x="328" y="399"/>
                  <a:pt x="302" y="381"/>
                  <a:pt x="248" y="372"/>
                </a:cubicBezTo>
                <a:lnTo>
                  <a:pt x="248" y="337"/>
                </a:lnTo>
                <a:close/>
                <a:moveTo>
                  <a:pt x="320" y="212"/>
                </a:moveTo>
                <a:lnTo>
                  <a:pt x="320" y="212"/>
                </a:lnTo>
                <a:cubicBezTo>
                  <a:pt x="337" y="186"/>
                  <a:pt x="346" y="142"/>
                  <a:pt x="346" y="89"/>
                </a:cubicBezTo>
                <a:cubicBezTo>
                  <a:pt x="408" y="89"/>
                  <a:pt x="408" y="89"/>
                  <a:pt x="408" y="89"/>
                </a:cubicBezTo>
                <a:cubicBezTo>
                  <a:pt x="399" y="151"/>
                  <a:pt x="364" y="186"/>
                  <a:pt x="320" y="212"/>
                </a:cubicBezTo>
                <a:close/>
                <a:moveTo>
                  <a:pt x="222" y="36"/>
                </a:moveTo>
                <a:lnTo>
                  <a:pt x="222" y="36"/>
                </a:lnTo>
                <a:cubicBezTo>
                  <a:pt x="293" y="36"/>
                  <a:pt x="320" y="62"/>
                  <a:pt x="320" y="71"/>
                </a:cubicBezTo>
                <a:cubicBezTo>
                  <a:pt x="320" y="80"/>
                  <a:pt x="293" y="106"/>
                  <a:pt x="222" y="115"/>
                </a:cubicBezTo>
                <a:cubicBezTo>
                  <a:pt x="151" y="106"/>
                  <a:pt x="124" y="80"/>
                  <a:pt x="124" y="71"/>
                </a:cubicBezTo>
                <a:cubicBezTo>
                  <a:pt x="124" y="62"/>
                  <a:pt x="151" y="36"/>
                  <a:pt x="222" y="36"/>
                </a:cubicBezTo>
                <a:close/>
                <a:moveTo>
                  <a:pt x="36" y="89"/>
                </a:moveTo>
                <a:lnTo>
                  <a:pt x="36" y="89"/>
                </a:lnTo>
                <a:cubicBezTo>
                  <a:pt x="98" y="89"/>
                  <a:pt x="98" y="89"/>
                  <a:pt x="98" y="89"/>
                </a:cubicBezTo>
                <a:cubicBezTo>
                  <a:pt x="98" y="142"/>
                  <a:pt x="107" y="186"/>
                  <a:pt x="124" y="212"/>
                </a:cubicBezTo>
                <a:cubicBezTo>
                  <a:pt x="80" y="186"/>
                  <a:pt x="36" y="151"/>
                  <a:pt x="36" y="8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  <a:extLst/>
        </p:spPr>
        <p:txBody>
          <a:bodyPr wrap="none" lIns="45712" tIns="22856" rIns="45712" bIns="22856" anchor="ctr"/>
          <a:lstStyle/>
          <a:p>
            <a:pPr defTabSz="609479">
              <a:defRPr/>
            </a:pPr>
            <a:endParaRPr lang="en-US" sz="1351" dirty="0">
              <a:solidFill>
                <a:srgbClr val="7F7F7F"/>
              </a:solidFill>
            </a:endParaRPr>
          </a:p>
        </p:txBody>
      </p:sp>
      <p:sp>
        <p:nvSpPr>
          <p:cNvPr id="62" name="PA_任意多边形 29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6515109" y="4439257"/>
            <a:ext cx="199551" cy="206084"/>
          </a:xfrm>
          <a:custGeom>
            <a:avLst/>
            <a:gdLst>
              <a:gd name="T0" fmla="*/ 248 w 444"/>
              <a:gd name="T1" fmla="*/ 337 h 462"/>
              <a:gd name="T2" fmla="*/ 248 w 444"/>
              <a:gd name="T3" fmla="*/ 337 h 462"/>
              <a:gd name="T4" fmla="*/ 320 w 444"/>
              <a:gd name="T5" fmla="*/ 257 h 462"/>
              <a:gd name="T6" fmla="*/ 443 w 444"/>
              <a:gd name="T7" fmla="*/ 71 h 462"/>
              <a:gd name="T8" fmla="*/ 426 w 444"/>
              <a:gd name="T9" fmla="*/ 53 h 462"/>
              <a:gd name="T10" fmla="*/ 346 w 444"/>
              <a:gd name="T11" fmla="*/ 53 h 462"/>
              <a:gd name="T12" fmla="*/ 222 w 444"/>
              <a:gd name="T13" fmla="*/ 0 h 462"/>
              <a:gd name="T14" fmla="*/ 98 w 444"/>
              <a:gd name="T15" fmla="*/ 53 h 462"/>
              <a:gd name="T16" fmla="*/ 18 w 444"/>
              <a:gd name="T17" fmla="*/ 53 h 462"/>
              <a:gd name="T18" fmla="*/ 0 w 444"/>
              <a:gd name="T19" fmla="*/ 71 h 462"/>
              <a:gd name="T20" fmla="*/ 124 w 444"/>
              <a:gd name="T21" fmla="*/ 257 h 462"/>
              <a:gd name="T22" fmla="*/ 195 w 444"/>
              <a:gd name="T23" fmla="*/ 337 h 462"/>
              <a:gd name="T24" fmla="*/ 195 w 444"/>
              <a:gd name="T25" fmla="*/ 372 h 462"/>
              <a:gd name="T26" fmla="*/ 107 w 444"/>
              <a:gd name="T27" fmla="*/ 416 h 462"/>
              <a:gd name="T28" fmla="*/ 222 w 444"/>
              <a:gd name="T29" fmla="*/ 461 h 462"/>
              <a:gd name="T30" fmla="*/ 328 w 444"/>
              <a:gd name="T31" fmla="*/ 416 h 462"/>
              <a:gd name="T32" fmla="*/ 248 w 444"/>
              <a:gd name="T33" fmla="*/ 372 h 462"/>
              <a:gd name="T34" fmla="*/ 248 w 444"/>
              <a:gd name="T35" fmla="*/ 337 h 462"/>
              <a:gd name="T36" fmla="*/ 320 w 444"/>
              <a:gd name="T37" fmla="*/ 212 h 462"/>
              <a:gd name="T38" fmla="*/ 320 w 444"/>
              <a:gd name="T39" fmla="*/ 212 h 462"/>
              <a:gd name="T40" fmla="*/ 346 w 444"/>
              <a:gd name="T41" fmla="*/ 89 h 462"/>
              <a:gd name="T42" fmla="*/ 408 w 444"/>
              <a:gd name="T43" fmla="*/ 89 h 462"/>
              <a:gd name="T44" fmla="*/ 320 w 444"/>
              <a:gd name="T45" fmla="*/ 212 h 462"/>
              <a:gd name="T46" fmla="*/ 222 w 444"/>
              <a:gd name="T47" fmla="*/ 36 h 462"/>
              <a:gd name="T48" fmla="*/ 222 w 444"/>
              <a:gd name="T49" fmla="*/ 36 h 462"/>
              <a:gd name="T50" fmla="*/ 320 w 444"/>
              <a:gd name="T51" fmla="*/ 71 h 462"/>
              <a:gd name="T52" fmla="*/ 222 w 444"/>
              <a:gd name="T53" fmla="*/ 115 h 462"/>
              <a:gd name="T54" fmla="*/ 124 w 444"/>
              <a:gd name="T55" fmla="*/ 71 h 462"/>
              <a:gd name="T56" fmla="*/ 222 w 444"/>
              <a:gd name="T57" fmla="*/ 36 h 462"/>
              <a:gd name="T58" fmla="*/ 36 w 444"/>
              <a:gd name="T59" fmla="*/ 89 h 462"/>
              <a:gd name="T60" fmla="*/ 36 w 444"/>
              <a:gd name="T61" fmla="*/ 89 h 462"/>
              <a:gd name="T62" fmla="*/ 98 w 444"/>
              <a:gd name="T63" fmla="*/ 89 h 462"/>
              <a:gd name="T64" fmla="*/ 124 w 444"/>
              <a:gd name="T65" fmla="*/ 212 h 462"/>
              <a:gd name="T66" fmla="*/ 36 w 444"/>
              <a:gd name="T67" fmla="*/ 89 h 4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444" h="462">
                <a:moveTo>
                  <a:pt x="248" y="337"/>
                </a:moveTo>
                <a:lnTo>
                  <a:pt x="248" y="337"/>
                </a:lnTo>
                <a:cubicBezTo>
                  <a:pt x="248" y="302"/>
                  <a:pt x="275" y="283"/>
                  <a:pt x="320" y="257"/>
                </a:cubicBezTo>
                <a:cubicBezTo>
                  <a:pt x="373" y="221"/>
                  <a:pt x="443" y="177"/>
                  <a:pt x="443" y="71"/>
                </a:cubicBezTo>
                <a:cubicBezTo>
                  <a:pt x="443" y="62"/>
                  <a:pt x="434" y="53"/>
                  <a:pt x="426" y="53"/>
                </a:cubicBezTo>
                <a:cubicBezTo>
                  <a:pt x="346" y="53"/>
                  <a:pt x="346" y="53"/>
                  <a:pt x="346" y="53"/>
                </a:cubicBezTo>
                <a:cubicBezTo>
                  <a:pt x="328" y="27"/>
                  <a:pt x="293" y="0"/>
                  <a:pt x="222" y="0"/>
                </a:cubicBezTo>
                <a:cubicBezTo>
                  <a:pt x="151" y="0"/>
                  <a:pt x="116" y="27"/>
                  <a:pt x="98" y="53"/>
                </a:cubicBezTo>
                <a:cubicBezTo>
                  <a:pt x="18" y="53"/>
                  <a:pt x="18" y="53"/>
                  <a:pt x="18" y="53"/>
                </a:cubicBezTo>
                <a:cubicBezTo>
                  <a:pt x="9" y="53"/>
                  <a:pt x="0" y="62"/>
                  <a:pt x="0" y="71"/>
                </a:cubicBezTo>
                <a:cubicBezTo>
                  <a:pt x="0" y="177"/>
                  <a:pt x="62" y="221"/>
                  <a:pt x="124" y="257"/>
                </a:cubicBezTo>
                <a:cubicBezTo>
                  <a:pt x="169" y="283"/>
                  <a:pt x="195" y="302"/>
                  <a:pt x="195" y="337"/>
                </a:cubicBezTo>
                <a:cubicBezTo>
                  <a:pt x="195" y="372"/>
                  <a:pt x="195" y="372"/>
                  <a:pt x="195" y="372"/>
                </a:cubicBezTo>
                <a:cubicBezTo>
                  <a:pt x="142" y="381"/>
                  <a:pt x="107" y="399"/>
                  <a:pt x="107" y="416"/>
                </a:cubicBezTo>
                <a:cubicBezTo>
                  <a:pt x="107" y="443"/>
                  <a:pt x="160" y="461"/>
                  <a:pt x="222" y="461"/>
                </a:cubicBezTo>
                <a:cubicBezTo>
                  <a:pt x="283" y="461"/>
                  <a:pt x="328" y="443"/>
                  <a:pt x="328" y="416"/>
                </a:cubicBezTo>
                <a:cubicBezTo>
                  <a:pt x="328" y="399"/>
                  <a:pt x="302" y="381"/>
                  <a:pt x="248" y="372"/>
                </a:cubicBezTo>
                <a:lnTo>
                  <a:pt x="248" y="337"/>
                </a:lnTo>
                <a:close/>
                <a:moveTo>
                  <a:pt x="320" y="212"/>
                </a:moveTo>
                <a:lnTo>
                  <a:pt x="320" y="212"/>
                </a:lnTo>
                <a:cubicBezTo>
                  <a:pt x="337" y="186"/>
                  <a:pt x="346" y="142"/>
                  <a:pt x="346" y="89"/>
                </a:cubicBezTo>
                <a:cubicBezTo>
                  <a:pt x="408" y="89"/>
                  <a:pt x="408" y="89"/>
                  <a:pt x="408" y="89"/>
                </a:cubicBezTo>
                <a:cubicBezTo>
                  <a:pt x="399" y="151"/>
                  <a:pt x="364" y="186"/>
                  <a:pt x="320" y="212"/>
                </a:cubicBezTo>
                <a:close/>
                <a:moveTo>
                  <a:pt x="222" y="36"/>
                </a:moveTo>
                <a:lnTo>
                  <a:pt x="222" y="36"/>
                </a:lnTo>
                <a:cubicBezTo>
                  <a:pt x="293" y="36"/>
                  <a:pt x="320" y="62"/>
                  <a:pt x="320" y="71"/>
                </a:cubicBezTo>
                <a:cubicBezTo>
                  <a:pt x="320" y="80"/>
                  <a:pt x="293" y="106"/>
                  <a:pt x="222" y="115"/>
                </a:cubicBezTo>
                <a:cubicBezTo>
                  <a:pt x="151" y="106"/>
                  <a:pt x="124" y="80"/>
                  <a:pt x="124" y="71"/>
                </a:cubicBezTo>
                <a:cubicBezTo>
                  <a:pt x="124" y="62"/>
                  <a:pt x="151" y="36"/>
                  <a:pt x="222" y="36"/>
                </a:cubicBezTo>
                <a:close/>
                <a:moveTo>
                  <a:pt x="36" y="89"/>
                </a:moveTo>
                <a:lnTo>
                  <a:pt x="36" y="89"/>
                </a:lnTo>
                <a:cubicBezTo>
                  <a:pt x="98" y="89"/>
                  <a:pt x="98" y="89"/>
                  <a:pt x="98" y="89"/>
                </a:cubicBezTo>
                <a:cubicBezTo>
                  <a:pt x="98" y="142"/>
                  <a:pt x="107" y="186"/>
                  <a:pt x="124" y="212"/>
                </a:cubicBezTo>
                <a:cubicBezTo>
                  <a:pt x="80" y="186"/>
                  <a:pt x="36" y="151"/>
                  <a:pt x="36" y="89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  <a:extLst/>
        </p:spPr>
        <p:txBody>
          <a:bodyPr wrap="none" lIns="45712" tIns="22856" rIns="45712" bIns="22856" anchor="ctr"/>
          <a:lstStyle/>
          <a:p>
            <a:pPr defTabSz="609479">
              <a:defRPr/>
            </a:pPr>
            <a:endParaRPr lang="en-US" sz="1351" dirty="0">
              <a:solidFill>
                <a:srgbClr val="7F7F7F"/>
              </a:solidFill>
            </a:endParaRPr>
          </a:p>
        </p:txBody>
      </p:sp>
      <p:sp>
        <p:nvSpPr>
          <p:cNvPr id="63" name="PA_任意多边形 29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6515109" y="5004216"/>
            <a:ext cx="199551" cy="206084"/>
          </a:xfrm>
          <a:custGeom>
            <a:avLst/>
            <a:gdLst>
              <a:gd name="T0" fmla="*/ 248 w 444"/>
              <a:gd name="T1" fmla="*/ 337 h 462"/>
              <a:gd name="T2" fmla="*/ 248 w 444"/>
              <a:gd name="T3" fmla="*/ 337 h 462"/>
              <a:gd name="T4" fmla="*/ 320 w 444"/>
              <a:gd name="T5" fmla="*/ 257 h 462"/>
              <a:gd name="T6" fmla="*/ 443 w 444"/>
              <a:gd name="T7" fmla="*/ 71 h 462"/>
              <a:gd name="T8" fmla="*/ 426 w 444"/>
              <a:gd name="T9" fmla="*/ 53 h 462"/>
              <a:gd name="T10" fmla="*/ 346 w 444"/>
              <a:gd name="T11" fmla="*/ 53 h 462"/>
              <a:gd name="T12" fmla="*/ 222 w 444"/>
              <a:gd name="T13" fmla="*/ 0 h 462"/>
              <a:gd name="T14" fmla="*/ 98 w 444"/>
              <a:gd name="T15" fmla="*/ 53 h 462"/>
              <a:gd name="T16" fmla="*/ 18 w 444"/>
              <a:gd name="T17" fmla="*/ 53 h 462"/>
              <a:gd name="T18" fmla="*/ 0 w 444"/>
              <a:gd name="T19" fmla="*/ 71 h 462"/>
              <a:gd name="T20" fmla="*/ 124 w 444"/>
              <a:gd name="T21" fmla="*/ 257 h 462"/>
              <a:gd name="T22" fmla="*/ 195 w 444"/>
              <a:gd name="T23" fmla="*/ 337 h 462"/>
              <a:gd name="T24" fmla="*/ 195 w 444"/>
              <a:gd name="T25" fmla="*/ 372 h 462"/>
              <a:gd name="T26" fmla="*/ 107 w 444"/>
              <a:gd name="T27" fmla="*/ 416 h 462"/>
              <a:gd name="T28" fmla="*/ 222 w 444"/>
              <a:gd name="T29" fmla="*/ 461 h 462"/>
              <a:gd name="T30" fmla="*/ 328 w 444"/>
              <a:gd name="T31" fmla="*/ 416 h 462"/>
              <a:gd name="T32" fmla="*/ 248 w 444"/>
              <a:gd name="T33" fmla="*/ 372 h 462"/>
              <a:gd name="T34" fmla="*/ 248 w 444"/>
              <a:gd name="T35" fmla="*/ 337 h 462"/>
              <a:gd name="T36" fmla="*/ 320 w 444"/>
              <a:gd name="T37" fmla="*/ 212 h 462"/>
              <a:gd name="T38" fmla="*/ 320 w 444"/>
              <a:gd name="T39" fmla="*/ 212 h 462"/>
              <a:gd name="T40" fmla="*/ 346 w 444"/>
              <a:gd name="T41" fmla="*/ 89 h 462"/>
              <a:gd name="T42" fmla="*/ 408 w 444"/>
              <a:gd name="T43" fmla="*/ 89 h 462"/>
              <a:gd name="T44" fmla="*/ 320 w 444"/>
              <a:gd name="T45" fmla="*/ 212 h 462"/>
              <a:gd name="T46" fmla="*/ 222 w 444"/>
              <a:gd name="T47" fmla="*/ 36 h 462"/>
              <a:gd name="T48" fmla="*/ 222 w 444"/>
              <a:gd name="T49" fmla="*/ 36 h 462"/>
              <a:gd name="T50" fmla="*/ 320 w 444"/>
              <a:gd name="T51" fmla="*/ 71 h 462"/>
              <a:gd name="T52" fmla="*/ 222 w 444"/>
              <a:gd name="T53" fmla="*/ 115 h 462"/>
              <a:gd name="T54" fmla="*/ 124 w 444"/>
              <a:gd name="T55" fmla="*/ 71 h 462"/>
              <a:gd name="T56" fmla="*/ 222 w 444"/>
              <a:gd name="T57" fmla="*/ 36 h 462"/>
              <a:gd name="T58" fmla="*/ 36 w 444"/>
              <a:gd name="T59" fmla="*/ 89 h 462"/>
              <a:gd name="T60" fmla="*/ 36 w 444"/>
              <a:gd name="T61" fmla="*/ 89 h 462"/>
              <a:gd name="T62" fmla="*/ 98 w 444"/>
              <a:gd name="T63" fmla="*/ 89 h 462"/>
              <a:gd name="T64" fmla="*/ 124 w 444"/>
              <a:gd name="T65" fmla="*/ 212 h 462"/>
              <a:gd name="T66" fmla="*/ 36 w 444"/>
              <a:gd name="T67" fmla="*/ 89 h 4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444" h="462">
                <a:moveTo>
                  <a:pt x="248" y="337"/>
                </a:moveTo>
                <a:lnTo>
                  <a:pt x="248" y="337"/>
                </a:lnTo>
                <a:cubicBezTo>
                  <a:pt x="248" y="302"/>
                  <a:pt x="275" y="283"/>
                  <a:pt x="320" y="257"/>
                </a:cubicBezTo>
                <a:cubicBezTo>
                  <a:pt x="373" y="221"/>
                  <a:pt x="443" y="177"/>
                  <a:pt x="443" y="71"/>
                </a:cubicBezTo>
                <a:cubicBezTo>
                  <a:pt x="443" y="62"/>
                  <a:pt x="434" y="53"/>
                  <a:pt x="426" y="53"/>
                </a:cubicBezTo>
                <a:cubicBezTo>
                  <a:pt x="346" y="53"/>
                  <a:pt x="346" y="53"/>
                  <a:pt x="346" y="53"/>
                </a:cubicBezTo>
                <a:cubicBezTo>
                  <a:pt x="328" y="27"/>
                  <a:pt x="293" y="0"/>
                  <a:pt x="222" y="0"/>
                </a:cubicBezTo>
                <a:cubicBezTo>
                  <a:pt x="151" y="0"/>
                  <a:pt x="116" y="27"/>
                  <a:pt x="98" y="53"/>
                </a:cubicBezTo>
                <a:cubicBezTo>
                  <a:pt x="18" y="53"/>
                  <a:pt x="18" y="53"/>
                  <a:pt x="18" y="53"/>
                </a:cubicBezTo>
                <a:cubicBezTo>
                  <a:pt x="9" y="53"/>
                  <a:pt x="0" y="62"/>
                  <a:pt x="0" y="71"/>
                </a:cubicBezTo>
                <a:cubicBezTo>
                  <a:pt x="0" y="177"/>
                  <a:pt x="62" y="221"/>
                  <a:pt x="124" y="257"/>
                </a:cubicBezTo>
                <a:cubicBezTo>
                  <a:pt x="169" y="283"/>
                  <a:pt x="195" y="302"/>
                  <a:pt x="195" y="337"/>
                </a:cubicBezTo>
                <a:cubicBezTo>
                  <a:pt x="195" y="372"/>
                  <a:pt x="195" y="372"/>
                  <a:pt x="195" y="372"/>
                </a:cubicBezTo>
                <a:cubicBezTo>
                  <a:pt x="142" y="381"/>
                  <a:pt x="107" y="399"/>
                  <a:pt x="107" y="416"/>
                </a:cubicBezTo>
                <a:cubicBezTo>
                  <a:pt x="107" y="443"/>
                  <a:pt x="160" y="461"/>
                  <a:pt x="222" y="461"/>
                </a:cubicBezTo>
                <a:cubicBezTo>
                  <a:pt x="283" y="461"/>
                  <a:pt x="328" y="443"/>
                  <a:pt x="328" y="416"/>
                </a:cubicBezTo>
                <a:cubicBezTo>
                  <a:pt x="328" y="399"/>
                  <a:pt x="302" y="381"/>
                  <a:pt x="248" y="372"/>
                </a:cubicBezTo>
                <a:lnTo>
                  <a:pt x="248" y="337"/>
                </a:lnTo>
                <a:close/>
                <a:moveTo>
                  <a:pt x="320" y="212"/>
                </a:moveTo>
                <a:lnTo>
                  <a:pt x="320" y="212"/>
                </a:lnTo>
                <a:cubicBezTo>
                  <a:pt x="337" y="186"/>
                  <a:pt x="346" y="142"/>
                  <a:pt x="346" y="89"/>
                </a:cubicBezTo>
                <a:cubicBezTo>
                  <a:pt x="408" y="89"/>
                  <a:pt x="408" y="89"/>
                  <a:pt x="408" y="89"/>
                </a:cubicBezTo>
                <a:cubicBezTo>
                  <a:pt x="399" y="151"/>
                  <a:pt x="364" y="186"/>
                  <a:pt x="320" y="212"/>
                </a:cubicBezTo>
                <a:close/>
                <a:moveTo>
                  <a:pt x="222" y="36"/>
                </a:moveTo>
                <a:lnTo>
                  <a:pt x="222" y="36"/>
                </a:lnTo>
                <a:cubicBezTo>
                  <a:pt x="293" y="36"/>
                  <a:pt x="320" y="62"/>
                  <a:pt x="320" y="71"/>
                </a:cubicBezTo>
                <a:cubicBezTo>
                  <a:pt x="320" y="80"/>
                  <a:pt x="293" y="106"/>
                  <a:pt x="222" y="115"/>
                </a:cubicBezTo>
                <a:cubicBezTo>
                  <a:pt x="151" y="106"/>
                  <a:pt x="124" y="80"/>
                  <a:pt x="124" y="71"/>
                </a:cubicBezTo>
                <a:cubicBezTo>
                  <a:pt x="124" y="62"/>
                  <a:pt x="151" y="36"/>
                  <a:pt x="222" y="36"/>
                </a:cubicBezTo>
                <a:close/>
                <a:moveTo>
                  <a:pt x="36" y="89"/>
                </a:moveTo>
                <a:lnTo>
                  <a:pt x="36" y="89"/>
                </a:lnTo>
                <a:cubicBezTo>
                  <a:pt x="98" y="89"/>
                  <a:pt x="98" y="89"/>
                  <a:pt x="98" y="89"/>
                </a:cubicBezTo>
                <a:cubicBezTo>
                  <a:pt x="98" y="142"/>
                  <a:pt x="107" y="186"/>
                  <a:pt x="124" y="212"/>
                </a:cubicBezTo>
                <a:cubicBezTo>
                  <a:pt x="80" y="186"/>
                  <a:pt x="36" y="151"/>
                  <a:pt x="36" y="89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/>
          <a:extLst/>
        </p:spPr>
        <p:txBody>
          <a:bodyPr wrap="none" lIns="45712" tIns="22856" rIns="45712" bIns="22856" anchor="ctr"/>
          <a:lstStyle/>
          <a:p>
            <a:pPr defTabSz="609479">
              <a:defRPr/>
            </a:pPr>
            <a:endParaRPr lang="en-US" sz="1351" dirty="0">
              <a:solidFill>
                <a:srgbClr val="7F7F7F"/>
              </a:solidFill>
            </a:endParaRPr>
          </a:p>
        </p:txBody>
      </p:sp>
      <p:sp>
        <p:nvSpPr>
          <p:cNvPr id="64" name="PA_任意多边形 29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6515109" y="5565255"/>
            <a:ext cx="199551" cy="206084"/>
          </a:xfrm>
          <a:custGeom>
            <a:avLst/>
            <a:gdLst>
              <a:gd name="T0" fmla="*/ 248 w 444"/>
              <a:gd name="T1" fmla="*/ 337 h 462"/>
              <a:gd name="T2" fmla="*/ 248 w 444"/>
              <a:gd name="T3" fmla="*/ 337 h 462"/>
              <a:gd name="T4" fmla="*/ 320 w 444"/>
              <a:gd name="T5" fmla="*/ 257 h 462"/>
              <a:gd name="T6" fmla="*/ 443 w 444"/>
              <a:gd name="T7" fmla="*/ 71 h 462"/>
              <a:gd name="T8" fmla="*/ 426 w 444"/>
              <a:gd name="T9" fmla="*/ 53 h 462"/>
              <a:gd name="T10" fmla="*/ 346 w 444"/>
              <a:gd name="T11" fmla="*/ 53 h 462"/>
              <a:gd name="T12" fmla="*/ 222 w 444"/>
              <a:gd name="T13" fmla="*/ 0 h 462"/>
              <a:gd name="T14" fmla="*/ 98 w 444"/>
              <a:gd name="T15" fmla="*/ 53 h 462"/>
              <a:gd name="T16" fmla="*/ 18 w 444"/>
              <a:gd name="T17" fmla="*/ 53 h 462"/>
              <a:gd name="T18" fmla="*/ 0 w 444"/>
              <a:gd name="T19" fmla="*/ 71 h 462"/>
              <a:gd name="T20" fmla="*/ 124 w 444"/>
              <a:gd name="T21" fmla="*/ 257 h 462"/>
              <a:gd name="T22" fmla="*/ 195 w 444"/>
              <a:gd name="T23" fmla="*/ 337 h 462"/>
              <a:gd name="T24" fmla="*/ 195 w 444"/>
              <a:gd name="T25" fmla="*/ 372 h 462"/>
              <a:gd name="T26" fmla="*/ 107 w 444"/>
              <a:gd name="T27" fmla="*/ 416 h 462"/>
              <a:gd name="T28" fmla="*/ 222 w 444"/>
              <a:gd name="T29" fmla="*/ 461 h 462"/>
              <a:gd name="T30" fmla="*/ 328 w 444"/>
              <a:gd name="T31" fmla="*/ 416 h 462"/>
              <a:gd name="T32" fmla="*/ 248 w 444"/>
              <a:gd name="T33" fmla="*/ 372 h 462"/>
              <a:gd name="T34" fmla="*/ 248 w 444"/>
              <a:gd name="T35" fmla="*/ 337 h 462"/>
              <a:gd name="T36" fmla="*/ 320 w 444"/>
              <a:gd name="T37" fmla="*/ 212 h 462"/>
              <a:gd name="T38" fmla="*/ 320 w 444"/>
              <a:gd name="T39" fmla="*/ 212 h 462"/>
              <a:gd name="T40" fmla="*/ 346 w 444"/>
              <a:gd name="T41" fmla="*/ 89 h 462"/>
              <a:gd name="T42" fmla="*/ 408 w 444"/>
              <a:gd name="T43" fmla="*/ 89 h 462"/>
              <a:gd name="T44" fmla="*/ 320 w 444"/>
              <a:gd name="T45" fmla="*/ 212 h 462"/>
              <a:gd name="T46" fmla="*/ 222 w 444"/>
              <a:gd name="T47" fmla="*/ 36 h 462"/>
              <a:gd name="T48" fmla="*/ 222 w 444"/>
              <a:gd name="T49" fmla="*/ 36 h 462"/>
              <a:gd name="T50" fmla="*/ 320 w 444"/>
              <a:gd name="T51" fmla="*/ 71 h 462"/>
              <a:gd name="T52" fmla="*/ 222 w 444"/>
              <a:gd name="T53" fmla="*/ 115 h 462"/>
              <a:gd name="T54" fmla="*/ 124 w 444"/>
              <a:gd name="T55" fmla="*/ 71 h 462"/>
              <a:gd name="T56" fmla="*/ 222 w 444"/>
              <a:gd name="T57" fmla="*/ 36 h 462"/>
              <a:gd name="T58" fmla="*/ 36 w 444"/>
              <a:gd name="T59" fmla="*/ 89 h 462"/>
              <a:gd name="T60" fmla="*/ 36 w 444"/>
              <a:gd name="T61" fmla="*/ 89 h 462"/>
              <a:gd name="T62" fmla="*/ 98 w 444"/>
              <a:gd name="T63" fmla="*/ 89 h 462"/>
              <a:gd name="T64" fmla="*/ 124 w 444"/>
              <a:gd name="T65" fmla="*/ 212 h 462"/>
              <a:gd name="T66" fmla="*/ 36 w 444"/>
              <a:gd name="T67" fmla="*/ 89 h 4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444" h="462">
                <a:moveTo>
                  <a:pt x="248" y="337"/>
                </a:moveTo>
                <a:lnTo>
                  <a:pt x="248" y="337"/>
                </a:lnTo>
                <a:cubicBezTo>
                  <a:pt x="248" y="302"/>
                  <a:pt x="275" y="283"/>
                  <a:pt x="320" y="257"/>
                </a:cubicBezTo>
                <a:cubicBezTo>
                  <a:pt x="373" y="221"/>
                  <a:pt x="443" y="177"/>
                  <a:pt x="443" y="71"/>
                </a:cubicBezTo>
                <a:cubicBezTo>
                  <a:pt x="443" y="62"/>
                  <a:pt x="434" y="53"/>
                  <a:pt x="426" y="53"/>
                </a:cubicBezTo>
                <a:cubicBezTo>
                  <a:pt x="346" y="53"/>
                  <a:pt x="346" y="53"/>
                  <a:pt x="346" y="53"/>
                </a:cubicBezTo>
                <a:cubicBezTo>
                  <a:pt x="328" y="27"/>
                  <a:pt x="293" y="0"/>
                  <a:pt x="222" y="0"/>
                </a:cubicBezTo>
                <a:cubicBezTo>
                  <a:pt x="151" y="0"/>
                  <a:pt x="116" y="27"/>
                  <a:pt x="98" y="53"/>
                </a:cubicBezTo>
                <a:cubicBezTo>
                  <a:pt x="18" y="53"/>
                  <a:pt x="18" y="53"/>
                  <a:pt x="18" y="53"/>
                </a:cubicBezTo>
                <a:cubicBezTo>
                  <a:pt x="9" y="53"/>
                  <a:pt x="0" y="62"/>
                  <a:pt x="0" y="71"/>
                </a:cubicBezTo>
                <a:cubicBezTo>
                  <a:pt x="0" y="177"/>
                  <a:pt x="62" y="221"/>
                  <a:pt x="124" y="257"/>
                </a:cubicBezTo>
                <a:cubicBezTo>
                  <a:pt x="169" y="283"/>
                  <a:pt x="195" y="302"/>
                  <a:pt x="195" y="337"/>
                </a:cubicBezTo>
                <a:cubicBezTo>
                  <a:pt x="195" y="372"/>
                  <a:pt x="195" y="372"/>
                  <a:pt x="195" y="372"/>
                </a:cubicBezTo>
                <a:cubicBezTo>
                  <a:pt x="142" y="381"/>
                  <a:pt x="107" y="399"/>
                  <a:pt x="107" y="416"/>
                </a:cubicBezTo>
                <a:cubicBezTo>
                  <a:pt x="107" y="443"/>
                  <a:pt x="160" y="461"/>
                  <a:pt x="222" y="461"/>
                </a:cubicBezTo>
                <a:cubicBezTo>
                  <a:pt x="283" y="461"/>
                  <a:pt x="328" y="443"/>
                  <a:pt x="328" y="416"/>
                </a:cubicBezTo>
                <a:cubicBezTo>
                  <a:pt x="328" y="399"/>
                  <a:pt x="302" y="381"/>
                  <a:pt x="248" y="372"/>
                </a:cubicBezTo>
                <a:lnTo>
                  <a:pt x="248" y="337"/>
                </a:lnTo>
                <a:close/>
                <a:moveTo>
                  <a:pt x="320" y="212"/>
                </a:moveTo>
                <a:lnTo>
                  <a:pt x="320" y="212"/>
                </a:lnTo>
                <a:cubicBezTo>
                  <a:pt x="337" y="186"/>
                  <a:pt x="346" y="142"/>
                  <a:pt x="346" y="89"/>
                </a:cubicBezTo>
                <a:cubicBezTo>
                  <a:pt x="408" y="89"/>
                  <a:pt x="408" y="89"/>
                  <a:pt x="408" y="89"/>
                </a:cubicBezTo>
                <a:cubicBezTo>
                  <a:pt x="399" y="151"/>
                  <a:pt x="364" y="186"/>
                  <a:pt x="320" y="212"/>
                </a:cubicBezTo>
                <a:close/>
                <a:moveTo>
                  <a:pt x="222" y="36"/>
                </a:moveTo>
                <a:lnTo>
                  <a:pt x="222" y="36"/>
                </a:lnTo>
                <a:cubicBezTo>
                  <a:pt x="293" y="36"/>
                  <a:pt x="320" y="62"/>
                  <a:pt x="320" y="71"/>
                </a:cubicBezTo>
                <a:cubicBezTo>
                  <a:pt x="320" y="80"/>
                  <a:pt x="293" y="106"/>
                  <a:pt x="222" y="115"/>
                </a:cubicBezTo>
                <a:cubicBezTo>
                  <a:pt x="151" y="106"/>
                  <a:pt x="124" y="80"/>
                  <a:pt x="124" y="71"/>
                </a:cubicBezTo>
                <a:cubicBezTo>
                  <a:pt x="124" y="62"/>
                  <a:pt x="151" y="36"/>
                  <a:pt x="222" y="36"/>
                </a:cubicBezTo>
                <a:close/>
                <a:moveTo>
                  <a:pt x="36" y="89"/>
                </a:moveTo>
                <a:lnTo>
                  <a:pt x="36" y="89"/>
                </a:lnTo>
                <a:cubicBezTo>
                  <a:pt x="98" y="89"/>
                  <a:pt x="98" y="89"/>
                  <a:pt x="98" y="89"/>
                </a:cubicBezTo>
                <a:cubicBezTo>
                  <a:pt x="98" y="142"/>
                  <a:pt x="107" y="186"/>
                  <a:pt x="124" y="212"/>
                </a:cubicBezTo>
                <a:cubicBezTo>
                  <a:pt x="80" y="186"/>
                  <a:pt x="36" y="151"/>
                  <a:pt x="36" y="89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wrap="none" lIns="45712" tIns="22856" rIns="45712" bIns="22856" anchor="ctr"/>
          <a:lstStyle/>
          <a:p>
            <a:pPr defTabSz="609479">
              <a:defRPr/>
            </a:pPr>
            <a:endParaRPr lang="en-US" sz="1351" dirty="0">
              <a:solidFill>
                <a:srgbClr val="7F7F7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543746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ageCurlDouble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5" presetClass="path" presetSubtype="0" decel="10000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4.79167E-6 3.33333E-6 L -0.04557 3.33333E-6 " pathEditMode="relative" rAng="0" ptsTypes="AA">
                                      <p:cBhvr>
                                        <p:cTn id="16" dur="1500" spd="-100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79" y="0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5" presetClass="path" presetSubtype="0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1.04167E-6 2.96296E-6 L 0.06003 2.96296E-6 " pathEditMode="relative" rAng="0" ptsTypes="AA">
                                      <p:cBhvr>
                                        <p:cTn id="21" dur="1500" spd="-100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95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25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5" presetClass="path" presetSubtype="0" decel="10000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4.79167E-6 3.33333E-6 L -0.04557 3.33333E-6 " pathEditMode="relative" rAng="0" ptsTypes="AA">
                                      <p:cBhvr>
                                        <p:cTn id="30" dur="1500" spd="-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79" y="0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35" presetClass="path" presetSubtype="0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1.04167E-6 4.81481E-6 L 0.06003 4.81481E-6 " pathEditMode="relative" rAng="0" ptsTypes="AA">
                                      <p:cBhvr>
                                        <p:cTn id="35" dur="1500" spd="-100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95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35" presetClass="path" presetSubtype="0" decel="10000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4.79167E-6 3.33333E-6 L -0.04557 3.33333E-6 " pathEditMode="relative" rAng="0" ptsTypes="AA">
                                      <p:cBhvr>
                                        <p:cTn id="44" dur="1500" spd="-100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79" y="0"/>
                                    </p:animMotion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35" presetClass="path" presetSubtype="0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1.04167E-6 -7.40741E-7 L 0.06003 -7.40741E-7 " pathEditMode="relative" rAng="0" ptsTypes="AA">
                                      <p:cBhvr>
                                        <p:cTn id="49" dur="1500" spd="-100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95" y="0"/>
                                    </p:animMotion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75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42" presetClass="path" presetSubtype="0" decel="10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-1.04167E-6 -7.40741E-7 L -1.04167E-6 0.1338 " pathEditMode="relative" rAng="0" ptsTypes="AA">
                                      <p:cBhvr>
                                        <p:cTn id="54" dur="1250" spd="-100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6690"/>
                                    </p:animMotion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64" presetClass="path" presetSubtype="0" decel="10000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2.5E-6 3.7037E-6 L -2.5E-6 -0.18473 " pathEditMode="relative" rAng="0" ptsTypes="AA">
                                      <p:cBhvr>
                                        <p:cTn id="59" dur="1250" spd="-100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9236"/>
                                    </p:animMotion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64" presetClass="path" presetSubtype="0" decel="10000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2.5E-6 -3.7037E-7 L -2.5E-6 -0.34468 " pathEditMode="relative" rAng="0" ptsTypes="AA">
                                      <p:cBhvr>
                                        <p:cTn id="64" dur="1500" spd="-100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7245"/>
                                    </p:animMotion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64" presetClass="path" presetSubtype="0" decel="10000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2.5E-6 3.7037E-7 L -2.5E-6 -0.50417 " pathEditMode="relative" rAng="0" ptsTypes="AA">
                                      <p:cBhvr>
                                        <p:cTn id="69" dur="1750" spd="-100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5208"/>
                                    </p:animMotion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64" presetClass="path" presetSubtype="0" decel="10000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2.5E-6 1.85185E-6 L -2.5E-6 -0.67361 " pathEditMode="relative" rAng="0" ptsTypes="AA">
                                      <p:cBhvr>
                                        <p:cTn id="74" dur="2000" spd="-100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3681"/>
                                    </p:animMotion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35" presetClass="path" presetSubtype="0" decel="100000" fill="hold" grpId="1" nodeType="withEffect">
                                  <p:stCondLst>
                                    <p:cond delay="2250"/>
                                  </p:stCondLst>
                                  <p:childTnLst>
                                    <p:animMotion origin="layout" path="M 3.125E-6 3.33333E-6 L 0.06002 3.33333E-6 " pathEditMode="relative" rAng="0" ptsTypes="AA">
                                      <p:cBhvr>
                                        <p:cTn id="79" dur="1500" spd="-100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95" y="0"/>
                                    </p:animMotion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35" presetClass="path" presetSubtype="0" decel="100000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3.125E-6 3.33333E-6 L 0.06002 3.33333E-6 " pathEditMode="relative" rAng="0" ptsTypes="AA">
                                      <p:cBhvr>
                                        <p:cTn id="84" dur="1500" spd="-100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95" y="0"/>
                                    </p:animMotion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35" presetClass="path" presetSubtype="0" decel="100000" fill="hold" grpId="1" nodeType="withEffect">
                                  <p:stCondLst>
                                    <p:cond delay="2750"/>
                                  </p:stCondLst>
                                  <p:childTnLst>
                                    <p:animMotion origin="layout" path="M 3.125E-6 3.33333E-6 L 0.06002 3.33333E-6 " pathEditMode="relative" rAng="0" ptsTypes="AA">
                                      <p:cBhvr>
                                        <p:cTn id="89" dur="1500" spd="-100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95" y="0"/>
                                    </p:animMotion>
                                  </p:childTnLst>
                                </p:cTn>
                              </p:par>
                              <p:par>
                                <p:cTn id="90" presetID="10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1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35" presetClass="path" presetSubtype="0" decel="100000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3.125E-6 3.33333E-6 L 0.06002 3.33333E-6 " pathEditMode="relative" rAng="0" ptsTypes="AA">
                                      <p:cBhvr>
                                        <p:cTn id="94" dur="1500" spd="-100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95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1" grpId="0" animBg="1"/>
      <p:bldP spid="22" grpId="0" animBg="1"/>
      <p:bldP spid="22" grpId="1" animBg="1"/>
      <p:bldP spid="23" grpId="0" animBg="1"/>
      <p:bldP spid="24" grpId="0" animBg="1"/>
      <p:bldP spid="24" grpId="1" animBg="1"/>
      <p:bldP spid="25" grpId="0" animBg="1"/>
      <p:bldP spid="44" grpId="0" animBg="1"/>
      <p:bldP spid="44" grpId="1" animBg="1"/>
      <p:bldP spid="54" grpId="0"/>
      <p:bldP spid="54" grpId="1"/>
      <p:bldP spid="55" grpId="0"/>
      <p:bldP spid="55" grpId="1"/>
      <p:bldP spid="56" grpId="0"/>
      <p:bldP spid="56" grpId="1"/>
      <p:bldP spid="57" grpId="0"/>
      <p:bldP spid="57" grpId="1"/>
      <p:bldP spid="61" grpId="0" animBg="1"/>
      <p:bldP spid="61" grpId="1" animBg="1"/>
      <p:bldP spid="62" grpId="0" animBg="1"/>
      <p:bldP spid="62" grpId="1" animBg="1"/>
      <p:bldP spid="63" grpId="0" animBg="1"/>
      <p:bldP spid="63" grpId="1" animBg="1"/>
      <p:bldP spid="64" grpId="0" animBg="1"/>
      <p:bldP spid="64" grpId="1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21323"/>
            <a:ext cx="12374366" cy="8244018"/>
          </a:xfrm>
          <a:prstGeom prst="rect">
            <a:avLst/>
          </a:prstGeom>
        </p:spPr>
      </p:pic>
      <p:sp>
        <p:nvSpPr>
          <p:cNvPr id="30" name="任意多边形 29"/>
          <p:cNvSpPr/>
          <p:nvPr/>
        </p:nvSpPr>
        <p:spPr>
          <a:xfrm>
            <a:off x="0" y="0"/>
            <a:ext cx="9694151" cy="6858000"/>
          </a:xfrm>
          <a:custGeom>
            <a:avLst/>
            <a:gdLst>
              <a:gd name="connsiteX0" fmla="*/ 0 w 9694151"/>
              <a:gd name="connsiteY0" fmla="*/ 0 h 6858000"/>
              <a:gd name="connsiteX1" fmla="*/ 2850109 w 9694151"/>
              <a:gd name="connsiteY1" fmla="*/ 0 h 6858000"/>
              <a:gd name="connsiteX2" fmla="*/ 9694151 w 9694151"/>
              <a:gd name="connsiteY2" fmla="*/ 6858000 h 6858000"/>
              <a:gd name="connsiteX3" fmla="*/ 0 w 9694151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694151" h="6858000">
                <a:moveTo>
                  <a:pt x="0" y="0"/>
                </a:moveTo>
                <a:lnTo>
                  <a:pt x="2850109" y="0"/>
                </a:lnTo>
                <a:lnTo>
                  <a:pt x="9694151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任意多边形 13"/>
          <p:cNvSpPr/>
          <p:nvPr/>
        </p:nvSpPr>
        <p:spPr>
          <a:xfrm>
            <a:off x="2888168" y="0"/>
            <a:ext cx="7658962" cy="6858000"/>
          </a:xfrm>
          <a:custGeom>
            <a:avLst/>
            <a:gdLst>
              <a:gd name="connsiteX0" fmla="*/ 0 w 7658962"/>
              <a:gd name="connsiteY0" fmla="*/ 0 h 6858000"/>
              <a:gd name="connsiteX1" fmla="*/ 831578 w 7658962"/>
              <a:gd name="connsiteY1" fmla="*/ 0 h 6858000"/>
              <a:gd name="connsiteX2" fmla="*/ 7658962 w 7658962"/>
              <a:gd name="connsiteY2" fmla="*/ 6858000 h 6858000"/>
              <a:gd name="connsiteX3" fmla="*/ 6844042 w 7658962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658962" h="6858000">
                <a:moveTo>
                  <a:pt x="0" y="0"/>
                </a:moveTo>
                <a:lnTo>
                  <a:pt x="831578" y="0"/>
                </a:lnTo>
                <a:lnTo>
                  <a:pt x="7658962" y="6858000"/>
                </a:lnTo>
                <a:lnTo>
                  <a:pt x="6844042" y="6858000"/>
                </a:lnTo>
                <a:close/>
              </a:path>
            </a:pathLst>
          </a:custGeom>
          <a:solidFill>
            <a:schemeClr val="accent2">
              <a:alpha val="5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任意多边形 11"/>
          <p:cNvSpPr/>
          <p:nvPr/>
        </p:nvSpPr>
        <p:spPr>
          <a:xfrm>
            <a:off x="2818516" y="0"/>
            <a:ext cx="7143810" cy="6858000"/>
          </a:xfrm>
          <a:custGeom>
            <a:avLst/>
            <a:gdLst>
              <a:gd name="connsiteX0" fmla="*/ 0 w 7143810"/>
              <a:gd name="connsiteY0" fmla="*/ 0 h 6858000"/>
              <a:gd name="connsiteX1" fmla="*/ 299769 w 7143810"/>
              <a:gd name="connsiteY1" fmla="*/ 0 h 6858000"/>
              <a:gd name="connsiteX2" fmla="*/ 7143810 w 7143810"/>
              <a:gd name="connsiteY2" fmla="*/ 6858000 h 6858000"/>
              <a:gd name="connsiteX3" fmla="*/ 6844041 w 714381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143810" h="6858000">
                <a:moveTo>
                  <a:pt x="0" y="0"/>
                </a:moveTo>
                <a:lnTo>
                  <a:pt x="299769" y="0"/>
                </a:lnTo>
                <a:lnTo>
                  <a:pt x="7143810" y="6858000"/>
                </a:lnTo>
                <a:lnTo>
                  <a:pt x="6844041" y="68580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127000" dist="38100" dir="8100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2233712" y="1838638"/>
            <a:ext cx="1486304" cy="186204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1500" dirty="0">
                <a:solidFill>
                  <a:schemeClr val="accent3"/>
                </a:solidFill>
                <a:latin typeface="+mj-ea"/>
                <a:ea typeface="+mj-ea"/>
                <a:cs typeface="+mn-ea"/>
                <a:sym typeface="+mn-lt"/>
              </a:rPr>
              <a:t>04</a:t>
            </a:r>
            <a:endParaRPr lang="zh-CN" altLang="en-US" sz="11500" dirty="0">
              <a:solidFill>
                <a:schemeClr val="accent3"/>
              </a:solidFill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723362" y="2576343"/>
            <a:ext cx="1269899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5400">
                <a:solidFill>
                  <a:schemeClr val="accent4">
                    <a:lumMod val="40000"/>
                    <a:lumOff val="60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Part</a:t>
            </a:r>
            <a:endParaRPr lang="zh-CN" altLang="en-US" sz="5400">
              <a:solidFill>
                <a:schemeClr val="accent4">
                  <a:lumMod val="40000"/>
                  <a:lumOff val="60000"/>
                </a:schemeClr>
              </a:solidFill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1718931" y="791899"/>
            <a:ext cx="127791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>
                <a:solidFill>
                  <a:schemeClr val="accent4"/>
                </a:solidFill>
                <a:cs typeface="+mn-ea"/>
                <a:sym typeface="+mn-lt"/>
              </a:rPr>
              <a:t>Microsoft Office</a:t>
            </a:r>
          </a:p>
        </p:txBody>
      </p:sp>
      <p:sp>
        <p:nvSpPr>
          <p:cNvPr id="35" name="Rounded Rectangle 3"/>
          <p:cNvSpPr/>
          <p:nvPr/>
        </p:nvSpPr>
        <p:spPr>
          <a:xfrm>
            <a:off x="955421" y="853030"/>
            <a:ext cx="436452" cy="436452"/>
          </a:xfrm>
          <a:prstGeom prst="roundRect">
            <a:avLst>
              <a:gd name="adj" fmla="val 6831"/>
            </a:avLst>
          </a:prstGeom>
          <a:ln>
            <a:noFill/>
          </a:ln>
          <a:effectLst>
            <a:outerShdw blurRad="38100" dist="38100" dir="8100000" algn="tr" rotWithShape="0">
              <a:prstClr val="black">
                <a:alpha val="40000"/>
              </a:prstClr>
            </a:outerShdw>
          </a:effectLst>
          <a:scene3d>
            <a:camera prst="isometricTopUp"/>
            <a:lightRig rig="threePt" dir="t"/>
          </a:scene3d>
          <a:sp3d prstMaterial="matte">
            <a:extrusionClr>
              <a:schemeClr val="accent1"/>
            </a:extrusionClr>
            <a:contourClr>
              <a:schemeClr val="accent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endParaRPr lang="en-US" sz="4400" dirty="0">
              <a:cs typeface="+mn-ea"/>
              <a:sym typeface="+mn-lt"/>
            </a:endParaRPr>
          </a:p>
        </p:txBody>
      </p:sp>
      <p:sp>
        <p:nvSpPr>
          <p:cNvPr id="36" name="Rounded Rectangle 3"/>
          <p:cNvSpPr/>
          <p:nvPr/>
        </p:nvSpPr>
        <p:spPr>
          <a:xfrm>
            <a:off x="955421" y="731202"/>
            <a:ext cx="436452" cy="436452"/>
          </a:xfrm>
          <a:prstGeom prst="roundRect">
            <a:avLst>
              <a:gd name="adj" fmla="val 6831"/>
            </a:avLst>
          </a:prstGeom>
          <a:solidFill>
            <a:schemeClr val="accent4"/>
          </a:solidFill>
          <a:ln>
            <a:noFill/>
          </a:ln>
          <a:effectLst>
            <a:outerShdw blurRad="38100" dist="38100" dir="8100000" algn="tr" rotWithShape="0">
              <a:prstClr val="black">
                <a:alpha val="40000"/>
              </a:prstClr>
            </a:outerShdw>
          </a:effectLst>
          <a:scene3d>
            <a:camera prst="isometricTopUp"/>
            <a:lightRig rig="threePt" dir="t"/>
          </a:scene3d>
          <a:sp3d prstMaterial="matte">
            <a:extrusionClr>
              <a:schemeClr val="accent3"/>
            </a:extrusionClr>
            <a:contourClr>
              <a:schemeClr val="accent3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endParaRPr lang="en-US" sz="4400" dirty="0">
              <a:cs typeface="+mn-ea"/>
              <a:sym typeface="+mn-lt"/>
            </a:endParaRPr>
          </a:p>
        </p:txBody>
      </p:sp>
      <p:sp>
        <p:nvSpPr>
          <p:cNvPr id="37" name="Rounded Rectangle 3"/>
          <p:cNvSpPr/>
          <p:nvPr/>
        </p:nvSpPr>
        <p:spPr>
          <a:xfrm>
            <a:off x="955421" y="609373"/>
            <a:ext cx="436452" cy="436452"/>
          </a:xfrm>
          <a:prstGeom prst="roundRect">
            <a:avLst>
              <a:gd name="adj" fmla="val 6831"/>
            </a:avLst>
          </a:prstGeom>
          <a:solidFill>
            <a:schemeClr val="accent2"/>
          </a:solidFill>
          <a:ln>
            <a:noFill/>
          </a:ln>
          <a:effectLst>
            <a:outerShdw blurRad="38100" dist="38100" dir="8100000" algn="tr" rotWithShape="0">
              <a:prstClr val="black">
                <a:alpha val="40000"/>
              </a:prstClr>
            </a:outerShdw>
          </a:effectLst>
          <a:scene3d>
            <a:camera prst="isometricTopUp"/>
            <a:lightRig rig="threePt" dir="t"/>
          </a:scene3d>
          <a:sp3d prstMaterial="matte">
            <a:extrusionClr>
              <a:schemeClr val="accent3"/>
            </a:extrusionClr>
            <a:contourClr>
              <a:schemeClr val="accent3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endParaRPr lang="en-US" sz="4400" dirty="0">
              <a:cs typeface="+mn-ea"/>
              <a:sym typeface="+mn-lt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817718" y="3902411"/>
            <a:ext cx="376143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spc="300" dirty="0">
                <a:latin typeface="+mj-ea"/>
                <a:ea typeface="+mj-ea"/>
                <a:cs typeface="+mn-ea"/>
                <a:sym typeface="+mn-lt"/>
              </a:rPr>
              <a:t>教学反思</a:t>
            </a:r>
          </a:p>
        </p:txBody>
      </p:sp>
      <p:sp>
        <p:nvSpPr>
          <p:cNvPr id="39" name="矩形 38"/>
          <p:cNvSpPr/>
          <p:nvPr/>
        </p:nvSpPr>
        <p:spPr>
          <a:xfrm>
            <a:off x="955421" y="4675154"/>
            <a:ext cx="6172427" cy="2969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200" spc="600" dirty="0">
                <a:solidFill>
                  <a:prstClr val="black">
                    <a:lumMod val="50000"/>
                    <a:lumOff val="50000"/>
                    <a:alpha val="90000"/>
                  </a:prstClr>
                </a:solidFill>
                <a:latin typeface="+mj-ea"/>
                <a:ea typeface="+mj-ea"/>
                <a:cs typeface="+mn-ea"/>
                <a:sym typeface="+mn-lt"/>
              </a:rPr>
              <a:t>TEACHING REFLECTION</a:t>
            </a:r>
          </a:p>
        </p:txBody>
      </p:sp>
      <p:cxnSp>
        <p:nvCxnSpPr>
          <p:cNvPr id="40" name="直接连接符 39"/>
          <p:cNvCxnSpPr/>
          <p:nvPr/>
        </p:nvCxnSpPr>
        <p:spPr>
          <a:xfrm>
            <a:off x="817718" y="4612121"/>
            <a:ext cx="5940000" cy="0"/>
          </a:xfrm>
          <a:prstGeom prst="line">
            <a:avLst/>
          </a:prstGeom>
          <a:noFill/>
          <a:ln w="12700" cap="flat" cmpd="sng" algn="ctr">
            <a:solidFill>
              <a:sysClr val="window" lastClr="FFFFFF">
                <a:lumMod val="75000"/>
              </a:sysClr>
            </a:solidFill>
            <a:prstDash val="solid"/>
            <a:miter lim="800000"/>
          </a:ln>
          <a:effectLst/>
        </p:spPr>
      </p:cxnSp>
      <p:sp>
        <p:nvSpPr>
          <p:cNvPr id="41" name="等腰三角形 40"/>
          <p:cNvSpPr/>
          <p:nvPr/>
        </p:nvSpPr>
        <p:spPr>
          <a:xfrm>
            <a:off x="5708409" y="4483717"/>
            <a:ext cx="498226" cy="126581"/>
          </a:xfrm>
          <a:prstGeom prst="triangle">
            <a:avLst/>
          </a:prstGeom>
          <a:solidFill>
            <a:schemeClr val="accent4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kern="0">
              <a:solidFill>
                <a:prstClr val="white"/>
              </a:solidFill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42" name="等腰三角形 41"/>
          <p:cNvSpPr/>
          <p:nvPr/>
        </p:nvSpPr>
        <p:spPr>
          <a:xfrm>
            <a:off x="5908680" y="4394298"/>
            <a:ext cx="498226" cy="216000"/>
          </a:xfrm>
          <a:prstGeom prst="triangle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kern="0">
              <a:solidFill>
                <a:prstClr val="white"/>
              </a:solidFill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43" name="等腰三角形 42"/>
          <p:cNvSpPr/>
          <p:nvPr/>
        </p:nvSpPr>
        <p:spPr>
          <a:xfrm>
            <a:off x="6268823" y="4548591"/>
            <a:ext cx="498226" cy="61706"/>
          </a:xfrm>
          <a:prstGeom prst="triangle">
            <a:avLst/>
          </a:prstGeom>
          <a:solidFill>
            <a:schemeClr val="accent5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kern="0">
              <a:solidFill>
                <a:prstClr val="white"/>
              </a:solidFill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44" name="等腰三角形 43"/>
          <p:cNvSpPr/>
          <p:nvPr/>
        </p:nvSpPr>
        <p:spPr>
          <a:xfrm>
            <a:off x="6057858" y="4505001"/>
            <a:ext cx="498226" cy="105297"/>
          </a:xfrm>
          <a:prstGeom prst="triangle">
            <a:avLst/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kern="0">
              <a:solidFill>
                <a:prstClr val="white"/>
              </a:solidFill>
              <a:latin typeface="+mj-ea"/>
              <a:ea typeface="+mj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2728910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9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6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2" presetClass="entr" presetSubtype="1" fill="hold" grpId="0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6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7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1" fill="hold" grpId="0" nodeType="withEffect" p14:presetBounceEnd="60000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0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1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1" fill="hold" grpId="0" nodeType="withEffect" p14:presetBounceEnd="60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4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5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1" decel="100000" fill="hold" grpId="0" nodeType="withEffect">
                                      <p:stCondLst>
                                        <p:cond delay="2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2400"/>
                                </p:stCondLst>
                                <p:childTnLst>
                                  <p:par>
                                    <p:cTn id="31" presetID="45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20000"/>
                                      </p:iterate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3200"/>
                                </p:stCondLst>
                                <p:childTnLst>
                                  <p:par>
                                    <p:cTn id="37" presetID="45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20000"/>
                                      </p:iterate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3800"/>
                                </p:stCondLst>
                                <p:childTnLst>
                                  <p:par>
                                    <p:cTn id="4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5" dur="75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8" dur="125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1" dur="125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17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4" dur="1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1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1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1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8" presetID="17" presetClass="entr" presetSubtype="4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0" dur="1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1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1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1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4" presetID="17" presetClass="entr" presetSubtype="4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6" dur="1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1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1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1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0" presetID="17" presetClass="entr" presetSubtype="4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2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3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4" grpId="0" animBg="1"/>
          <p:bldP spid="12" grpId="0" animBg="1"/>
          <p:bldP spid="19" grpId="0"/>
          <p:bldP spid="28" grpId="0"/>
          <p:bldP spid="34" grpId="0"/>
          <p:bldP spid="35" grpId="0" animBg="1"/>
          <p:bldP spid="36" grpId="0" animBg="1"/>
          <p:bldP spid="37" grpId="0" animBg="1"/>
          <p:bldP spid="38" grpId="0"/>
          <p:bldP spid="39" grpId="0"/>
          <p:bldP spid="41" grpId="0" animBg="1"/>
          <p:bldP spid="42" grpId="0" animBg="1"/>
          <p:bldP spid="43" grpId="0" animBg="1"/>
          <p:bldP spid="44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9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6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1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1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1" decel="100000" fill="hold" grpId="0" nodeType="withEffect">
                                      <p:stCondLst>
                                        <p:cond delay="2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2400"/>
                                </p:stCondLst>
                                <p:childTnLst>
                                  <p:par>
                                    <p:cTn id="31" presetID="45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20000"/>
                                      </p:iterate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3200"/>
                                </p:stCondLst>
                                <p:childTnLst>
                                  <p:par>
                                    <p:cTn id="37" presetID="45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20000"/>
                                      </p:iterate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3800"/>
                                </p:stCondLst>
                                <p:childTnLst>
                                  <p:par>
                                    <p:cTn id="4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5" dur="75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8" dur="125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1" dur="125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17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4" dur="1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1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1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1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8" presetID="17" presetClass="entr" presetSubtype="4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0" dur="1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1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1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1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4" presetID="17" presetClass="entr" presetSubtype="4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6" dur="1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1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1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1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0" presetID="17" presetClass="entr" presetSubtype="4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2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3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4" grpId="0" animBg="1"/>
          <p:bldP spid="12" grpId="0" animBg="1"/>
          <p:bldP spid="19" grpId="0"/>
          <p:bldP spid="28" grpId="0"/>
          <p:bldP spid="34" grpId="0"/>
          <p:bldP spid="35" grpId="0" animBg="1"/>
          <p:bldP spid="36" grpId="0" animBg="1"/>
          <p:bldP spid="37" grpId="0" animBg="1"/>
          <p:bldP spid="38" grpId="0"/>
          <p:bldP spid="39" grpId="0"/>
          <p:bldP spid="41" grpId="0" animBg="1"/>
          <p:bldP spid="42" grpId="0" animBg="1"/>
          <p:bldP spid="43" grpId="0" animBg="1"/>
          <p:bldP spid="44" grpId="0" animBg="1"/>
        </p:bldLst>
      </p:timing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extLst>
              <a:ext uri="{FF2B5EF4-FFF2-40B4-BE49-F238E27FC236}">
                <a16:creationId xmlns:a16="http://schemas.microsoft.com/office/drawing/2014/main" id="{6318B35D-ABB0-490A-8EF7-8ACEABA0F0CF}"/>
              </a:ext>
            </a:extLst>
          </p:cNvPr>
          <p:cNvSpPr/>
          <p:nvPr/>
        </p:nvSpPr>
        <p:spPr>
          <a:xfrm>
            <a:off x="2640539" y="240074"/>
            <a:ext cx="6907735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3400" b="1" spc="6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课题教学中存在的问题</a:t>
            </a:r>
          </a:p>
        </p:txBody>
      </p:sp>
      <p:sp>
        <p:nvSpPr>
          <p:cNvPr id="12" name="椭圆 11"/>
          <p:cNvSpPr/>
          <p:nvPr/>
        </p:nvSpPr>
        <p:spPr>
          <a:xfrm>
            <a:off x="9889256" y="4279366"/>
            <a:ext cx="754380" cy="75438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1502559" y="4279366"/>
            <a:ext cx="754380" cy="75438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4304641" y="4279366"/>
            <a:ext cx="754380" cy="75438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7106723" y="4279366"/>
            <a:ext cx="754380" cy="75438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879750" y="4451768"/>
            <a:ext cx="8532612" cy="409575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1574187" y="4350994"/>
            <a:ext cx="611124" cy="61112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152400" dist="38100" dir="2700000" algn="tl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altLang="zh-CN" dirty="0">
                <a:solidFill>
                  <a:srgbClr val="1EA7E3"/>
                </a:solidFill>
                <a:cs typeface="+mn-ea"/>
                <a:sym typeface="+mn-lt"/>
              </a:rPr>
              <a:t>01</a:t>
            </a:r>
            <a:endParaRPr lang="zh-CN" altLang="en-US" dirty="0">
              <a:solidFill>
                <a:srgbClr val="1EA7E3"/>
              </a:solidFill>
              <a:cs typeface="+mn-ea"/>
              <a:sym typeface="+mn-lt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4376269" y="4350994"/>
            <a:ext cx="611124" cy="61112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152400" dist="38100" dir="2700000" algn="tl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altLang="zh-CN" dirty="0">
                <a:solidFill>
                  <a:schemeClr val="accent2"/>
                </a:solidFill>
                <a:cs typeface="+mn-ea"/>
                <a:sym typeface="+mn-lt"/>
              </a:rPr>
              <a:t>02</a:t>
            </a:r>
            <a:endParaRPr lang="zh-CN" altLang="en-US" dirty="0">
              <a:solidFill>
                <a:schemeClr val="accent2"/>
              </a:solidFill>
              <a:cs typeface="+mn-ea"/>
              <a:sym typeface="+mn-lt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7178351" y="4350994"/>
            <a:ext cx="611124" cy="61112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152400" dist="38100" dir="2700000" algn="tl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altLang="zh-CN" dirty="0">
                <a:solidFill>
                  <a:schemeClr val="accent3"/>
                </a:solidFill>
                <a:cs typeface="+mn-ea"/>
                <a:sym typeface="+mn-lt"/>
              </a:rPr>
              <a:t>03</a:t>
            </a:r>
            <a:endParaRPr lang="zh-CN" altLang="en-US" dirty="0">
              <a:solidFill>
                <a:schemeClr val="accent3"/>
              </a:solidFill>
              <a:cs typeface="+mn-ea"/>
              <a:sym typeface="+mn-lt"/>
            </a:endParaRPr>
          </a:p>
        </p:txBody>
      </p:sp>
      <p:cxnSp>
        <p:nvCxnSpPr>
          <p:cNvPr id="20" name="直接箭头连接符 19"/>
          <p:cNvCxnSpPr/>
          <p:nvPr/>
        </p:nvCxnSpPr>
        <p:spPr>
          <a:xfrm>
            <a:off x="2531663" y="4662725"/>
            <a:ext cx="1564640" cy="0"/>
          </a:xfrm>
          <a:prstGeom prst="straightConnector1">
            <a:avLst/>
          </a:prstGeom>
          <a:ln w="12700" cap="rnd">
            <a:solidFill>
              <a:schemeClr val="bg1"/>
            </a:solidFill>
            <a:prstDash val="sysDot"/>
            <a:round/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箭头连接符 20"/>
          <p:cNvCxnSpPr/>
          <p:nvPr/>
        </p:nvCxnSpPr>
        <p:spPr>
          <a:xfrm>
            <a:off x="5319313" y="4662725"/>
            <a:ext cx="1564640" cy="0"/>
          </a:xfrm>
          <a:prstGeom prst="straightConnector1">
            <a:avLst/>
          </a:prstGeom>
          <a:ln w="12700" cap="rnd">
            <a:solidFill>
              <a:schemeClr val="bg1"/>
            </a:solidFill>
            <a:prstDash val="sysDot"/>
            <a:round/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椭圆 21"/>
          <p:cNvSpPr/>
          <p:nvPr/>
        </p:nvSpPr>
        <p:spPr>
          <a:xfrm>
            <a:off x="9960884" y="4350994"/>
            <a:ext cx="611124" cy="61112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152400" dist="38100" dir="2700000" algn="tl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altLang="zh-CN" dirty="0">
                <a:solidFill>
                  <a:schemeClr val="accent4"/>
                </a:solidFill>
                <a:cs typeface="+mn-ea"/>
                <a:sym typeface="+mn-lt"/>
              </a:rPr>
              <a:t>04</a:t>
            </a:r>
            <a:endParaRPr lang="zh-CN" altLang="en-US" dirty="0">
              <a:solidFill>
                <a:schemeClr val="accent4"/>
              </a:solidFill>
              <a:cs typeface="+mn-ea"/>
              <a:sym typeface="+mn-lt"/>
            </a:endParaRPr>
          </a:p>
        </p:txBody>
      </p:sp>
      <p:cxnSp>
        <p:nvCxnSpPr>
          <p:cNvPr id="23" name="直接箭头连接符 22"/>
          <p:cNvCxnSpPr/>
          <p:nvPr/>
        </p:nvCxnSpPr>
        <p:spPr>
          <a:xfrm>
            <a:off x="8116710" y="4662725"/>
            <a:ext cx="1564640" cy="0"/>
          </a:xfrm>
          <a:prstGeom prst="straightConnector1">
            <a:avLst/>
          </a:prstGeom>
          <a:ln w="12700" cap="rnd">
            <a:solidFill>
              <a:schemeClr val="bg1"/>
            </a:solidFill>
            <a:prstDash val="sysDot"/>
            <a:round/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4" name="图片占位符 6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98500" y="1999760"/>
            <a:ext cx="2370138" cy="1878013"/>
          </a:xfrm>
          <a:prstGeom prst="rect">
            <a:avLst/>
          </a:prstGeom>
        </p:spPr>
      </p:pic>
      <p:pic>
        <p:nvPicPr>
          <p:cNvPr id="25" name="图片占位符 7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492429" y="1999760"/>
            <a:ext cx="2370138" cy="1878013"/>
          </a:xfrm>
          <a:prstGeom prst="rect">
            <a:avLst/>
          </a:prstGeom>
        </p:spPr>
      </p:pic>
      <p:pic>
        <p:nvPicPr>
          <p:cNvPr id="26" name="图片占位符 7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286358" y="1999760"/>
            <a:ext cx="2370138" cy="1878013"/>
          </a:xfrm>
          <a:prstGeom prst="rect">
            <a:avLst/>
          </a:prstGeom>
        </p:spPr>
      </p:pic>
      <p:pic>
        <p:nvPicPr>
          <p:cNvPr id="27" name="图片占位符 7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9080287" y="1999760"/>
            <a:ext cx="2370138" cy="1878013"/>
          </a:xfrm>
          <a:prstGeom prst="rect">
            <a:avLst/>
          </a:prstGeom>
        </p:spPr>
      </p:pic>
      <p:grpSp>
        <p:nvGrpSpPr>
          <p:cNvPr id="28" name="组合 27"/>
          <p:cNvGrpSpPr/>
          <p:nvPr/>
        </p:nvGrpSpPr>
        <p:grpSpPr>
          <a:xfrm>
            <a:off x="744088" y="5173073"/>
            <a:ext cx="2271322" cy="836493"/>
            <a:chOff x="8051941" y="2110814"/>
            <a:chExt cx="2271322" cy="836493"/>
          </a:xfrm>
        </p:grpSpPr>
        <p:sp>
          <p:nvSpPr>
            <p:cNvPr id="29" name="文本框 28"/>
            <p:cNvSpPr txBox="1"/>
            <p:nvPr/>
          </p:nvSpPr>
          <p:spPr>
            <a:xfrm flipH="1">
              <a:off x="8051941" y="2110814"/>
              <a:ext cx="2271322" cy="32893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lnSpc>
                  <a:spcPct val="120000"/>
                </a:lnSpc>
                <a:defRPr sz="1400" spc="8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/>
                  <a:ea typeface="微软雅黑"/>
                </a:defRPr>
              </a:lvl1pPr>
            </a:lstStyle>
            <a:p>
              <a:r>
                <a:rPr lang="en-US" altLang="zh-CN" dirty="0">
                  <a:latin typeface="+mn-lt"/>
                  <a:ea typeface="+mn-ea"/>
                  <a:cs typeface="+mn-ea"/>
                  <a:sym typeface="+mn-lt"/>
                </a:rPr>
                <a:t>INFOGRAPHIC</a:t>
              </a:r>
            </a:p>
          </p:txBody>
        </p:sp>
        <p:sp>
          <p:nvSpPr>
            <p:cNvPr id="30" name="矩形 29"/>
            <p:cNvSpPr/>
            <p:nvPr/>
          </p:nvSpPr>
          <p:spPr>
            <a:xfrm flipH="1">
              <a:off x="8051941" y="2374843"/>
              <a:ext cx="2271322" cy="5724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200" spc="8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用户可以在投影仪或者计算机上进行演示，也可以将</a:t>
              </a: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3542038" y="5173073"/>
            <a:ext cx="2271322" cy="836493"/>
            <a:chOff x="8051941" y="2110814"/>
            <a:chExt cx="2271322" cy="836493"/>
          </a:xfrm>
        </p:grpSpPr>
        <p:sp>
          <p:nvSpPr>
            <p:cNvPr id="32" name="文本框 31"/>
            <p:cNvSpPr txBox="1"/>
            <p:nvPr/>
          </p:nvSpPr>
          <p:spPr>
            <a:xfrm flipH="1">
              <a:off x="8051941" y="2110814"/>
              <a:ext cx="2271322" cy="32893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lnSpc>
                  <a:spcPct val="120000"/>
                </a:lnSpc>
                <a:defRPr sz="1400" spc="8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/>
                  <a:ea typeface="微软雅黑"/>
                </a:defRPr>
              </a:lvl1pPr>
            </a:lstStyle>
            <a:p>
              <a:r>
                <a:rPr lang="en-US" altLang="zh-CN" dirty="0">
                  <a:latin typeface="+mn-lt"/>
                  <a:ea typeface="+mn-ea"/>
                  <a:cs typeface="+mn-ea"/>
                  <a:sym typeface="+mn-lt"/>
                </a:rPr>
                <a:t>INFOGRAPHIC</a:t>
              </a:r>
            </a:p>
          </p:txBody>
        </p:sp>
        <p:sp>
          <p:nvSpPr>
            <p:cNvPr id="33" name="矩形 32"/>
            <p:cNvSpPr/>
            <p:nvPr/>
          </p:nvSpPr>
          <p:spPr>
            <a:xfrm flipH="1">
              <a:off x="8051941" y="2374843"/>
              <a:ext cx="2271322" cy="5724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200" spc="8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用户可以在投影仪或者计算机上进行演示，也可以将</a:t>
              </a: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6339988" y="5173073"/>
            <a:ext cx="2271322" cy="836493"/>
            <a:chOff x="8051941" y="2110814"/>
            <a:chExt cx="2271322" cy="836493"/>
          </a:xfrm>
        </p:grpSpPr>
        <p:sp>
          <p:nvSpPr>
            <p:cNvPr id="35" name="文本框 34"/>
            <p:cNvSpPr txBox="1"/>
            <p:nvPr/>
          </p:nvSpPr>
          <p:spPr>
            <a:xfrm flipH="1">
              <a:off x="8051941" y="2110814"/>
              <a:ext cx="2271322" cy="32893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lnSpc>
                  <a:spcPct val="120000"/>
                </a:lnSpc>
                <a:defRPr sz="1400" spc="8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/>
                  <a:ea typeface="微软雅黑"/>
                </a:defRPr>
              </a:lvl1pPr>
            </a:lstStyle>
            <a:p>
              <a:r>
                <a:rPr lang="en-US" altLang="zh-CN" dirty="0">
                  <a:latin typeface="+mn-lt"/>
                  <a:ea typeface="+mn-ea"/>
                  <a:cs typeface="+mn-ea"/>
                  <a:sym typeface="+mn-lt"/>
                </a:rPr>
                <a:t>INFOGRAPHIC</a:t>
              </a:r>
            </a:p>
          </p:txBody>
        </p:sp>
        <p:sp>
          <p:nvSpPr>
            <p:cNvPr id="36" name="矩形 35"/>
            <p:cNvSpPr/>
            <p:nvPr/>
          </p:nvSpPr>
          <p:spPr>
            <a:xfrm flipH="1">
              <a:off x="8051941" y="2374843"/>
              <a:ext cx="2271322" cy="5724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200" spc="8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用户可以在投影仪或者计算机上进行演示，也可以将</a:t>
              </a: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9137938" y="5173073"/>
            <a:ext cx="2271322" cy="836493"/>
            <a:chOff x="8051941" y="2110814"/>
            <a:chExt cx="2271322" cy="836493"/>
          </a:xfrm>
        </p:grpSpPr>
        <p:sp>
          <p:nvSpPr>
            <p:cNvPr id="38" name="文本框 37"/>
            <p:cNvSpPr txBox="1"/>
            <p:nvPr/>
          </p:nvSpPr>
          <p:spPr>
            <a:xfrm flipH="1">
              <a:off x="8051941" y="2110814"/>
              <a:ext cx="2271322" cy="32893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lnSpc>
                  <a:spcPct val="120000"/>
                </a:lnSpc>
                <a:defRPr sz="1400" spc="8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/>
                  <a:ea typeface="微软雅黑"/>
                </a:defRPr>
              </a:lvl1pPr>
            </a:lstStyle>
            <a:p>
              <a:r>
                <a:rPr lang="en-US" altLang="zh-CN" dirty="0">
                  <a:latin typeface="+mn-lt"/>
                  <a:ea typeface="+mn-ea"/>
                  <a:cs typeface="+mn-ea"/>
                  <a:sym typeface="+mn-lt"/>
                </a:rPr>
                <a:t>INFOGRAPHIC</a:t>
              </a:r>
            </a:p>
          </p:txBody>
        </p:sp>
        <p:sp>
          <p:nvSpPr>
            <p:cNvPr id="39" name="矩形 38"/>
            <p:cNvSpPr/>
            <p:nvPr/>
          </p:nvSpPr>
          <p:spPr>
            <a:xfrm flipH="1">
              <a:off x="8051941" y="2374843"/>
              <a:ext cx="2271322" cy="5724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200" spc="8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用户可以在投影仪或者计算机上进行演示，也可以将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71582204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ageCurlDouble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900" decel="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900" decel="100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900" decel="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900" decel="10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50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11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49" presetClass="entr" presetSubtype="0" decel="10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49" presetClass="entr" presetSubtype="0" decel="10000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49" presetClass="entr" presetSubtype="0" decel="10000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2600"/>
                            </p:stCondLst>
                            <p:childTnLst>
                              <p:par>
                                <p:cTn id="62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3100"/>
                            </p:stCondLst>
                            <p:childTnLst>
                              <p:par>
                                <p:cTn id="68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3600"/>
                            </p:stCondLst>
                            <p:childTnLst>
                              <p:par>
                                <p:cTn id="7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4100"/>
                            </p:stCondLst>
                            <p:childTnLst>
                              <p:par>
                                <p:cTn id="76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4600"/>
                            </p:stCondLst>
                            <p:childTnLst>
                              <p:par>
                                <p:cTn id="82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8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5100"/>
                            </p:stCondLst>
                            <p:childTnLst>
                              <p:par>
                                <p:cTn id="8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5600"/>
                            </p:stCondLst>
                            <p:childTnLst>
                              <p:par>
                                <p:cTn id="90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6100"/>
                            </p:stCondLst>
                            <p:childTnLst>
                              <p:par>
                                <p:cTn id="96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9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6600"/>
                            </p:stCondLst>
                            <p:childTnLst>
                              <p:par>
                                <p:cTn id="10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7100"/>
                            </p:stCondLst>
                            <p:childTnLst>
                              <p:par>
                                <p:cTn id="104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7600"/>
                            </p:stCondLst>
                            <p:childTnLst>
                              <p:par>
                                <p:cTn id="110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2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extLst>
              <a:ext uri="{FF2B5EF4-FFF2-40B4-BE49-F238E27FC236}">
                <a16:creationId xmlns:a16="http://schemas.microsoft.com/office/drawing/2014/main" id="{6318B35D-ABB0-490A-8EF7-8ACEABA0F0CF}"/>
              </a:ext>
            </a:extLst>
          </p:cNvPr>
          <p:cNvSpPr/>
          <p:nvPr/>
        </p:nvSpPr>
        <p:spPr>
          <a:xfrm>
            <a:off x="2253566" y="224361"/>
            <a:ext cx="7799700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3400" b="1" spc="6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学生学习存在的问题</a:t>
            </a:r>
          </a:p>
        </p:txBody>
      </p:sp>
      <p:cxnSp>
        <p:nvCxnSpPr>
          <p:cNvPr id="61" name="直接连接符 60">
            <a:extLst>
              <a:ext uri="{FF2B5EF4-FFF2-40B4-BE49-F238E27FC236}">
                <a16:creationId xmlns:a16="http://schemas.microsoft.com/office/drawing/2014/main" id="{8718C89C-1E91-4858-91D4-ADADA1459C62}"/>
              </a:ext>
            </a:extLst>
          </p:cNvPr>
          <p:cNvCxnSpPr>
            <a:cxnSpLocks/>
          </p:cNvCxnSpPr>
          <p:nvPr/>
        </p:nvCxnSpPr>
        <p:spPr>
          <a:xfrm>
            <a:off x="6096000" y="1796526"/>
            <a:ext cx="0" cy="3986727"/>
          </a:xfrm>
          <a:prstGeom prst="line">
            <a:avLst/>
          </a:prstGeom>
          <a:ln>
            <a:solidFill>
              <a:srgbClr val="0F1D3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椭圆 61">
            <a:extLst>
              <a:ext uri="{FF2B5EF4-FFF2-40B4-BE49-F238E27FC236}">
                <a16:creationId xmlns:a16="http://schemas.microsoft.com/office/drawing/2014/main" id="{664DDC2C-C64A-4F1B-9D88-E22450F2FBD8}"/>
              </a:ext>
            </a:extLst>
          </p:cNvPr>
          <p:cNvSpPr/>
          <p:nvPr/>
        </p:nvSpPr>
        <p:spPr>
          <a:xfrm>
            <a:off x="5718629" y="2386398"/>
            <a:ext cx="754742" cy="754742"/>
          </a:xfrm>
          <a:prstGeom prst="ellipse">
            <a:avLst/>
          </a:prstGeom>
          <a:solidFill>
            <a:schemeClr val="accent2">
              <a:lumMod val="75000"/>
            </a:schemeClr>
          </a:solidFill>
          <a:ln>
            <a:solidFill>
              <a:srgbClr val="0F1D3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63" name="椭圆 62">
            <a:extLst>
              <a:ext uri="{FF2B5EF4-FFF2-40B4-BE49-F238E27FC236}">
                <a16:creationId xmlns:a16="http://schemas.microsoft.com/office/drawing/2014/main" id="{C72B5ECD-1CF9-44AC-903F-48E4C5892324}"/>
              </a:ext>
            </a:extLst>
          </p:cNvPr>
          <p:cNvSpPr/>
          <p:nvPr/>
        </p:nvSpPr>
        <p:spPr>
          <a:xfrm>
            <a:off x="5718629" y="4184687"/>
            <a:ext cx="754742" cy="754742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rgbClr val="0F1D3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  <a:latin typeface="+mn-ea"/>
            </a:endParaRPr>
          </a:p>
        </p:txBody>
      </p:sp>
      <p:sp>
        <p:nvSpPr>
          <p:cNvPr id="64" name="椭圆 21">
            <a:extLst>
              <a:ext uri="{FF2B5EF4-FFF2-40B4-BE49-F238E27FC236}">
                <a16:creationId xmlns:a16="http://schemas.microsoft.com/office/drawing/2014/main" id="{A9E2B2E1-7CC6-4F47-8ED0-7E69FE6B818F}"/>
              </a:ext>
            </a:extLst>
          </p:cNvPr>
          <p:cNvSpPr/>
          <p:nvPr/>
        </p:nvSpPr>
        <p:spPr>
          <a:xfrm>
            <a:off x="5909101" y="2580239"/>
            <a:ext cx="354749" cy="367060"/>
          </a:xfrm>
          <a:custGeom>
            <a:avLst/>
            <a:gdLst>
              <a:gd name="connsiteX0" fmla="*/ 94055 w 317452"/>
              <a:gd name="connsiteY0" fmla="*/ 135965 h 328468"/>
              <a:gd name="connsiteX1" fmla="*/ 94407 w 317452"/>
              <a:gd name="connsiteY1" fmla="*/ 136055 h 328468"/>
              <a:gd name="connsiteX2" fmla="*/ 104825 w 317452"/>
              <a:gd name="connsiteY2" fmla="*/ 158537 h 328468"/>
              <a:gd name="connsiteX3" fmla="*/ 106109 w 317452"/>
              <a:gd name="connsiteY3" fmla="*/ 161308 h 328468"/>
              <a:gd name="connsiteX4" fmla="*/ 98162 w 317452"/>
              <a:gd name="connsiteY4" fmla="*/ 160053 h 328468"/>
              <a:gd name="connsiteX5" fmla="*/ 96849 w 317452"/>
              <a:gd name="connsiteY5" fmla="*/ 160053 h 328468"/>
              <a:gd name="connsiteX6" fmla="*/ 92911 w 317452"/>
              <a:gd name="connsiteY6" fmla="*/ 137630 h 328468"/>
              <a:gd name="connsiteX7" fmla="*/ 93506 w 317452"/>
              <a:gd name="connsiteY7" fmla="*/ 136765 h 328468"/>
              <a:gd name="connsiteX8" fmla="*/ 39496 w 317452"/>
              <a:gd name="connsiteY8" fmla="*/ 115887 h 328468"/>
              <a:gd name="connsiteX9" fmla="*/ 51437 w 317452"/>
              <a:gd name="connsiteY9" fmla="*/ 165488 h 328468"/>
              <a:gd name="connsiteX10" fmla="*/ 48784 w 317452"/>
              <a:gd name="connsiteY10" fmla="*/ 166793 h 328468"/>
              <a:gd name="connsiteX11" fmla="*/ 47457 w 317452"/>
              <a:gd name="connsiteY11" fmla="*/ 170709 h 328468"/>
              <a:gd name="connsiteX12" fmla="*/ 48784 w 317452"/>
              <a:gd name="connsiteY12" fmla="*/ 173319 h 328468"/>
              <a:gd name="connsiteX13" fmla="*/ 52764 w 317452"/>
              <a:gd name="connsiteY13" fmla="*/ 175930 h 328468"/>
              <a:gd name="connsiteX14" fmla="*/ 55418 w 317452"/>
              <a:gd name="connsiteY14" fmla="*/ 174625 h 328468"/>
              <a:gd name="connsiteX15" fmla="*/ 87263 w 317452"/>
              <a:gd name="connsiteY15" fmla="*/ 216393 h 328468"/>
              <a:gd name="connsiteX16" fmla="*/ 55418 w 317452"/>
              <a:gd name="connsiteY16" fmla="*/ 230752 h 328468"/>
              <a:gd name="connsiteX17" fmla="*/ 38169 w 317452"/>
              <a:gd name="connsiteY17" fmla="*/ 224225 h 328468"/>
              <a:gd name="connsiteX18" fmla="*/ 1017 w 317452"/>
              <a:gd name="connsiteY18" fmla="*/ 147214 h 328468"/>
              <a:gd name="connsiteX19" fmla="*/ 7651 w 317452"/>
              <a:gd name="connsiteY19" fmla="*/ 128940 h 328468"/>
              <a:gd name="connsiteX20" fmla="*/ 39496 w 317452"/>
              <a:gd name="connsiteY20" fmla="*/ 115887 h 328468"/>
              <a:gd name="connsiteX21" fmla="*/ 63900 w 317452"/>
              <a:gd name="connsiteY21" fmla="*/ 106627 h 328468"/>
              <a:gd name="connsiteX22" fmla="*/ 71807 w 317452"/>
              <a:gd name="connsiteY22" fmla="*/ 114982 h 328468"/>
              <a:gd name="connsiteX23" fmla="*/ 81033 w 317452"/>
              <a:gd name="connsiteY23" fmla="*/ 133331 h 328468"/>
              <a:gd name="connsiteX24" fmla="*/ 87623 w 317452"/>
              <a:gd name="connsiteY24" fmla="*/ 130710 h 328468"/>
              <a:gd name="connsiteX25" fmla="*/ 95803 w 317452"/>
              <a:gd name="connsiteY25" fmla="*/ 133422 h 328468"/>
              <a:gd name="connsiteX26" fmla="*/ 94055 w 317452"/>
              <a:gd name="connsiteY26" fmla="*/ 135965 h 328468"/>
              <a:gd name="connsiteX27" fmla="*/ 89115 w 317452"/>
              <a:gd name="connsiteY27" fmla="*/ 134702 h 328468"/>
              <a:gd name="connsiteX28" fmla="*/ 83823 w 317452"/>
              <a:gd name="connsiteY28" fmla="*/ 137407 h 328468"/>
              <a:gd name="connsiteX29" fmla="*/ 82500 w 317452"/>
              <a:gd name="connsiteY29" fmla="*/ 137407 h 328468"/>
              <a:gd name="connsiteX30" fmla="*/ 97053 w 317452"/>
              <a:gd name="connsiteY30" fmla="*/ 169863 h 328468"/>
              <a:gd name="connsiteX31" fmla="*/ 98375 w 317452"/>
              <a:gd name="connsiteY31" fmla="*/ 169863 h 328468"/>
              <a:gd name="connsiteX32" fmla="*/ 103667 w 317452"/>
              <a:gd name="connsiteY32" fmla="*/ 167158 h 328468"/>
              <a:gd name="connsiteX33" fmla="*/ 106313 w 317452"/>
              <a:gd name="connsiteY33" fmla="*/ 161749 h 328468"/>
              <a:gd name="connsiteX34" fmla="*/ 106109 w 317452"/>
              <a:gd name="connsiteY34" fmla="*/ 161308 h 328468"/>
              <a:gd name="connsiteX35" fmla="*/ 109648 w 317452"/>
              <a:gd name="connsiteY35" fmla="*/ 161866 h 328468"/>
              <a:gd name="connsiteX36" fmla="*/ 110272 w 317452"/>
              <a:gd name="connsiteY36" fmla="*/ 161402 h 328468"/>
              <a:gd name="connsiteX37" fmla="*/ 110522 w 317452"/>
              <a:gd name="connsiteY37" fmla="*/ 164622 h 328468"/>
              <a:gd name="connsiteX38" fmla="*/ 106074 w 317452"/>
              <a:gd name="connsiteY38" fmla="*/ 170028 h 328468"/>
              <a:gd name="connsiteX39" fmla="*/ 99484 w 317452"/>
              <a:gd name="connsiteY39" fmla="*/ 172650 h 328468"/>
              <a:gd name="connsiteX40" fmla="*/ 107391 w 317452"/>
              <a:gd name="connsiteY40" fmla="*/ 192309 h 328468"/>
              <a:gd name="connsiteX41" fmla="*/ 100802 w 317452"/>
              <a:gd name="connsiteY41" fmla="*/ 211968 h 328468"/>
              <a:gd name="connsiteX42" fmla="*/ 91576 w 317452"/>
              <a:gd name="connsiteY42" fmla="*/ 215900 h 328468"/>
              <a:gd name="connsiteX43" fmla="*/ 59946 w 317452"/>
              <a:gd name="connsiteY43" fmla="*/ 172650 h 328468"/>
              <a:gd name="connsiteX44" fmla="*/ 62582 w 317452"/>
              <a:gd name="connsiteY44" fmla="*/ 171339 h 328468"/>
              <a:gd name="connsiteX45" fmla="*/ 63900 w 317452"/>
              <a:gd name="connsiteY45" fmla="*/ 166097 h 328468"/>
              <a:gd name="connsiteX46" fmla="*/ 62582 w 317452"/>
              <a:gd name="connsiteY46" fmla="*/ 163475 h 328468"/>
              <a:gd name="connsiteX47" fmla="*/ 58628 w 317452"/>
              <a:gd name="connsiteY47" fmla="*/ 162165 h 328468"/>
              <a:gd name="connsiteX48" fmla="*/ 54674 w 317452"/>
              <a:gd name="connsiteY48" fmla="*/ 163475 h 328468"/>
              <a:gd name="connsiteX49" fmla="*/ 42813 w 317452"/>
              <a:gd name="connsiteY49" fmla="*/ 111051 h 328468"/>
              <a:gd name="connsiteX50" fmla="*/ 52038 w 317452"/>
              <a:gd name="connsiteY50" fmla="*/ 107119 h 328468"/>
              <a:gd name="connsiteX51" fmla="*/ 63900 w 317452"/>
              <a:gd name="connsiteY51" fmla="*/ 106627 h 328468"/>
              <a:gd name="connsiteX52" fmla="*/ 221560 w 317452"/>
              <a:gd name="connsiteY52" fmla="*/ 67725 h 328468"/>
              <a:gd name="connsiteX53" fmla="*/ 239938 w 317452"/>
              <a:gd name="connsiteY53" fmla="*/ 67725 h 328468"/>
              <a:gd name="connsiteX54" fmla="*/ 249127 w 317452"/>
              <a:gd name="connsiteY54" fmla="*/ 90147 h 328468"/>
              <a:gd name="connsiteX55" fmla="*/ 249127 w 317452"/>
              <a:gd name="connsiteY55" fmla="*/ 99380 h 328468"/>
              <a:gd name="connsiteX56" fmla="*/ 259629 w 317452"/>
              <a:gd name="connsiteY56" fmla="*/ 162691 h 328468"/>
              <a:gd name="connsiteX57" fmla="*/ 300324 w 317452"/>
              <a:gd name="connsiteY57" fmla="*/ 193027 h 328468"/>
              <a:gd name="connsiteX58" fmla="*/ 304262 w 317452"/>
              <a:gd name="connsiteY58" fmla="*/ 215450 h 328468"/>
              <a:gd name="connsiteX59" fmla="*/ 283258 w 317452"/>
              <a:gd name="connsiteY59" fmla="*/ 219407 h 328468"/>
              <a:gd name="connsiteX60" fmla="*/ 281946 w 317452"/>
              <a:gd name="connsiteY60" fmla="*/ 218088 h 328468"/>
              <a:gd name="connsiteX61" fmla="*/ 236000 w 317452"/>
              <a:gd name="connsiteY61" fmla="*/ 185113 h 328468"/>
              <a:gd name="connsiteX62" fmla="*/ 229436 w 317452"/>
              <a:gd name="connsiteY62" fmla="*/ 174562 h 328468"/>
              <a:gd name="connsiteX63" fmla="*/ 224185 w 317452"/>
              <a:gd name="connsiteY63" fmla="*/ 145544 h 328468"/>
              <a:gd name="connsiteX64" fmla="*/ 196617 w 317452"/>
              <a:gd name="connsiteY64" fmla="*/ 194346 h 328468"/>
              <a:gd name="connsiteX65" fmla="*/ 229436 w 317452"/>
              <a:gd name="connsiteY65" fmla="*/ 243148 h 328468"/>
              <a:gd name="connsiteX66" fmla="*/ 230749 w 317452"/>
              <a:gd name="connsiteY66" fmla="*/ 265571 h 328468"/>
              <a:gd name="connsiteX67" fmla="*/ 195305 w 317452"/>
              <a:gd name="connsiteY67" fmla="*/ 318329 h 328468"/>
              <a:gd name="connsiteX68" fmla="*/ 169050 w 317452"/>
              <a:gd name="connsiteY68" fmla="*/ 323605 h 328468"/>
              <a:gd name="connsiteX69" fmla="*/ 167737 w 317452"/>
              <a:gd name="connsiteY69" fmla="*/ 323605 h 328468"/>
              <a:gd name="connsiteX70" fmla="*/ 162486 w 317452"/>
              <a:gd name="connsiteY70" fmla="*/ 297226 h 328468"/>
              <a:gd name="connsiteX71" fmla="*/ 191366 w 317452"/>
              <a:gd name="connsiteY71" fmla="*/ 255019 h 328468"/>
              <a:gd name="connsiteX72" fmla="*/ 167737 w 317452"/>
              <a:gd name="connsiteY72" fmla="*/ 220726 h 328468"/>
              <a:gd name="connsiteX73" fmla="*/ 70594 w 317452"/>
              <a:gd name="connsiteY73" fmla="*/ 322286 h 328468"/>
              <a:gd name="connsiteX74" fmla="*/ 46965 w 317452"/>
              <a:gd name="connsiteY74" fmla="*/ 326243 h 328468"/>
              <a:gd name="connsiteX75" fmla="*/ 44339 w 317452"/>
              <a:gd name="connsiteY75" fmla="*/ 322286 h 328468"/>
              <a:gd name="connsiteX76" fmla="*/ 43027 w 317452"/>
              <a:gd name="connsiteY76" fmla="*/ 295907 h 328468"/>
              <a:gd name="connsiteX77" fmla="*/ 144108 w 317452"/>
              <a:gd name="connsiteY77" fmla="*/ 189070 h 328468"/>
              <a:gd name="connsiteX78" fmla="*/ 148046 w 317452"/>
              <a:gd name="connsiteY78" fmla="*/ 177200 h 328468"/>
              <a:gd name="connsiteX79" fmla="*/ 190054 w 317452"/>
              <a:gd name="connsiteY79" fmla="*/ 103337 h 328468"/>
              <a:gd name="connsiteX80" fmla="*/ 151984 w 317452"/>
              <a:gd name="connsiteY80" fmla="*/ 107294 h 328468"/>
              <a:gd name="connsiteX81" fmla="*/ 119166 w 317452"/>
              <a:gd name="connsiteY81" fmla="*/ 154777 h 328468"/>
              <a:gd name="connsiteX82" fmla="*/ 110272 w 317452"/>
              <a:gd name="connsiteY82" fmla="*/ 161402 h 328468"/>
              <a:gd name="connsiteX83" fmla="*/ 110027 w 317452"/>
              <a:gd name="connsiteY83" fmla="*/ 158233 h 328468"/>
              <a:gd name="connsiteX84" fmla="*/ 99484 w 317452"/>
              <a:gd name="connsiteY84" fmla="*/ 134642 h 328468"/>
              <a:gd name="connsiteX85" fmla="*/ 95803 w 317452"/>
              <a:gd name="connsiteY85" fmla="*/ 133422 h 328468"/>
              <a:gd name="connsiteX86" fmla="*/ 97670 w 317452"/>
              <a:gd name="connsiteY86" fmla="*/ 130706 h 328468"/>
              <a:gd name="connsiteX87" fmla="*/ 130980 w 317452"/>
              <a:gd name="connsiteY87" fmla="*/ 82234 h 328468"/>
              <a:gd name="connsiteX88" fmla="*/ 141482 w 317452"/>
              <a:gd name="connsiteY88" fmla="*/ 75639 h 328468"/>
              <a:gd name="connsiteX89" fmla="*/ 221560 w 317452"/>
              <a:gd name="connsiteY89" fmla="*/ 67725 h 328468"/>
              <a:gd name="connsiteX90" fmla="*/ 276970 w 317452"/>
              <a:gd name="connsiteY90" fmla="*/ 0 h 328468"/>
              <a:gd name="connsiteX91" fmla="*/ 317452 w 317452"/>
              <a:gd name="connsiteY91" fmla="*/ 39688 h 328468"/>
              <a:gd name="connsiteX92" fmla="*/ 276970 w 317452"/>
              <a:gd name="connsiteY92" fmla="*/ 79376 h 328468"/>
              <a:gd name="connsiteX93" fmla="*/ 236488 w 317452"/>
              <a:gd name="connsiteY93" fmla="*/ 39688 h 328468"/>
              <a:gd name="connsiteX94" fmla="*/ 276970 w 317452"/>
              <a:gd name="connsiteY94" fmla="*/ 0 h 3284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</a:cxnLst>
            <a:rect l="l" t="t" r="r" b="b"/>
            <a:pathLst>
              <a:path w="317452" h="328468">
                <a:moveTo>
                  <a:pt x="94055" y="135965"/>
                </a:moveTo>
                <a:lnTo>
                  <a:pt x="94407" y="136055"/>
                </a:lnTo>
                <a:cubicBezTo>
                  <a:pt x="100360" y="148902"/>
                  <a:pt x="103337" y="155325"/>
                  <a:pt x="104825" y="158537"/>
                </a:cubicBezTo>
                <a:lnTo>
                  <a:pt x="106109" y="161308"/>
                </a:lnTo>
                <a:lnTo>
                  <a:pt x="98162" y="160053"/>
                </a:lnTo>
                <a:cubicBezTo>
                  <a:pt x="98162" y="160053"/>
                  <a:pt x="96849" y="160053"/>
                  <a:pt x="96849" y="160053"/>
                </a:cubicBezTo>
                <a:cubicBezTo>
                  <a:pt x="90285" y="154777"/>
                  <a:pt x="87660" y="144225"/>
                  <a:pt x="92911" y="137630"/>
                </a:cubicBezTo>
                <a:cubicBezTo>
                  <a:pt x="92911" y="137630"/>
                  <a:pt x="92911" y="137630"/>
                  <a:pt x="93506" y="136765"/>
                </a:cubicBezTo>
                <a:close/>
                <a:moveTo>
                  <a:pt x="39496" y="115887"/>
                </a:moveTo>
                <a:cubicBezTo>
                  <a:pt x="39496" y="115887"/>
                  <a:pt x="39496" y="115887"/>
                  <a:pt x="51437" y="165488"/>
                </a:cubicBezTo>
                <a:cubicBezTo>
                  <a:pt x="51437" y="165488"/>
                  <a:pt x="51437" y="165488"/>
                  <a:pt x="48784" y="166793"/>
                </a:cubicBezTo>
                <a:cubicBezTo>
                  <a:pt x="47457" y="166793"/>
                  <a:pt x="47457" y="169403"/>
                  <a:pt x="47457" y="170709"/>
                </a:cubicBezTo>
                <a:cubicBezTo>
                  <a:pt x="47457" y="170709"/>
                  <a:pt x="47457" y="170709"/>
                  <a:pt x="48784" y="173319"/>
                </a:cubicBezTo>
                <a:cubicBezTo>
                  <a:pt x="50111" y="175930"/>
                  <a:pt x="51437" y="175930"/>
                  <a:pt x="52764" y="175930"/>
                </a:cubicBezTo>
                <a:lnTo>
                  <a:pt x="55418" y="174625"/>
                </a:lnTo>
                <a:cubicBezTo>
                  <a:pt x="55418" y="174625"/>
                  <a:pt x="55418" y="174625"/>
                  <a:pt x="87263" y="216393"/>
                </a:cubicBezTo>
                <a:cubicBezTo>
                  <a:pt x="87263" y="216393"/>
                  <a:pt x="87263" y="216393"/>
                  <a:pt x="55418" y="230752"/>
                </a:cubicBezTo>
                <a:cubicBezTo>
                  <a:pt x="48784" y="233362"/>
                  <a:pt x="40823" y="230752"/>
                  <a:pt x="38169" y="224225"/>
                </a:cubicBezTo>
                <a:cubicBezTo>
                  <a:pt x="38169" y="224225"/>
                  <a:pt x="38169" y="224225"/>
                  <a:pt x="1017" y="147214"/>
                </a:cubicBezTo>
                <a:cubicBezTo>
                  <a:pt x="-1637" y="140687"/>
                  <a:pt x="1017" y="132856"/>
                  <a:pt x="7651" y="128940"/>
                </a:cubicBezTo>
                <a:cubicBezTo>
                  <a:pt x="7651" y="128940"/>
                  <a:pt x="7651" y="128940"/>
                  <a:pt x="39496" y="115887"/>
                </a:cubicBezTo>
                <a:close/>
                <a:moveTo>
                  <a:pt x="63900" y="106627"/>
                </a:moveTo>
                <a:cubicBezTo>
                  <a:pt x="67524" y="108102"/>
                  <a:pt x="70489" y="111051"/>
                  <a:pt x="71807" y="114982"/>
                </a:cubicBezTo>
                <a:cubicBezTo>
                  <a:pt x="71807" y="114982"/>
                  <a:pt x="71807" y="114982"/>
                  <a:pt x="81033" y="133331"/>
                </a:cubicBezTo>
                <a:cubicBezTo>
                  <a:pt x="81033" y="133331"/>
                  <a:pt x="81033" y="133331"/>
                  <a:pt x="87623" y="130710"/>
                </a:cubicBezTo>
                <a:lnTo>
                  <a:pt x="95803" y="133422"/>
                </a:lnTo>
                <a:lnTo>
                  <a:pt x="94055" y="135965"/>
                </a:lnTo>
                <a:lnTo>
                  <a:pt x="89115" y="134702"/>
                </a:lnTo>
                <a:cubicBezTo>
                  <a:pt x="89115" y="134702"/>
                  <a:pt x="89115" y="134702"/>
                  <a:pt x="83823" y="137407"/>
                </a:cubicBezTo>
                <a:cubicBezTo>
                  <a:pt x="83823" y="137407"/>
                  <a:pt x="82500" y="137407"/>
                  <a:pt x="82500" y="137407"/>
                </a:cubicBezTo>
                <a:cubicBezTo>
                  <a:pt x="82500" y="137407"/>
                  <a:pt x="82500" y="137407"/>
                  <a:pt x="97053" y="169863"/>
                </a:cubicBezTo>
                <a:cubicBezTo>
                  <a:pt x="97053" y="169863"/>
                  <a:pt x="97053" y="169863"/>
                  <a:pt x="98375" y="169863"/>
                </a:cubicBezTo>
                <a:lnTo>
                  <a:pt x="103667" y="167158"/>
                </a:lnTo>
                <a:cubicBezTo>
                  <a:pt x="106313" y="165806"/>
                  <a:pt x="106313" y="163101"/>
                  <a:pt x="106313" y="161749"/>
                </a:cubicBezTo>
                <a:lnTo>
                  <a:pt x="106109" y="161308"/>
                </a:lnTo>
                <a:lnTo>
                  <a:pt x="109648" y="161866"/>
                </a:lnTo>
                <a:lnTo>
                  <a:pt x="110272" y="161402"/>
                </a:lnTo>
                <a:lnTo>
                  <a:pt x="110522" y="164622"/>
                </a:lnTo>
                <a:cubicBezTo>
                  <a:pt x="109698" y="166752"/>
                  <a:pt x="108051" y="168718"/>
                  <a:pt x="106074" y="170028"/>
                </a:cubicBezTo>
                <a:cubicBezTo>
                  <a:pt x="106074" y="170028"/>
                  <a:pt x="106074" y="170028"/>
                  <a:pt x="99484" y="172650"/>
                </a:cubicBezTo>
                <a:cubicBezTo>
                  <a:pt x="99484" y="172650"/>
                  <a:pt x="99484" y="172650"/>
                  <a:pt x="107391" y="192309"/>
                </a:cubicBezTo>
                <a:cubicBezTo>
                  <a:pt x="111345" y="198862"/>
                  <a:pt x="107391" y="208036"/>
                  <a:pt x="100802" y="211968"/>
                </a:cubicBezTo>
                <a:cubicBezTo>
                  <a:pt x="100802" y="211968"/>
                  <a:pt x="100802" y="211968"/>
                  <a:pt x="91576" y="215900"/>
                </a:cubicBezTo>
                <a:cubicBezTo>
                  <a:pt x="91576" y="215900"/>
                  <a:pt x="91576" y="215900"/>
                  <a:pt x="59946" y="172650"/>
                </a:cubicBezTo>
                <a:cubicBezTo>
                  <a:pt x="59946" y="172650"/>
                  <a:pt x="59946" y="172650"/>
                  <a:pt x="62582" y="171339"/>
                </a:cubicBezTo>
                <a:cubicBezTo>
                  <a:pt x="65218" y="170028"/>
                  <a:pt x="65218" y="167407"/>
                  <a:pt x="63900" y="166097"/>
                </a:cubicBezTo>
                <a:cubicBezTo>
                  <a:pt x="63900" y="166097"/>
                  <a:pt x="63900" y="166097"/>
                  <a:pt x="62582" y="163475"/>
                </a:cubicBezTo>
                <a:cubicBezTo>
                  <a:pt x="62582" y="162165"/>
                  <a:pt x="59946" y="160854"/>
                  <a:pt x="58628" y="162165"/>
                </a:cubicBezTo>
                <a:cubicBezTo>
                  <a:pt x="58628" y="162165"/>
                  <a:pt x="58628" y="162165"/>
                  <a:pt x="54674" y="163475"/>
                </a:cubicBezTo>
                <a:cubicBezTo>
                  <a:pt x="54674" y="163475"/>
                  <a:pt x="54674" y="163475"/>
                  <a:pt x="42813" y="111051"/>
                </a:cubicBezTo>
                <a:cubicBezTo>
                  <a:pt x="42813" y="111051"/>
                  <a:pt x="42813" y="111051"/>
                  <a:pt x="52038" y="107119"/>
                </a:cubicBezTo>
                <a:cubicBezTo>
                  <a:pt x="55992" y="105153"/>
                  <a:pt x="60275" y="105153"/>
                  <a:pt x="63900" y="106627"/>
                </a:cubicBezTo>
                <a:close/>
                <a:moveTo>
                  <a:pt x="221560" y="67725"/>
                </a:moveTo>
                <a:cubicBezTo>
                  <a:pt x="226810" y="65087"/>
                  <a:pt x="234687" y="65087"/>
                  <a:pt x="239938" y="67725"/>
                </a:cubicBezTo>
                <a:cubicBezTo>
                  <a:pt x="247814" y="73001"/>
                  <a:pt x="250440" y="80915"/>
                  <a:pt x="249127" y="90147"/>
                </a:cubicBezTo>
                <a:cubicBezTo>
                  <a:pt x="249127" y="92785"/>
                  <a:pt x="249127" y="96742"/>
                  <a:pt x="249127" y="99380"/>
                </a:cubicBezTo>
                <a:cubicBezTo>
                  <a:pt x="249127" y="99380"/>
                  <a:pt x="249127" y="99380"/>
                  <a:pt x="259629" y="162691"/>
                </a:cubicBezTo>
                <a:cubicBezTo>
                  <a:pt x="259629" y="162691"/>
                  <a:pt x="259629" y="162691"/>
                  <a:pt x="300324" y="193027"/>
                </a:cubicBezTo>
                <a:cubicBezTo>
                  <a:pt x="308200" y="198303"/>
                  <a:pt x="309513" y="207536"/>
                  <a:pt x="304262" y="215450"/>
                </a:cubicBezTo>
                <a:cubicBezTo>
                  <a:pt x="299011" y="222045"/>
                  <a:pt x="289822" y="223363"/>
                  <a:pt x="283258" y="219407"/>
                </a:cubicBezTo>
                <a:cubicBezTo>
                  <a:pt x="283258" y="219407"/>
                  <a:pt x="281946" y="219407"/>
                  <a:pt x="281946" y="218088"/>
                </a:cubicBezTo>
                <a:cubicBezTo>
                  <a:pt x="281946" y="218088"/>
                  <a:pt x="281946" y="218088"/>
                  <a:pt x="236000" y="185113"/>
                </a:cubicBezTo>
                <a:cubicBezTo>
                  <a:pt x="232061" y="182475"/>
                  <a:pt x="230749" y="178518"/>
                  <a:pt x="229436" y="174562"/>
                </a:cubicBezTo>
                <a:cubicBezTo>
                  <a:pt x="229436" y="174562"/>
                  <a:pt x="229436" y="174562"/>
                  <a:pt x="224185" y="145544"/>
                </a:cubicBezTo>
                <a:cubicBezTo>
                  <a:pt x="224185" y="145544"/>
                  <a:pt x="224185" y="145544"/>
                  <a:pt x="196617" y="194346"/>
                </a:cubicBezTo>
                <a:cubicBezTo>
                  <a:pt x="196617" y="194346"/>
                  <a:pt x="196617" y="194346"/>
                  <a:pt x="229436" y="243148"/>
                </a:cubicBezTo>
                <a:cubicBezTo>
                  <a:pt x="234687" y="249743"/>
                  <a:pt x="234687" y="258976"/>
                  <a:pt x="230749" y="265571"/>
                </a:cubicBezTo>
                <a:cubicBezTo>
                  <a:pt x="230749" y="265571"/>
                  <a:pt x="230749" y="265571"/>
                  <a:pt x="195305" y="318329"/>
                </a:cubicBezTo>
                <a:cubicBezTo>
                  <a:pt x="188741" y="326243"/>
                  <a:pt x="178239" y="328881"/>
                  <a:pt x="169050" y="323605"/>
                </a:cubicBezTo>
                <a:cubicBezTo>
                  <a:pt x="169050" y="323605"/>
                  <a:pt x="169050" y="323605"/>
                  <a:pt x="167737" y="323605"/>
                </a:cubicBezTo>
                <a:cubicBezTo>
                  <a:pt x="159861" y="318329"/>
                  <a:pt x="157235" y="305140"/>
                  <a:pt x="162486" y="297226"/>
                </a:cubicBezTo>
                <a:cubicBezTo>
                  <a:pt x="162486" y="297226"/>
                  <a:pt x="162486" y="297226"/>
                  <a:pt x="191366" y="255019"/>
                </a:cubicBezTo>
                <a:cubicBezTo>
                  <a:pt x="191366" y="255019"/>
                  <a:pt x="191366" y="255019"/>
                  <a:pt x="167737" y="220726"/>
                </a:cubicBezTo>
                <a:cubicBezTo>
                  <a:pt x="167737" y="220726"/>
                  <a:pt x="167737" y="220726"/>
                  <a:pt x="70594" y="322286"/>
                </a:cubicBezTo>
                <a:cubicBezTo>
                  <a:pt x="65343" y="328881"/>
                  <a:pt x="54841" y="330200"/>
                  <a:pt x="46965" y="326243"/>
                </a:cubicBezTo>
                <a:cubicBezTo>
                  <a:pt x="45652" y="324924"/>
                  <a:pt x="44339" y="323605"/>
                  <a:pt x="44339" y="322286"/>
                </a:cubicBezTo>
                <a:cubicBezTo>
                  <a:pt x="36463" y="315691"/>
                  <a:pt x="36463" y="303821"/>
                  <a:pt x="43027" y="295907"/>
                </a:cubicBezTo>
                <a:cubicBezTo>
                  <a:pt x="43027" y="295907"/>
                  <a:pt x="43027" y="295907"/>
                  <a:pt x="144108" y="189070"/>
                </a:cubicBezTo>
                <a:cubicBezTo>
                  <a:pt x="144108" y="185113"/>
                  <a:pt x="145421" y="181156"/>
                  <a:pt x="148046" y="177200"/>
                </a:cubicBezTo>
                <a:cubicBezTo>
                  <a:pt x="148046" y="177200"/>
                  <a:pt x="148046" y="177200"/>
                  <a:pt x="190054" y="103337"/>
                </a:cubicBezTo>
                <a:cubicBezTo>
                  <a:pt x="190054" y="103337"/>
                  <a:pt x="190054" y="103337"/>
                  <a:pt x="151984" y="107294"/>
                </a:cubicBezTo>
                <a:cubicBezTo>
                  <a:pt x="151984" y="107294"/>
                  <a:pt x="151984" y="107294"/>
                  <a:pt x="119166" y="154777"/>
                </a:cubicBezTo>
                <a:lnTo>
                  <a:pt x="110272" y="161402"/>
                </a:lnTo>
                <a:lnTo>
                  <a:pt x="110027" y="158233"/>
                </a:lnTo>
                <a:cubicBezTo>
                  <a:pt x="99484" y="134642"/>
                  <a:pt x="99484" y="134642"/>
                  <a:pt x="99484" y="134642"/>
                </a:cubicBezTo>
                <a:lnTo>
                  <a:pt x="95803" y="133422"/>
                </a:lnTo>
                <a:lnTo>
                  <a:pt x="97670" y="130706"/>
                </a:lnTo>
                <a:cubicBezTo>
                  <a:pt x="102428" y="123781"/>
                  <a:pt x="111946" y="109932"/>
                  <a:pt x="130980" y="82234"/>
                </a:cubicBezTo>
                <a:cubicBezTo>
                  <a:pt x="133606" y="78277"/>
                  <a:pt x="137544" y="75639"/>
                  <a:pt x="141482" y="75639"/>
                </a:cubicBezTo>
                <a:cubicBezTo>
                  <a:pt x="141482" y="75639"/>
                  <a:pt x="141482" y="75639"/>
                  <a:pt x="221560" y="67725"/>
                </a:cubicBezTo>
                <a:close/>
                <a:moveTo>
                  <a:pt x="276970" y="0"/>
                </a:moveTo>
                <a:cubicBezTo>
                  <a:pt x="299328" y="0"/>
                  <a:pt x="317452" y="17769"/>
                  <a:pt x="317452" y="39688"/>
                </a:cubicBezTo>
                <a:cubicBezTo>
                  <a:pt x="317452" y="61607"/>
                  <a:pt x="299328" y="79376"/>
                  <a:pt x="276970" y="79376"/>
                </a:cubicBezTo>
                <a:cubicBezTo>
                  <a:pt x="254612" y="79376"/>
                  <a:pt x="236488" y="61607"/>
                  <a:pt x="236488" y="39688"/>
                </a:cubicBezTo>
                <a:cubicBezTo>
                  <a:pt x="236488" y="17769"/>
                  <a:pt x="254612" y="0"/>
                  <a:pt x="27697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65" name="椭圆 22">
            <a:extLst>
              <a:ext uri="{FF2B5EF4-FFF2-40B4-BE49-F238E27FC236}">
                <a16:creationId xmlns:a16="http://schemas.microsoft.com/office/drawing/2014/main" id="{7F9DB1AE-E1B7-4CA8-8A8A-EFBEFB7BAF8E}"/>
              </a:ext>
            </a:extLst>
          </p:cNvPr>
          <p:cNvSpPr/>
          <p:nvPr/>
        </p:nvSpPr>
        <p:spPr>
          <a:xfrm>
            <a:off x="5902945" y="4388868"/>
            <a:ext cx="367060" cy="346380"/>
          </a:xfrm>
          <a:custGeom>
            <a:avLst/>
            <a:gdLst>
              <a:gd name="connsiteX0" fmla="*/ 255815 w 338138"/>
              <a:gd name="connsiteY0" fmla="*/ 276225 h 319088"/>
              <a:gd name="connsiteX1" fmla="*/ 267653 w 338138"/>
              <a:gd name="connsiteY1" fmla="*/ 282720 h 319088"/>
              <a:gd name="connsiteX2" fmla="*/ 275546 w 338138"/>
              <a:gd name="connsiteY2" fmla="*/ 282720 h 319088"/>
              <a:gd name="connsiteX3" fmla="*/ 287384 w 338138"/>
              <a:gd name="connsiteY3" fmla="*/ 276225 h 319088"/>
              <a:gd name="connsiteX4" fmla="*/ 290015 w 338138"/>
              <a:gd name="connsiteY4" fmla="*/ 277524 h 319088"/>
              <a:gd name="connsiteX5" fmla="*/ 295276 w 338138"/>
              <a:gd name="connsiteY5" fmla="*/ 284018 h 319088"/>
              <a:gd name="connsiteX6" fmla="*/ 295276 w 338138"/>
              <a:gd name="connsiteY6" fmla="*/ 315191 h 319088"/>
              <a:gd name="connsiteX7" fmla="*/ 271600 w 338138"/>
              <a:gd name="connsiteY7" fmla="*/ 319088 h 319088"/>
              <a:gd name="connsiteX8" fmla="*/ 249238 w 338138"/>
              <a:gd name="connsiteY8" fmla="*/ 315191 h 319088"/>
              <a:gd name="connsiteX9" fmla="*/ 249238 w 338138"/>
              <a:gd name="connsiteY9" fmla="*/ 284018 h 319088"/>
              <a:gd name="connsiteX10" fmla="*/ 253184 w 338138"/>
              <a:gd name="connsiteY10" fmla="*/ 277524 h 319088"/>
              <a:gd name="connsiteX11" fmla="*/ 255815 w 338138"/>
              <a:gd name="connsiteY11" fmla="*/ 276225 h 319088"/>
              <a:gd name="connsiteX12" fmla="*/ 50755 w 338138"/>
              <a:gd name="connsiteY12" fmla="*/ 276225 h 319088"/>
              <a:gd name="connsiteX13" fmla="*/ 62593 w 338138"/>
              <a:gd name="connsiteY13" fmla="*/ 282720 h 319088"/>
              <a:gd name="connsiteX14" fmla="*/ 70486 w 338138"/>
              <a:gd name="connsiteY14" fmla="*/ 282720 h 319088"/>
              <a:gd name="connsiteX15" fmla="*/ 82324 w 338138"/>
              <a:gd name="connsiteY15" fmla="*/ 276225 h 319088"/>
              <a:gd name="connsiteX16" fmla="*/ 84955 w 338138"/>
              <a:gd name="connsiteY16" fmla="*/ 277524 h 319088"/>
              <a:gd name="connsiteX17" fmla="*/ 88901 w 338138"/>
              <a:gd name="connsiteY17" fmla="*/ 284018 h 319088"/>
              <a:gd name="connsiteX18" fmla="*/ 88901 w 338138"/>
              <a:gd name="connsiteY18" fmla="*/ 315191 h 319088"/>
              <a:gd name="connsiteX19" fmla="*/ 66539 w 338138"/>
              <a:gd name="connsiteY19" fmla="*/ 319088 h 319088"/>
              <a:gd name="connsiteX20" fmla="*/ 42863 w 338138"/>
              <a:gd name="connsiteY20" fmla="*/ 315191 h 319088"/>
              <a:gd name="connsiteX21" fmla="*/ 42863 w 338138"/>
              <a:gd name="connsiteY21" fmla="*/ 284018 h 319088"/>
              <a:gd name="connsiteX22" fmla="*/ 48124 w 338138"/>
              <a:gd name="connsiteY22" fmla="*/ 277524 h 319088"/>
              <a:gd name="connsiteX23" fmla="*/ 50755 w 338138"/>
              <a:gd name="connsiteY23" fmla="*/ 276225 h 319088"/>
              <a:gd name="connsiteX24" fmla="*/ 273050 w 338138"/>
              <a:gd name="connsiteY24" fmla="*/ 214313 h 319088"/>
              <a:gd name="connsiteX25" fmla="*/ 282575 w 338138"/>
              <a:gd name="connsiteY25" fmla="*/ 224632 h 319088"/>
              <a:gd name="connsiteX26" fmla="*/ 273050 w 338138"/>
              <a:gd name="connsiteY26" fmla="*/ 234951 h 319088"/>
              <a:gd name="connsiteX27" fmla="*/ 263525 w 338138"/>
              <a:gd name="connsiteY27" fmla="*/ 224632 h 319088"/>
              <a:gd name="connsiteX28" fmla="*/ 273050 w 338138"/>
              <a:gd name="connsiteY28" fmla="*/ 214313 h 319088"/>
              <a:gd name="connsiteX29" fmla="*/ 65882 w 338138"/>
              <a:gd name="connsiteY29" fmla="*/ 214313 h 319088"/>
              <a:gd name="connsiteX30" fmla="*/ 76201 w 338138"/>
              <a:gd name="connsiteY30" fmla="*/ 224632 h 319088"/>
              <a:gd name="connsiteX31" fmla="*/ 65882 w 338138"/>
              <a:gd name="connsiteY31" fmla="*/ 234951 h 319088"/>
              <a:gd name="connsiteX32" fmla="*/ 55563 w 338138"/>
              <a:gd name="connsiteY32" fmla="*/ 224632 h 319088"/>
              <a:gd name="connsiteX33" fmla="*/ 65882 w 338138"/>
              <a:gd name="connsiteY33" fmla="*/ 214313 h 319088"/>
              <a:gd name="connsiteX34" fmla="*/ 272257 w 338138"/>
              <a:gd name="connsiteY34" fmla="*/ 196850 h 319088"/>
              <a:gd name="connsiteX35" fmla="*/ 244475 w 338138"/>
              <a:gd name="connsiteY35" fmla="*/ 224632 h 319088"/>
              <a:gd name="connsiteX36" fmla="*/ 272257 w 338138"/>
              <a:gd name="connsiteY36" fmla="*/ 252414 h 319088"/>
              <a:gd name="connsiteX37" fmla="*/ 300039 w 338138"/>
              <a:gd name="connsiteY37" fmla="*/ 224632 h 319088"/>
              <a:gd name="connsiteX38" fmla="*/ 272257 w 338138"/>
              <a:gd name="connsiteY38" fmla="*/ 196850 h 319088"/>
              <a:gd name="connsiteX39" fmla="*/ 65882 w 338138"/>
              <a:gd name="connsiteY39" fmla="*/ 196850 h 319088"/>
              <a:gd name="connsiteX40" fmla="*/ 38100 w 338138"/>
              <a:gd name="connsiteY40" fmla="*/ 224632 h 319088"/>
              <a:gd name="connsiteX41" fmla="*/ 65882 w 338138"/>
              <a:gd name="connsiteY41" fmla="*/ 252414 h 319088"/>
              <a:gd name="connsiteX42" fmla="*/ 93664 w 338138"/>
              <a:gd name="connsiteY42" fmla="*/ 224632 h 319088"/>
              <a:gd name="connsiteX43" fmla="*/ 65882 w 338138"/>
              <a:gd name="connsiteY43" fmla="*/ 196850 h 319088"/>
              <a:gd name="connsiteX44" fmla="*/ 272257 w 338138"/>
              <a:gd name="connsiteY44" fmla="*/ 187325 h 319088"/>
              <a:gd name="connsiteX45" fmla="*/ 338138 w 338138"/>
              <a:gd name="connsiteY45" fmla="*/ 253322 h 319088"/>
              <a:gd name="connsiteX46" fmla="*/ 313103 w 338138"/>
              <a:gd name="connsiteY46" fmla="*/ 304800 h 319088"/>
              <a:gd name="connsiteX47" fmla="*/ 313103 w 338138"/>
              <a:gd name="connsiteY47" fmla="*/ 283681 h 319088"/>
              <a:gd name="connsiteX48" fmla="*/ 295974 w 338138"/>
              <a:gd name="connsiteY48" fmla="*/ 259922 h 319088"/>
              <a:gd name="connsiteX49" fmla="*/ 290704 w 338138"/>
              <a:gd name="connsiteY49" fmla="*/ 258602 h 319088"/>
              <a:gd name="connsiteX50" fmla="*/ 284115 w 338138"/>
              <a:gd name="connsiteY50" fmla="*/ 258602 h 319088"/>
              <a:gd name="connsiteX51" fmla="*/ 272257 w 338138"/>
              <a:gd name="connsiteY51" fmla="*/ 265202 h 319088"/>
              <a:gd name="connsiteX52" fmla="*/ 260398 w 338138"/>
              <a:gd name="connsiteY52" fmla="*/ 258602 h 319088"/>
              <a:gd name="connsiteX53" fmla="*/ 255128 w 338138"/>
              <a:gd name="connsiteY53" fmla="*/ 258602 h 319088"/>
              <a:gd name="connsiteX54" fmla="*/ 248539 w 338138"/>
              <a:gd name="connsiteY54" fmla="*/ 259922 h 319088"/>
              <a:gd name="connsiteX55" fmla="*/ 232728 w 338138"/>
              <a:gd name="connsiteY55" fmla="*/ 283681 h 319088"/>
              <a:gd name="connsiteX56" fmla="*/ 232728 w 338138"/>
              <a:gd name="connsiteY56" fmla="*/ 304800 h 319088"/>
              <a:gd name="connsiteX57" fmla="*/ 206375 w 338138"/>
              <a:gd name="connsiteY57" fmla="*/ 253322 h 319088"/>
              <a:gd name="connsiteX58" fmla="*/ 272257 w 338138"/>
              <a:gd name="connsiteY58" fmla="*/ 187325 h 319088"/>
              <a:gd name="connsiteX59" fmla="*/ 65881 w 338138"/>
              <a:gd name="connsiteY59" fmla="*/ 187325 h 319088"/>
              <a:gd name="connsiteX60" fmla="*/ 131763 w 338138"/>
              <a:gd name="connsiteY60" fmla="*/ 253322 h 319088"/>
              <a:gd name="connsiteX61" fmla="*/ 105410 w 338138"/>
              <a:gd name="connsiteY61" fmla="*/ 304800 h 319088"/>
              <a:gd name="connsiteX62" fmla="*/ 105410 w 338138"/>
              <a:gd name="connsiteY62" fmla="*/ 283681 h 319088"/>
              <a:gd name="connsiteX63" fmla="*/ 89599 w 338138"/>
              <a:gd name="connsiteY63" fmla="*/ 259922 h 319088"/>
              <a:gd name="connsiteX64" fmla="*/ 83010 w 338138"/>
              <a:gd name="connsiteY64" fmla="*/ 258602 h 319088"/>
              <a:gd name="connsiteX65" fmla="*/ 77740 w 338138"/>
              <a:gd name="connsiteY65" fmla="*/ 258602 h 319088"/>
              <a:gd name="connsiteX66" fmla="*/ 65881 w 338138"/>
              <a:gd name="connsiteY66" fmla="*/ 265202 h 319088"/>
              <a:gd name="connsiteX67" fmla="*/ 54023 w 338138"/>
              <a:gd name="connsiteY67" fmla="*/ 258602 h 319088"/>
              <a:gd name="connsiteX68" fmla="*/ 47434 w 338138"/>
              <a:gd name="connsiteY68" fmla="*/ 258602 h 319088"/>
              <a:gd name="connsiteX69" fmla="*/ 42164 w 338138"/>
              <a:gd name="connsiteY69" fmla="*/ 259922 h 319088"/>
              <a:gd name="connsiteX70" fmla="*/ 25035 w 338138"/>
              <a:gd name="connsiteY70" fmla="*/ 283681 h 319088"/>
              <a:gd name="connsiteX71" fmla="*/ 25035 w 338138"/>
              <a:gd name="connsiteY71" fmla="*/ 304800 h 319088"/>
              <a:gd name="connsiteX72" fmla="*/ 0 w 338138"/>
              <a:gd name="connsiteY72" fmla="*/ 253322 h 319088"/>
              <a:gd name="connsiteX73" fmla="*/ 65881 w 338138"/>
              <a:gd name="connsiteY73" fmla="*/ 187325 h 319088"/>
              <a:gd name="connsiteX74" fmla="*/ 159754 w 338138"/>
              <a:gd name="connsiteY74" fmla="*/ 149225 h 319088"/>
              <a:gd name="connsiteX75" fmla="*/ 169069 w 338138"/>
              <a:gd name="connsiteY75" fmla="*/ 149225 h 319088"/>
              <a:gd name="connsiteX76" fmla="*/ 178384 w 338138"/>
              <a:gd name="connsiteY76" fmla="*/ 149225 h 319088"/>
              <a:gd name="connsiteX77" fmla="*/ 178384 w 338138"/>
              <a:gd name="connsiteY77" fmla="*/ 175331 h 319088"/>
              <a:gd name="connsiteX78" fmla="*/ 214313 w 338138"/>
              <a:gd name="connsiteY78" fmla="*/ 193605 h 319088"/>
              <a:gd name="connsiteX79" fmla="*/ 202337 w 338138"/>
              <a:gd name="connsiteY79" fmla="*/ 207963 h 319088"/>
              <a:gd name="connsiteX80" fmla="*/ 169069 w 338138"/>
              <a:gd name="connsiteY80" fmla="*/ 190994 h 319088"/>
              <a:gd name="connsiteX81" fmla="*/ 135802 w 338138"/>
              <a:gd name="connsiteY81" fmla="*/ 207963 h 319088"/>
              <a:gd name="connsiteX82" fmla="*/ 123825 w 338138"/>
              <a:gd name="connsiteY82" fmla="*/ 193605 h 319088"/>
              <a:gd name="connsiteX83" fmla="*/ 159754 w 338138"/>
              <a:gd name="connsiteY83" fmla="*/ 175331 h 319088"/>
              <a:gd name="connsiteX84" fmla="*/ 159754 w 338138"/>
              <a:gd name="connsiteY84" fmla="*/ 149225 h 319088"/>
              <a:gd name="connsiteX85" fmla="*/ 154175 w 338138"/>
              <a:gd name="connsiteY85" fmla="*/ 88900 h 319088"/>
              <a:gd name="connsiteX86" fmla="*/ 165941 w 338138"/>
              <a:gd name="connsiteY86" fmla="*/ 95394 h 319088"/>
              <a:gd name="connsiteX87" fmla="*/ 173785 w 338138"/>
              <a:gd name="connsiteY87" fmla="*/ 95394 h 319088"/>
              <a:gd name="connsiteX88" fmla="*/ 185551 w 338138"/>
              <a:gd name="connsiteY88" fmla="*/ 88900 h 319088"/>
              <a:gd name="connsiteX89" fmla="*/ 188166 w 338138"/>
              <a:gd name="connsiteY89" fmla="*/ 90199 h 319088"/>
              <a:gd name="connsiteX90" fmla="*/ 192088 w 338138"/>
              <a:gd name="connsiteY90" fmla="*/ 96693 h 319088"/>
              <a:gd name="connsiteX91" fmla="*/ 192088 w 338138"/>
              <a:gd name="connsiteY91" fmla="*/ 126567 h 319088"/>
              <a:gd name="connsiteX92" fmla="*/ 169863 w 338138"/>
              <a:gd name="connsiteY92" fmla="*/ 131763 h 319088"/>
              <a:gd name="connsiteX93" fmla="*/ 147638 w 338138"/>
              <a:gd name="connsiteY93" fmla="*/ 126567 h 319088"/>
              <a:gd name="connsiteX94" fmla="*/ 147638 w 338138"/>
              <a:gd name="connsiteY94" fmla="*/ 96693 h 319088"/>
              <a:gd name="connsiteX95" fmla="*/ 151560 w 338138"/>
              <a:gd name="connsiteY95" fmla="*/ 90199 h 319088"/>
              <a:gd name="connsiteX96" fmla="*/ 154175 w 338138"/>
              <a:gd name="connsiteY96" fmla="*/ 88900 h 319088"/>
              <a:gd name="connsiteX97" fmla="*/ 169069 w 338138"/>
              <a:gd name="connsiteY97" fmla="*/ 26988 h 319088"/>
              <a:gd name="connsiteX98" fmla="*/ 179388 w 338138"/>
              <a:gd name="connsiteY98" fmla="*/ 36513 h 319088"/>
              <a:gd name="connsiteX99" fmla="*/ 169069 w 338138"/>
              <a:gd name="connsiteY99" fmla="*/ 46038 h 319088"/>
              <a:gd name="connsiteX100" fmla="*/ 158750 w 338138"/>
              <a:gd name="connsiteY100" fmla="*/ 36513 h 319088"/>
              <a:gd name="connsiteX101" fmla="*/ 169069 w 338138"/>
              <a:gd name="connsiteY101" fmla="*/ 26988 h 319088"/>
              <a:gd name="connsiteX102" fmla="*/ 169070 w 338138"/>
              <a:gd name="connsiteY102" fmla="*/ 9525 h 319088"/>
              <a:gd name="connsiteX103" fmla="*/ 141288 w 338138"/>
              <a:gd name="connsiteY103" fmla="*/ 37307 h 319088"/>
              <a:gd name="connsiteX104" fmla="*/ 169070 w 338138"/>
              <a:gd name="connsiteY104" fmla="*/ 65089 h 319088"/>
              <a:gd name="connsiteX105" fmla="*/ 196852 w 338138"/>
              <a:gd name="connsiteY105" fmla="*/ 37307 h 319088"/>
              <a:gd name="connsiteX106" fmla="*/ 169070 w 338138"/>
              <a:gd name="connsiteY106" fmla="*/ 9525 h 319088"/>
              <a:gd name="connsiteX107" fmla="*/ 169070 w 338138"/>
              <a:gd name="connsiteY107" fmla="*/ 0 h 319088"/>
              <a:gd name="connsiteX108" fmla="*/ 234951 w 338138"/>
              <a:gd name="connsiteY108" fmla="*/ 65997 h 319088"/>
              <a:gd name="connsiteX109" fmla="*/ 209916 w 338138"/>
              <a:gd name="connsiteY109" fmla="*/ 117475 h 319088"/>
              <a:gd name="connsiteX110" fmla="*/ 209916 w 338138"/>
              <a:gd name="connsiteY110" fmla="*/ 96356 h 319088"/>
              <a:gd name="connsiteX111" fmla="*/ 192787 w 338138"/>
              <a:gd name="connsiteY111" fmla="*/ 72597 h 319088"/>
              <a:gd name="connsiteX112" fmla="*/ 187517 w 338138"/>
              <a:gd name="connsiteY112" fmla="*/ 71277 h 319088"/>
              <a:gd name="connsiteX113" fmla="*/ 180928 w 338138"/>
              <a:gd name="connsiteY113" fmla="*/ 71277 h 319088"/>
              <a:gd name="connsiteX114" fmla="*/ 169070 w 338138"/>
              <a:gd name="connsiteY114" fmla="*/ 76557 h 319088"/>
              <a:gd name="connsiteX115" fmla="*/ 157211 w 338138"/>
              <a:gd name="connsiteY115" fmla="*/ 71277 h 319088"/>
              <a:gd name="connsiteX116" fmla="*/ 150623 w 338138"/>
              <a:gd name="connsiteY116" fmla="*/ 71277 h 319088"/>
              <a:gd name="connsiteX117" fmla="*/ 145352 w 338138"/>
              <a:gd name="connsiteY117" fmla="*/ 72597 h 319088"/>
              <a:gd name="connsiteX118" fmla="*/ 128223 w 338138"/>
              <a:gd name="connsiteY118" fmla="*/ 96356 h 319088"/>
              <a:gd name="connsiteX119" fmla="*/ 128223 w 338138"/>
              <a:gd name="connsiteY119" fmla="*/ 117475 h 319088"/>
              <a:gd name="connsiteX120" fmla="*/ 103188 w 338138"/>
              <a:gd name="connsiteY120" fmla="*/ 65997 h 319088"/>
              <a:gd name="connsiteX121" fmla="*/ 169070 w 338138"/>
              <a:gd name="connsiteY121" fmla="*/ 0 h 3190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</a:cxnLst>
            <a:rect l="l" t="t" r="r" b="b"/>
            <a:pathLst>
              <a:path w="338138" h="319088">
                <a:moveTo>
                  <a:pt x="255815" y="276225"/>
                </a:moveTo>
                <a:cubicBezTo>
                  <a:pt x="255815" y="276225"/>
                  <a:pt x="255815" y="276225"/>
                  <a:pt x="267653" y="282720"/>
                </a:cubicBezTo>
                <a:cubicBezTo>
                  <a:pt x="270284" y="284018"/>
                  <a:pt x="272915" y="284018"/>
                  <a:pt x="275546" y="282720"/>
                </a:cubicBezTo>
                <a:cubicBezTo>
                  <a:pt x="275546" y="282720"/>
                  <a:pt x="275546" y="282720"/>
                  <a:pt x="287384" y="276225"/>
                </a:cubicBezTo>
                <a:cubicBezTo>
                  <a:pt x="287384" y="276225"/>
                  <a:pt x="287384" y="276225"/>
                  <a:pt x="290015" y="277524"/>
                </a:cubicBezTo>
                <a:cubicBezTo>
                  <a:pt x="292646" y="278823"/>
                  <a:pt x="295276" y="281421"/>
                  <a:pt x="295276" y="284018"/>
                </a:cubicBezTo>
                <a:cubicBezTo>
                  <a:pt x="295276" y="284018"/>
                  <a:pt x="295276" y="284018"/>
                  <a:pt x="295276" y="315191"/>
                </a:cubicBezTo>
                <a:cubicBezTo>
                  <a:pt x="287384" y="317789"/>
                  <a:pt x="279492" y="319088"/>
                  <a:pt x="271600" y="319088"/>
                </a:cubicBezTo>
                <a:cubicBezTo>
                  <a:pt x="263707" y="319088"/>
                  <a:pt x="255815" y="317789"/>
                  <a:pt x="249238" y="315191"/>
                </a:cubicBezTo>
                <a:cubicBezTo>
                  <a:pt x="249238" y="315191"/>
                  <a:pt x="249238" y="315191"/>
                  <a:pt x="249238" y="284018"/>
                </a:cubicBezTo>
                <a:cubicBezTo>
                  <a:pt x="249238" y="281421"/>
                  <a:pt x="250554" y="278823"/>
                  <a:pt x="253184" y="277524"/>
                </a:cubicBezTo>
                <a:cubicBezTo>
                  <a:pt x="253184" y="277524"/>
                  <a:pt x="253184" y="277524"/>
                  <a:pt x="255815" y="276225"/>
                </a:cubicBezTo>
                <a:close/>
                <a:moveTo>
                  <a:pt x="50755" y="276225"/>
                </a:moveTo>
                <a:cubicBezTo>
                  <a:pt x="50755" y="276225"/>
                  <a:pt x="50755" y="276225"/>
                  <a:pt x="62593" y="282720"/>
                </a:cubicBezTo>
                <a:cubicBezTo>
                  <a:pt x="65224" y="284018"/>
                  <a:pt x="67855" y="284018"/>
                  <a:pt x="70486" y="282720"/>
                </a:cubicBezTo>
                <a:cubicBezTo>
                  <a:pt x="70486" y="282720"/>
                  <a:pt x="70486" y="282720"/>
                  <a:pt x="82324" y="276225"/>
                </a:cubicBezTo>
                <a:cubicBezTo>
                  <a:pt x="82324" y="276225"/>
                  <a:pt x="82324" y="276225"/>
                  <a:pt x="84955" y="277524"/>
                </a:cubicBezTo>
                <a:cubicBezTo>
                  <a:pt x="87585" y="278823"/>
                  <a:pt x="88901" y="281421"/>
                  <a:pt x="88901" y="284018"/>
                </a:cubicBezTo>
                <a:cubicBezTo>
                  <a:pt x="88901" y="284018"/>
                  <a:pt x="88901" y="284018"/>
                  <a:pt x="88901" y="315191"/>
                </a:cubicBezTo>
                <a:cubicBezTo>
                  <a:pt x="82324" y="317789"/>
                  <a:pt x="74432" y="319088"/>
                  <a:pt x="66539" y="319088"/>
                </a:cubicBezTo>
                <a:cubicBezTo>
                  <a:pt x="58647" y="319088"/>
                  <a:pt x="50755" y="317789"/>
                  <a:pt x="42863" y="315191"/>
                </a:cubicBezTo>
                <a:cubicBezTo>
                  <a:pt x="42863" y="315191"/>
                  <a:pt x="42863" y="315191"/>
                  <a:pt x="42863" y="284018"/>
                </a:cubicBezTo>
                <a:cubicBezTo>
                  <a:pt x="42863" y="281421"/>
                  <a:pt x="45493" y="278823"/>
                  <a:pt x="48124" y="277524"/>
                </a:cubicBezTo>
                <a:cubicBezTo>
                  <a:pt x="48124" y="277524"/>
                  <a:pt x="48124" y="277524"/>
                  <a:pt x="50755" y="276225"/>
                </a:cubicBezTo>
                <a:close/>
                <a:moveTo>
                  <a:pt x="273050" y="214313"/>
                </a:moveTo>
                <a:cubicBezTo>
                  <a:pt x="278311" y="214313"/>
                  <a:pt x="282575" y="218933"/>
                  <a:pt x="282575" y="224632"/>
                </a:cubicBezTo>
                <a:cubicBezTo>
                  <a:pt x="282575" y="230331"/>
                  <a:pt x="278311" y="234951"/>
                  <a:pt x="273050" y="234951"/>
                </a:cubicBezTo>
                <a:cubicBezTo>
                  <a:pt x="267789" y="234951"/>
                  <a:pt x="263525" y="230331"/>
                  <a:pt x="263525" y="224632"/>
                </a:cubicBezTo>
                <a:cubicBezTo>
                  <a:pt x="263525" y="218933"/>
                  <a:pt x="267789" y="214313"/>
                  <a:pt x="273050" y="214313"/>
                </a:cubicBezTo>
                <a:close/>
                <a:moveTo>
                  <a:pt x="65882" y="214313"/>
                </a:moveTo>
                <a:cubicBezTo>
                  <a:pt x="71581" y="214313"/>
                  <a:pt x="76201" y="218933"/>
                  <a:pt x="76201" y="224632"/>
                </a:cubicBezTo>
                <a:cubicBezTo>
                  <a:pt x="76201" y="230331"/>
                  <a:pt x="71581" y="234951"/>
                  <a:pt x="65882" y="234951"/>
                </a:cubicBezTo>
                <a:cubicBezTo>
                  <a:pt x="60183" y="234951"/>
                  <a:pt x="55563" y="230331"/>
                  <a:pt x="55563" y="224632"/>
                </a:cubicBezTo>
                <a:cubicBezTo>
                  <a:pt x="55563" y="218933"/>
                  <a:pt x="60183" y="214313"/>
                  <a:pt x="65882" y="214313"/>
                </a:cubicBezTo>
                <a:close/>
                <a:moveTo>
                  <a:pt x="272257" y="196850"/>
                </a:moveTo>
                <a:cubicBezTo>
                  <a:pt x="256913" y="196850"/>
                  <a:pt x="244475" y="209288"/>
                  <a:pt x="244475" y="224632"/>
                </a:cubicBezTo>
                <a:cubicBezTo>
                  <a:pt x="244475" y="239976"/>
                  <a:pt x="256913" y="252414"/>
                  <a:pt x="272257" y="252414"/>
                </a:cubicBezTo>
                <a:cubicBezTo>
                  <a:pt x="287601" y="252414"/>
                  <a:pt x="300039" y="239976"/>
                  <a:pt x="300039" y="224632"/>
                </a:cubicBezTo>
                <a:cubicBezTo>
                  <a:pt x="300039" y="209288"/>
                  <a:pt x="287601" y="196850"/>
                  <a:pt x="272257" y="196850"/>
                </a:cubicBezTo>
                <a:close/>
                <a:moveTo>
                  <a:pt x="65882" y="196850"/>
                </a:moveTo>
                <a:cubicBezTo>
                  <a:pt x="50538" y="196850"/>
                  <a:pt x="38100" y="209288"/>
                  <a:pt x="38100" y="224632"/>
                </a:cubicBezTo>
                <a:cubicBezTo>
                  <a:pt x="38100" y="239976"/>
                  <a:pt x="50538" y="252414"/>
                  <a:pt x="65882" y="252414"/>
                </a:cubicBezTo>
                <a:cubicBezTo>
                  <a:pt x="81226" y="252414"/>
                  <a:pt x="93664" y="239976"/>
                  <a:pt x="93664" y="224632"/>
                </a:cubicBezTo>
                <a:cubicBezTo>
                  <a:pt x="93664" y="209288"/>
                  <a:pt x="81226" y="196850"/>
                  <a:pt x="65882" y="196850"/>
                </a:cubicBezTo>
                <a:close/>
                <a:moveTo>
                  <a:pt x="272257" y="187325"/>
                </a:moveTo>
                <a:cubicBezTo>
                  <a:pt x="309150" y="187325"/>
                  <a:pt x="338138" y="217684"/>
                  <a:pt x="338138" y="253322"/>
                </a:cubicBezTo>
                <a:cubicBezTo>
                  <a:pt x="338138" y="274441"/>
                  <a:pt x="328915" y="292921"/>
                  <a:pt x="313103" y="304800"/>
                </a:cubicBezTo>
                <a:cubicBezTo>
                  <a:pt x="313103" y="304800"/>
                  <a:pt x="313103" y="304800"/>
                  <a:pt x="313103" y="283681"/>
                </a:cubicBezTo>
                <a:cubicBezTo>
                  <a:pt x="313103" y="273121"/>
                  <a:pt x="306515" y="263882"/>
                  <a:pt x="295974" y="259922"/>
                </a:cubicBezTo>
                <a:cubicBezTo>
                  <a:pt x="295974" y="259922"/>
                  <a:pt x="290704" y="258602"/>
                  <a:pt x="290704" y="258602"/>
                </a:cubicBezTo>
                <a:cubicBezTo>
                  <a:pt x="288068" y="257282"/>
                  <a:pt x="286751" y="258602"/>
                  <a:pt x="284115" y="258602"/>
                </a:cubicBezTo>
                <a:cubicBezTo>
                  <a:pt x="284115" y="258602"/>
                  <a:pt x="284115" y="258602"/>
                  <a:pt x="272257" y="265202"/>
                </a:cubicBezTo>
                <a:cubicBezTo>
                  <a:pt x="272257" y="265202"/>
                  <a:pt x="272257" y="265202"/>
                  <a:pt x="260398" y="258602"/>
                </a:cubicBezTo>
                <a:cubicBezTo>
                  <a:pt x="259080" y="258602"/>
                  <a:pt x="256445" y="257282"/>
                  <a:pt x="255128" y="258602"/>
                </a:cubicBezTo>
                <a:cubicBezTo>
                  <a:pt x="255128" y="258602"/>
                  <a:pt x="248539" y="259922"/>
                  <a:pt x="248539" y="259922"/>
                </a:cubicBezTo>
                <a:cubicBezTo>
                  <a:pt x="239316" y="263882"/>
                  <a:pt x="232728" y="273121"/>
                  <a:pt x="232728" y="283681"/>
                </a:cubicBezTo>
                <a:cubicBezTo>
                  <a:pt x="232728" y="283681"/>
                  <a:pt x="232728" y="283681"/>
                  <a:pt x="232728" y="304800"/>
                </a:cubicBezTo>
                <a:cubicBezTo>
                  <a:pt x="216916" y="292921"/>
                  <a:pt x="206375" y="274441"/>
                  <a:pt x="206375" y="253322"/>
                </a:cubicBezTo>
                <a:cubicBezTo>
                  <a:pt x="206375" y="217684"/>
                  <a:pt x="236681" y="187325"/>
                  <a:pt x="272257" y="187325"/>
                </a:cubicBezTo>
                <a:close/>
                <a:moveTo>
                  <a:pt x="65881" y="187325"/>
                </a:moveTo>
                <a:cubicBezTo>
                  <a:pt x="101457" y="187325"/>
                  <a:pt x="131763" y="217684"/>
                  <a:pt x="131763" y="253322"/>
                </a:cubicBezTo>
                <a:cubicBezTo>
                  <a:pt x="131763" y="274441"/>
                  <a:pt x="121222" y="292921"/>
                  <a:pt x="105410" y="304800"/>
                </a:cubicBezTo>
                <a:cubicBezTo>
                  <a:pt x="105410" y="304800"/>
                  <a:pt x="105410" y="304800"/>
                  <a:pt x="105410" y="283681"/>
                </a:cubicBezTo>
                <a:cubicBezTo>
                  <a:pt x="105410" y="273121"/>
                  <a:pt x="98822" y="263882"/>
                  <a:pt x="89599" y="259922"/>
                </a:cubicBezTo>
                <a:cubicBezTo>
                  <a:pt x="89599" y="259922"/>
                  <a:pt x="83010" y="258602"/>
                  <a:pt x="83010" y="258602"/>
                </a:cubicBezTo>
                <a:cubicBezTo>
                  <a:pt x="81693" y="257282"/>
                  <a:pt x="79058" y="258602"/>
                  <a:pt x="77740" y="258602"/>
                </a:cubicBezTo>
                <a:cubicBezTo>
                  <a:pt x="77740" y="258602"/>
                  <a:pt x="77740" y="258602"/>
                  <a:pt x="65881" y="265202"/>
                </a:cubicBezTo>
                <a:cubicBezTo>
                  <a:pt x="65881" y="265202"/>
                  <a:pt x="65881" y="265202"/>
                  <a:pt x="54023" y="258602"/>
                </a:cubicBezTo>
                <a:cubicBezTo>
                  <a:pt x="51387" y="258602"/>
                  <a:pt x="50070" y="257282"/>
                  <a:pt x="47434" y="258602"/>
                </a:cubicBezTo>
                <a:cubicBezTo>
                  <a:pt x="47434" y="258602"/>
                  <a:pt x="42164" y="259922"/>
                  <a:pt x="42164" y="259922"/>
                </a:cubicBezTo>
                <a:cubicBezTo>
                  <a:pt x="31623" y="263882"/>
                  <a:pt x="25035" y="273121"/>
                  <a:pt x="25035" y="283681"/>
                </a:cubicBezTo>
                <a:cubicBezTo>
                  <a:pt x="25035" y="283681"/>
                  <a:pt x="25035" y="283681"/>
                  <a:pt x="25035" y="304800"/>
                </a:cubicBezTo>
                <a:cubicBezTo>
                  <a:pt x="9223" y="292921"/>
                  <a:pt x="0" y="274441"/>
                  <a:pt x="0" y="253322"/>
                </a:cubicBezTo>
                <a:cubicBezTo>
                  <a:pt x="0" y="217684"/>
                  <a:pt x="28988" y="187325"/>
                  <a:pt x="65881" y="187325"/>
                </a:cubicBezTo>
                <a:close/>
                <a:moveTo>
                  <a:pt x="159754" y="149225"/>
                </a:moveTo>
                <a:cubicBezTo>
                  <a:pt x="163746" y="149225"/>
                  <a:pt x="166408" y="149225"/>
                  <a:pt x="169069" y="149225"/>
                </a:cubicBezTo>
                <a:cubicBezTo>
                  <a:pt x="171731" y="149225"/>
                  <a:pt x="174392" y="149225"/>
                  <a:pt x="178384" y="149225"/>
                </a:cubicBezTo>
                <a:cubicBezTo>
                  <a:pt x="178384" y="149225"/>
                  <a:pt x="178384" y="149225"/>
                  <a:pt x="178384" y="175331"/>
                </a:cubicBezTo>
                <a:lnTo>
                  <a:pt x="214313" y="193605"/>
                </a:lnTo>
                <a:cubicBezTo>
                  <a:pt x="210321" y="197521"/>
                  <a:pt x="206329" y="202742"/>
                  <a:pt x="202337" y="207963"/>
                </a:cubicBezTo>
                <a:cubicBezTo>
                  <a:pt x="202337" y="207963"/>
                  <a:pt x="202337" y="207963"/>
                  <a:pt x="169069" y="190994"/>
                </a:cubicBezTo>
                <a:cubicBezTo>
                  <a:pt x="169069" y="190994"/>
                  <a:pt x="169069" y="190994"/>
                  <a:pt x="135802" y="207963"/>
                </a:cubicBezTo>
                <a:cubicBezTo>
                  <a:pt x="131809" y="202742"/>
                  <a:pt x="127817" y="197521"/>
                  <a:pt x="123825" y="193605"/>
                </a:cubicBezTo>
                <a:cubicBezTo>
                  <a:pt x="123825" y="193605"/>
                  <a:pt x="123825" y="193605"/>
                  <a:pt x="159754" y="175331"/>
                </a:cubicBezTo>
                <a:cubicBezTo>
                  <a:pt x="159754" y="175331"/>
                  <a:pt x="159754" y="175331"/>
                  <a:pt x="159754" y="149225"/>
                </a:cubicBezTo>
                <a:close/>
                <a:moveTo>
                  <a:pt x="154175" y="88900"/>
                </a:moveTo>
                <a:cubicBezTo>
                  <a:pt x="154175" y="88900"/>
                  <a:pt x="154175" y="88900"/>
                  <a:pt x="165941" y="95394"/>
                </a:cubicBezTo>
                <a:cubicBezTo>
                  <a:pt x="168556" y="95394"/>
                  <a:pt x="171171" y="95394"/>
                  <a:pt x="173785" y="95394"/>
                </a:cubicBezTo>
                <a:cubicBezTo>
                  <a:pt x="173785" y="95394"/>
                  <a:pt x="173785" y="95394"/>
                  <a:pt x="185551" y="88900"/>
                </a:cubicBezTo>
                <a:lnTo>
                  <a:pt x="188166" y="90199"/>
                </a:lnTo>
                <a:cubicBezTo>
                  <a:pt x="190781" y="90199"/>
                  <a:pt x="192088" y="92797"/>
                  <a:pt x="192088" y="96693"/>
                </a:cubicBezTo>
                <a:cubicBezTo>
                  <a:pt x="192088" y="96693"/>
                  <a:pt x="192088" y="96693"/>
                  <a:pt x="192088" y="126567"/>
                </a:cubicBezTo>
                <a:cubicBezTo>
                  <a:pt x="185551" y="129165"/>
                  <a:pt x="177707" y="131763"/>
                  <a:pt x="169863" y="131763"/>
                </a:cubicBezTo>
                <a:cubicBezTo>
                  <a:pt x="162019" y="131763"/>
                  <a:pt x="154175" y="129165"/>
                  <a:pt x="147638" y="126567"/>
                </a:cubicBezTo>
                <a:cubicBezTo>
                  <a:pt x="147638" y="126567"/>
                  <a:pt x="147638" y="126567"/>
                  <a:pt x="147638" y="96693"/>
                </a:cubicBezTo>
                <a:cubicBezTo>
                  <a:pt x="147638" y="92797"/>
                  <a:pt x="148946" y="90199"/>
                  <a:pt x="151560" y="90199"/>
                </a:cubicBezTo>
                <a:cubicBezTo>
                  <a:pt x="151560" y="90199"/>
                  <a:pt x="151560" y="90199"/>
                  <a:pt x="154175" y="88900"/>
                </a:cubicBezTo>
                <a:close/>
                <a:moveTo>
                  <a:pt x="169069" y="26988"/>
                </a:moveTo>
                <a:cubicBezTo>
                  <a:pt x="174768" y="26988"/>
                  <a:pt x="179388" y="31252"/>
                  <a:pt x="179388" y="36513"/>
                </a:cubicBezTo>
                <a:cubicBezTo>
                  <a:pt x="179388" y="41774"/>
                  <a:pt x="174768" y="46038"/>
                  <a:pt x="169069" y="46038"/>
                </a:cubicBezTo>
                <a:cubicBezTo>
                  <a:pt x="163370" y="46038"/>
                  <a:pt x="158750" y="41774"/>
                  <a:pt x="158750" y="36513"/>
                </a:cubicBezTo>
                <a:cubicBezTo>
                  <a:pt x="158750" y="31252"/>
                  <a:pt x="163370" y="26988"/>
                  <a:pt x="169069" y="26988"/>
                </a:cubicBezTo>
                <a:close/>
                <a:moveTo>
                  <a:pt x="169070" y="9525"/>
                </a:moveTo>
                <a:cubicBezTo>
                  <a:pt x="153726" y="9525"/>
                  <a:pt x="141288" y="21963"/>
                  <a:pt x="141288" y="37307"/>
                </a:cubicBezTo>
                <a:cubicBezTo>
                  <a:pt x="141288" y="52651"/>
                  <a:pt x="153726" y="65089"/>
                  <a:pt x="169070" y="65089"/>
                </a:cubicBezTo>
                <a:cubicBezTo>
                  <a:pt x="184414" y="65089"/>
                  <a:pt x="196852" y="52651"/>
                  <a:pt x="196852" y="37307"/>
                </a:cubicBezTo>
                <a:cubicBezTo>
                  <a:pt x="196852" y="21963"/>
                  <a:pt x="184414" y="9525"/>
                  <a:pt x="169070" y="9525"/>
                </a:cubicBezTo>
                <a:close/>
                <a:moveTo>
                  <a:pt x="169070" y="0"/>
                </a:moveTo>
                <a:cubicBezTo>
                  <a:pt x="204646" y="0"/>
                  <a:pt x="234951" y="29039"/>
                  <a:pt x="234951" y="65997"/>
                </a:cubicBezTo>
                <a:cubicBezTo>
                  <a:pt x="234951" y="87116"/>
                  <a:pt x="224410" y="105595"/>
                  <a:pt x="209916" y="117475"/>
                </a:cubicBezTo>
                <a:cubicBezTo>
                  <a:pt x="209916" y="117475"/>
                  <a:pt x="209916" y="117475"/>
                  <a:pt x="209916" y="96356"/>
                </a:cubicBezTo>
                <a:cubicBezTo>
                  <a:pt x="209916" y="85796"/>
                  <a:pt x="203328" y="75237"/>
                  <a:pt x="192787" y="72597"/>
                </a:cubicBezTo>
                <a:cubicBezTo>
                  <a:pt x="192787" y="72597"/>
                  <a:pt x="187517" y="71277"/>
                  <a:pt x="187517" y="71277"/>
                </a:cubicBezTo>
                <a:cubicBezTo>
                  <a:pt x="184881" y="69957"/>
                  <a:pt x="182246" y="69957"/>
                  <a:pt x="180928" y="71277"/>
                </a:cubicBezTo>
                <a:cubicBezTo>
                  <a:pt x="180928" y="71277"/>
                  <a:pt x="180928" y="71277"/>
                  <a:pt x="169070" y="76557"/>
                </a:cubicBezTo>
                <a:cubicBezTo>
                  <a:pt x="169070" y="76557"/>
                  <a:pt x="169070" y="76557"/>
                  <a:pt x="157211" y="71277"/>
                </a:cubicBezTo>
                <a:cubicBezTo>
                  <a:pt x="155893" y="69957"/>
                  <a:pt x="153258" y="69957"/>
                  <a:pt x="150623" y="71277"/>
                </a:cubicBezTo>
                <a:cubicBezTo>
                  <a:pt x="150623" y="71277"/>
                  <a:pt x="145352" y="72597"/>
                  <a:pt x="145352" y="72597"/>
                </a:cubicBezTo>
                <a:cubicBezTo>
                  <a:pt x="134811" y="75237"/>
                  <a:pt x="128223" y="85796"/>
                  <a:pt x="128223" y="96356"/>
                </a:cubicBezTo>
                <a:cubicBezTo>
                  <a:pt x="128223" y="96356"/>
                  <a:pt x="128223" y="96356"/>
                  <a:pt x="128223" y="117475"/>
                </a:cubicBezTo>
                <a:cubicBezTo>
                  <a:pt x="113729" y="105595"/>
                  <a:pt x="103188" y="87116"/>
                  <a:pt x="103188" y="65997"/>
                </a:cubicBezTo>
                <a:cubicBezTo>
                  <a:pt x="103188" y="29039"/>
                  <a:pt x="133494" y="0"/>
                  <a:pt x="16907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chemeClr val="tx1"/>
              </a:solidFill>
              <a:latin typeface="+mn-ea"/>
            </a:endParaRPr>
          </a:p>
        </p:txBody>
      </p:sp>
      <p:grpSp>
        <p:nvGrpSpPr>
          <p:cNvPr id="66" name="组合 65">
            <a:extLst>
              <a:ext uri="{FF2B5EF4-FFF2-40B4-BE49-F238E27FC236}">
                <a16:creationId xmlns:a16="http://schemas.microsoft.com/office/drawing/2014/main" id="{16B3CCC1-7809-4D5B-A83C-DCEA0CE6AF94}"/>
              </a:ext>
            </a:extLst>
          </p:cNvPr>
          <p:cNvGrpSpPr/>
          <p:nvPr/>
        </p:nvGrpSpPr>
        <p:grpSpPr>
          <a:xfrm>
            <a:off x="6998208" y="2359388"/>
            <a:ext cx="3803904" cy="984885"/>
            <a:chOff x="3624780" y="2412339"/>
            <a:chExt cx="3803904" cy="984885"/>
          </a:xfrm>
        </p:grpSpPr>
        <p:sp>
          <p:nvSpPr>
            <p:cNvPr id="67" name="文本框 66">
              <a:extLst>
                <a:ext uri="{FF2B5EF4-FFF2-40B4-BE49-F238E27FC236}">
                  <a16:creationId xmlns:a16="http://schemas.microsoft.com/office/drawing/2014/main" id="{499CB0D3-E7C4-4435-9524-2D3188E584BC}"/>
                </a:ext>
              </a:extLst>
            </p:cNvPr>
            <p:cNvSpPr txBox="1"/>
            <p:nvPr/>
          </p:nvSpPr>
          <p:spPr>
            <a:xfrm>
              <a:off x="3624780" y="2412339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>
                  <a:solidFill>
                    <a:srgbClr val="0F1D38"/>
                  </a:solidFill>
                  <a:latin typeface="+mn-ea"/>
                </a:rPr>
                <a:t>单击添加标题</a:t>
              </a:r>
            </a:p>
          </p:txBody>
        </p:sp>
        <p:sp>
          <p:nvSpPr>
            <p:cNvPr id="68" name="文本框 67">
              <a:extLst>
                <a:ext uri="{FF2B5EF4-FFF2-40B4-BE49-F238E27FC236}">
                  <a16:creationId xmlns:a16="http://schemas.microsoft.com/office/drawing/2014/main" id="{ACFB55A4-751D-4671-ADE7-B05CC91946D8}"/>
                </a:ext>
              </a:extLst>
            </p:cNvPr>
            <p:cNvSpPr txBox="1"/>
            <p:nvPr/>
          </p:nvSpPr>
          <p:spPr>
            <a:xfrm>
              <a:off x="3624780" y="2750893"/>
              <a:ext cx="380390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spc="3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由在此输入详细介绍，以表达项目工作的详细资料和文字信息。</a:t>
              </a:r>
              <a:endParaRPr lang="en-US" altLang="zh-CN" sz="12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69" name="组合 68">
            <a:extLst>
              <a:ext uri="{FF2B5EF4-FFF2-40B4-BE49-F238E27FC236}">
                <a16:creationId xmlns:a16="http://schemas.microsoft.com/office/drawing/2014/main" id="{0F5FDE5C-51CD-4E9A-90FF-F23960A2248F}"/>
              </a:ext>
            </a:extLst>
          </p:cNvPr>
          <p:cNvGrpSpPr/>
          <p:nvPr/>
        </p:nvGrpSpPr>
        <p:grpSpPr>
          <a:xfrm>
            <a:off x="1537355" y="4184687"/>
            <a:ext cx="3803904" cy="984885"/>
            <a:chOff x="3624780" y="2412339"/>
            <a:chExt cx="3803904" cy="984885"/>
          </a:xfrm>
        </p:grpSpPr>
        <p:sp>
          <p:nvSpPr>
            <p:cNvPr id="70" name="文本框 69">
              <a:extLst>
                <a:ext uri="{FF2B5EF4-FFF2-40B4-BE49-F238E27FC236}">
                  <a16:creationId xmlns:a16="http://schemas.microsoft.com/office/drawing/2014/main" id="{7F8634C6-3E96-4668-8DEE-3768F8B3CF98}"/>
                </a:ext>
              </a:extLst>
            </p:cNvPr>
            <p:cNvSpPr txBox="1"/>
            <p:nvPr/>
          </p:nvSpPr>
          <p:spPr>
            <a:xfrm>
              <a:off x="3624780" y="2412339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>
                  <a:solidFill>
                    <a:srgbClr val="0F1D38"/>
                  </a:solidFill>
                  <a:latin typeface="+mn-ea"/>
                </a:rPr>
                <a:t>单击添加标题</a:t>
              </a:r>
            </a:p>
          </p:txBody>
        </p:sp>
        <p:sp>
          <p:nvSpPr>
            <p:cNvPr id="71" name="文本框 70">
              <a:extLst>
                <a:ext uri="{FF2B5EF4-FFF2-40B4-BE49-F238E27FC236}">
                  <a16:creationId xmlns:a16="http://schemas.microsoft.com/office/drawing/2014/main" id="{206F459A-B784-4551-92FF-D27CE29BDF35}"/>
                </a:ext>
              </a:extLst>
            </p:cNvPr>
            <p:cNvSpPr txBox="1"/>
            <p:nvPr/>
          </p:nvSpPr>
          <p:spPr>
            <a:xfrm>
              <a:off x="3624780" y="2750893"/>
              <a:ext cx="380390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spc="3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由在此输入详细介绍，以表达项目工作的详细资料和文字信息。</a:t>
              </a:r>
              <a:endParaRPr lang="en-US" altLang="zh-CN" sz="12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endParaRPr>
            </a:p>
          </p:txBody>
        </p:sp>
      </p:grpSp>
      <p:pic>
        <p:nvPicPr>
          <p:cNvPr id="129" name="图片 128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615282" y="2359388"/>
            <a:ext cx="3854451" cy="1543202"/>
          </a:xfrm>
          <a:prstGeom prst="rect">
            <a:avLst/>
          </a:prstGeom>
        </p:spPr>
      </p:pic>
      <p:pic>
        <p:nvPicPr>
          <p:cNvPr id="130" name="图片 129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024746" y="3587523"/>
            <a:ext cx="3802743" cy="15385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537197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ageCurlDouble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500"/>
                            </p:stCondLst>
                            <p:childTnLst>
                              <p:par>
                                <p:cTn id="3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2" grpId="0" animBg="1"/>
      <p:bldP spid="63" grpId="0" animBg="1"/>
      <p:bldP spid="64" grpId="0" animBg="1"/>
      <p:bldP spid="6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extLst>
              <a:ext uri="{FF2B5EF4-FFF2-40B4-BE49-F238E27FC236}">
                <a16:creationId xmlns:a16="http://schemas.microsoft.com/office/drawing/2014/main" id="{6318B35D-ABB0-490A-8EF7-8ACEABA0F0CF}"/>
              </a:ext>
            </a:extLst>
          </p:cNvPr>
          <p:cNvSpPr/>
          <p:nvPr/>
        </p:nvSpPr>
        <p:spPr>
          <a:xfrm>
            <a:off x="3727775" y="241793"/>
            <a:ext cx="4736449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3400" b="1" spc="6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坚持以学生为本</a:t>
            </a:r>
          </a:p>
        </p:txBody>
      </p:sp>
      <p:sp>
        <p:nvSpPr>
          <p:cNvPr id="238" name="Oval 12"/>
          <p:cNvSpPr/>
          <p:nvPr/>
        </p:nvSpPr>
        <p:spPr bwMode="auto">
          <a:xfrm>
            <a:off x="1220653" y="2111374"/>
            <a:ext cx="3715095" cy="3715095"/>
          </a:xfrm>
          <a:prstGeom prst="ellipse">
            <a:avLst/>
          </a:pr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27000">
            <a:gradFill>
              <a:gsLst>
                <a:gs pos="0">
                  <a:schemeClr val="accent1"/>
                </a:gs>
                <a:gs pos="100000">
                  <a:schemeClr val="accent4"/>
                </a:gs>
              </a:gsLst>
              <a:lin ang="5400000" scaled="1"/>
            </a:gradFill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altLang="zh-CN" sz="2800">
              <a:solidFill>
                <a:schemeClr val="accent2"/>
              </a:solidFill>
              <a:ea typeface="Source Sans Pro" charset="0"/>
              <a:cs typeface="Source Sans Pro" charset="0"/>
            </a:endParaRPr>
          </a:p>
        </p:txBody>
      </p:sp>
      <p:grpSp>
        <p:nvGrpSpPr>
          <p:cNvPr id="239" name="组合 238"/>
          <p:cNvGrpSpPr/>
          <p:nvPr/>
        </p:nvGrpSpPr>
        <p:grpSpPr>
          <a:xfrm>
            <a:off x="4024926" y="2113507"/>
            <a:ext cx="745631" cy="745631"/>
            <a:chOff x="1520456" y="3965944"/>
            <a:chExt cx="566761" cy="566761"/>
          </a:xfrm>
        </p:grpSpPr>
        <p:sp>
          <p:nvSpPr>
            <p:cNvPr id="240" name="Oval 1"/>
            <p:cNvSpPr/>
            <p:nvPr/>
          </p:nvSpPr>
          <p:spPr>
            <a:xfrm>
              <a:off x="1520456" y="3965944"/>
              <a:ext cx="566761" cy="566761"/>
            </a:xfrm>
            <a:prstGeom prst="ellipse">
              <a:avLst/>
            </a:prstGeom>
            <a:gradFill flip="none" rotWithShape="1">
              <a:gsLst>
                <a:gs pos="0">
                  <a:schemeClr val="accent2">
                    <a:lumMod val="75000"/>
                  </a:schemeClr>
                </a:gs>
                <a:gs pos="100000">
                  <a:schemeClr val="accent2">
                    <a:lumMod val="60000"/>
                    <a:lumOff val="40000"/>
                  </a:schemeClr>
                </a:gs>
              </a:gsLst>
              <a:lin ang="13500000" scaled="1"/>
              <a:tileRect/>
            </a:gradFill>
            <a:ln>
              <a:noFill/>
            </a:ln>
            <a:effectLst>
              <a:outerShdw blurRad="508000" dist="254000" dir="5400000" algn="t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ea typeface="微软雅黑" panose="020B0503020204020204" pitchFamily="34" charset="-122"/>
              </a:endParaRPr>
            </a:p>
          </p:txBody>
        </p:sp>
        <p:sp>
          <p:nvSpPr>
            <p:cNvPr id="241" name="Freeform 61"/>
            <p:cNvSpPr>
              <a:spLocks noEditPoints="1"/>
            </p:cNvSpPr>
            <p:nvPr/>
          </p:nvSpPr>
          <p:spPr bwMode="auto">
            <a:xfrm>
              <a:off x="1667721" y="4126360"/>
              <a:ext cx="272229" cy="259855"/>
            </a:xfrm>
            <a:custGeom>
              <a:avLst/>
              <a:gdLst>
                <a:gd name="T0" fmla="*/ 129 w 130"/>
                <a:gd name="T1" fmla="*/ 46 h 124"/>
                <a:gd name="T2" fmla="*/ 121 w 130"/>
                <a:gd name="T3" fmla="*/ 40 h 124"/>
                <a:gd name="T4" fmla="*/ 88 w 130"/>
                <a:gd name="T5" fmla="*/ 35 h 124"/>
                <a:gd name="T6" fmla="*/ 73 w 130"/>
                <a:gd name="T7" fmla="*/ 5 h 124"/>
                <a:gd name="T8" fmla="*/ 65 w 130"/>
                <a:gd name="T9" fmla="*/ 0 h 124"/>
                <a:gd name="T10" fmla="*/ 57 w 130"/>
                <a:gd name="T11" fmla="*/ 5 h 124"/>
                <a:gd name="T12" fmla="*/ 42 w 130"/>
                <a:gd name="T13" fmla="*/ 35 h 124"/>
                <a:gd name="T14" fmla="*/ 9 w 130"/>
                <a:gd name="T15" fmla="*/ 40 h 124"/>
                <a:gd name="T16" fmla="*/ 1 w 130"/>
                <a:gd name="T17" fmla="*/ 46 h 124"/>
                <a:gd name="T18" fmla="*/ 4 w 130"/>
                <a:gd name="T19" fmla="*/ 55 h 124"/>
                <a:gd name="T20" fmla="*/ 28 w 130"/>
                <a:gd name="T21" fmla="*/ 80 h 124"/>
                <a:gd name="T22" fmla="*/ 22 w 130"/>
                <a:gd name="T23" fmla="*/ 114 h 124"/>
                <a:gd name="T24" fmla="*/ 26 w 130"/>
                <a:gd name="T25" fmla="*/ 122 h 124"/>
                <a:gd name="T26" fmla="*/ 31 w 130"/>
                <a:gd name="T27" fmla="*/ 124 h 124"/>
                <a:gd name="T28" fmla="*/ 36 w 130"/>
                <a:gd name="T29" fmla="*/ 123 h 124"/>
                <a:gd name="T30" fmla="*/ 65 w 130"/>
                <a:gd name="T31" fmla="*/ 107 h 124"/>
                <a:gd name="T32" fmla="*/ 94 w 130"/>
                <a:gd name="T33" fmla="*/ 123 h 124"/>
                <a:gd name="T34" fmla="*/ 99 w 130"/>
                <a:gd name="T35" fmla="*/ 124 h 124"/>
                <a:gd name="T36" fmla="*/ 104 w 130"/>
                <a:gd name="T37" fmla="*/ 122 h 124"/>
                <a:gd name="T38" fmla="*/ 108 w 130"/>
                <a:gd name="T39" fmla="*/ 114 h 124"/>
                <a:gd name="T40" fmla="*/ 102 w 130"/>
                <a:gd name="T41" fmla="*/ 80 h 124"/>
                <a:gd name="T42" fmla="*/ 126 w 130"/>
                <a:gd name="T43" fmla="*/ 55 h 124"/>
                <a:gd name="T44" fmla="*/ 129 w 130"/>
                <a:gd name="T45" fmla="*/ 46 h 124"/>
                <a:gd name="T46" fmla="*/ 95 w 130"/>
                <a:gd name="T47" fmla="*/ 73 h 124"/>
                <a:gd name="T48" fmla="*/ 93 w 130"/>
                <a:gd name="T49" fmla="*/ 81 h 124"/>
                <a:gd name="T50" fmla="*/ 99 w 130"/>
                <a:gd name="T51" fmla="*/ 115 h 124"/>
                <a:gd name="T52" fmla="*/ 69 w 130"/>
                <a:gd name="T53" fmla="*/ 99 h 124"/>
                <a:gd name="T54" fmla="*/ 65 w 130"/>
                <a:gd name="T55" fmla="*/ 98 h 124"/>
                <a:gd name="T56" fmla="*/ 61 w 130"/>
                <a:gd name="T57" fmla="*/ 99 h 124"/>
                <a:gd name="T58" fmla="*/ 31 w 130"/>
                <a:gd name="T59" fmla="*/ 115 h 124"/>
                <a:gd name="T60" fmla="*/ 37 w 130"/>
                <a:gd name="T61" fmla="*/ 81 h 124"/>
                <a:gd name="T62" fmla="*/ 35 w 130"/>
                <a:gd name="T63" fmla="*/ 73 h 124"/>
                <a:gd name="T64" fmla="*/ 10 w 130"/>
                <a:gd name="T65" fmla="*/ 49 h 124"/>
                <a:gd name="T66" fmla="*/ 44 w 130"/>
                <a:gd name="T67" fmla="*/ 44 h 124"/>
                <a:gd name="T68" fmla="*/ 51 w 130"/>
                <a:gd name="T69" fmla="*/ 39 h 124"/>
                <a:gd name="T70" fmla="*/ 65 w 130"/>
                <a:gd name="T71" fmla="*/ 9 h 124"/>
                <a:gd name="T72" fmla="*/ 79 w 130"/>
                <a:gd name="T73" fmla="*/ 39 h 124"/>
                <a:gd name="T74" fmla="*/ 86 w 130"/>
                <a:gd name="T75" fmla="*/ 44 h 124"/>
                <a:gd name="T76" fmla="*/ 120 w 130"/>
                <a:gd name="T77" fmla="*/ 49 h 124"/>
                <a:gd name="T78" fmla="*/ 95 w 130"/>
                <a:gd name="T79" fmla="*/ 73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0" h="124">
                  <a:moveTo>
                    <a:pt x="129" y="46"/>
                  </a:moveTo>
                  <a:cubicBezTo>
                    <a:pt x="127" y="43"/>
                    <a:pt x="125" y="41"/>
                    <a:pt x="121" y="40"/>
                  </a:cubicBezTo>
                  <a:cubicBezTo>
                    <a:pt x="88" y="35"/>
                    <a:pt x="88" y="35"/>
                    <a:pt x="88" y="35"/>
                  </a:cubicBezTo>
                  <a:cubicBezTo>
                    <a:pt x="73" y="5"/>
                    <a:pt x="73" y="5"/>
                    <a:pt x="73" y="5"/>
                  </a:cubicBezTo>
                  <a:cubicBezTo>
                    <a:pt x="72" y="2"/>
                    <a:pt x="69" y="0"/>
                    <a:pt x="65" y="0"/>
                  </a:cubicBezTo>
                  <a:cubicBezTo>
                    <a:pt x="61" y="0"/>
                    <a:pt x="58" y="2"/>
                    <a:pt x="57" y="5"/>
                  </a:cubicBezTo>
                  <a:cubicBezTo>
                    <a:pt x="42" y="35"/>
                    <a:pt x="42" y="35"/>
                    <a:pt x="42" y="35"/>
                  </a:cubicBezTo>
                  <a:cubicBezTo>
                    <a:pt x="9" y="40"/>
                    <a:pt x="9" y="40"/>
                    <a:pt x="9" y="40"/>
                  </a:cubicBezTo>
                  <a:cubicBezTo>
                    <a:pt x="5" y="41"/>
                    <a:pt x="3" y="43"/>
                    <a:pt x="1" y="46"/>
                  </a:cubicBezTo>
                  <a:cubicBezTo>
                    <a:pt x="0" y="49"/>
                    <a:pt x="1" y="53"/>
                    <a:pt x="4" y="55"/>
                  </a:cubicBezTo>
                  <a:cubicBezTo>
                    <a:pt x="28" y="80"/>
                    <a:pt x="28" y="80"/>
                    <a:pt x="28" y="80"/>
                  </a:cubicBezTo>
                  <a:cubicBezTo>
                    <a:pt x="22" y="114"/>
                    <a:pt x="22" y="114"/>
                    <a:pt x="22" y="114"/>
                  </a:cubicBezTo>
                  <a:cubicBezTo>
                    <a:pt x="22" y="117"/>
                    <a:pt x="23" y="120"/>
                    <a:pt x="26" y="122"/>
                  </a:cubicBezTo>
                  <a:cubicBezTo>
                    <a:pt x="28" y="123"/>
                    <a:pt x="30" y="124"/>
                    <a:pt x="31" y="124"/>
                  </a:cubicBezTo>
                  <a:cubicBezTo>
                    <a:pt x="33" y="124"/>
                    <a:pt x="35" y="124"/>
                    <a:pt x="36" y="123"/>
                  </a:cubicBezTo>
                  <a:cubicBezTo>
                    <a:pt x="65" y="107"/>
                    <a:pt x="65" y="107"/>
                    <a:pt x="65" y="107"/>
                  </a:cubicBezTo>
                  <a:cubicBezTo>
                    <a:pt x="94" y="123"/>
                    <a:pt x="94" y="123"/>
                    <a:pt x="94" y="123"/>
                  </a:cubicBezTo>
                  <a:cubicBezTo>
                    <a:pt x="95" y="124"/>
                    <a:pt x="97" y="124"/>
                    <a:pt x="99" y="124"/>
                  </a:cubicBezTo>
                  <a:cubicBezTo>
                    <a:pt x="100" y="124"/>
                    <a:pt x="102" y="123"/>
                    <a:pt x="104" y="122"/>
                  </a:cubicBezTo>
                  <a:cubicBezTo>
                    <a:pt x="107" y="120"/>
                    <a:pt x="108" y="117"/>
                    <a:pt x="108" y="114"/>
                  </a:cubicBezTo>
                  <a:cubicBezTo>
                    <a:pt x="102" y="80"/>
                    <a:pt x="102" y="80"/>
                    <a:pt x="102" y="80"/>
                  </a:cubicBezTo>
                  <a:cubicBezTo>
                    <a:pt x="126" y="55"/>
                    <a:pt x="126" y="55"/>
                    <a:pt x="126" y="55"/>
                  </a:cubicBezTo>
                  <a:cubicBezTo>
                    <a:pt x="129" y="53"/>
                    <a:pt x="130" y="49"/>
                    <a:pt x="129" y="46"/>
                  </a:cubicBezTo>
                  <a:close/>
                  <a:moveTo>
                    <a:pt x="95" y="73"/>
                  </a:moveTo>
                  <a:cubicBezTo>
                    <a:pt x="93" y="75"/>
                    <a:pt x="92" y="78"/>
                    <a:pt x="93" y="81"/>
                  </a:cubicBezTo>
                  <a:cubicBezTo>
                    <a:pt x="99" y="115"/>
                    <a:pt x="99" y="115"/>
                    <a:pt x="99" y="115"/>
                  </a:cubicBezTo>
                  <a:cubicBezTo>
                    <a:pt x="69" y="99"/>
                    <a:pt x="69" y="99"/>
                    <a:pt x="69" y="99"/>
                  </a:cubicBezTo>
                  <a:cubicBezTo>
                    <a:pt x="68" y="99"/>
                    <a:pt x="67" y="98"/>
                    <a:pt x="65" y="98"/>
                  </a:cubicBezTo>
                  <a:cubicBezTo>
                    <a:pt x="63" y="98"/>
                    <a:pt x="62" y="99"/>
                    <a:pt x="61" y="99"/>
                  </a:cubicBezTo>
                  <a:cubicBezTo>
                    <a:pt x="31" y="115"/>
                    <a:pt x="31" y="115"/>
                    <a:pt x="31" y="115"/>
                  </a:cubicBezTo>
                  <a:cubicBezTo>
                    <a:pt x="37" y="81"/>
                    <a:pt x="37" y="81"/>
                    <a:pt x="37" y="81"/>
                  </a:cubicBezTo>
                  <a:cubicBezTo>
                    <a:pt x="38" y="78"/>
                    <a:pt x="37" y="75"/>
                    <a:pt x="35" y="73"/>
                  </a:cubicBezTo>
                  <a:cubicBezTo>
                    <a:pt x="10" y="49"/>
                    <a:pt x="10" y="49"/>
                    <a:pt x="10" y="49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47" y="44"/>
                    <a:pt x="49" y="42"/>
                    <a:pt x="51" y="39"/>
                  </a:cubicBezTo>
                  <a:cubicBezTo>
                    <a:pt x="65" y="9"/>
                    <a:pt x="65" y="9"/>
                    <a:pt x="65" y="9"/>
                  </a:cubicBezTo>
                  <a:cubicBezTo>
                    <a:pt x="79" y="39"/>
                    <a:pt x="79" y="39"/>
                    <a:pt x="79" y="39"/>
                  </a:cubicBezTo>
                  <a:cubicBezTo>
                    <a:pt x="81" y="42"/>
                    <a:pt x="83" y="44"/>
                    <a:pt x="86" y="44"/>
                  </a:cubicBezTo>
                  <a:cubicBezTo>
                    <a:pt x="120" y="49"/>
                    <a:pt x="120" y="49"/>
                    <a:pt x="120" y="49"/>
                  </a:cubicBezTo>
                  <a:lnTo>
                    <a:pt x="95" y="7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prstClr val="black"/>
                </a:solidFill>
              </a:endParaRPr>
            </a:p>
          </p:txBody>
        </p:sp>
      </p:grpSp>
      <p:grpSp>
        <p:nvGrpSpPr>
          <p:cNvPr id="242" name="组合 241"/>
          <p:cNvGrpSpPr/>
          <p:nvPr/>
        </p:nvGrpSpPr>
        <p:grpSpPr>
          <a:xfrm>
            <a:off x="6095999" y="1932325"/>
            <a:ext cx="4731485" cy="1543436"/>
            <a:chOff x="658813" y="4877297"/>
            <a:chExt cx="7461236" cy="1543436"/>
          </a:xfrm>
        </p:grpSpPr>
        <p:sp>
          <p:nvSpPr>
            <p:cNvPr id="243" name="文本框 242"/>
            <p:cNvSpPr txBox="1"/>
            <p:nvPr/>
          </p:nvSpPr>
          <p:spPr>
            <a:xfrm>
              <a:off x="658813" y="4877297"/>
              <a:ext cx="3216464" cy="4589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b="1" spc="30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ea"/>
                  <a:ea typeface="+mj-ea"/>
                  <a:cs typeface="+mn-ea"/>
                  <a:sym typeface="+mn-lt"/>
                </a:rPr>
                <a:t>添加您的标题</a:t>
              </a:r>
              <a:endParaRPr lang="en-US" altLang="zh-CN" b="1" spc="30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244" name="文本框 243"/>
            <p:cNvSpPr txBox="1"/>
            <p:nvPr/>
          </p:nvSpPr>
          <p:spPr>
            <a:xfrm>
              <a:off x="658815" y="5338962"/>
              <a:ext cx="7461234" cy="10817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100" spc="300">
                  <a:solidFill>
                    <a:schemeClr val="bg1">
                      <a:lumMod val="65000"/>
                    </a:schemeClr>
                  </a:solidFill>
                </a:rPr>
                <a:t>由在此输入详细介绍，以表达项目工作的详细资料和文字信息。由在此输入详细介绍，以表达项目工作的详细资料和文字信息。</a:t>
              </a:r>
            </a:p>
            <a:p>
              <a:pPr>
                <a:lnSpc>
                  <a:spcPct val="150000"/>
                </a:lnSpc>
              </a:pPr>
              <a:endParaRPr lang="zh-CN" altLang="en-US" sz="1100" spc="300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  <p:grpSp>
        <p:nvGrpSpPr>
          <p:cNvPr id="245" name="组合 244"/>
          <p:cNvGrpSpPr/>
          <p:nvPr/>
        </p:nvGrpSpPr>
        <p:grpSpPr>
          <a:xfrm>
            <a:off x="6202017" y="4184374"/>
            <a:ext cx="1321903" cy="1321903"/>
            <a:chOff x="6202017" y="4184374"/>
            <a:chExt cx="1321903" cy="1321903"/>
          </a:xfrm>
        </p:grpSpPr>
        <p:sp>
          <p:nvSpPr>
            <p:cNvPr id="246" name="圆角矩形 245"/>
            <p:cNvSpPr/>
            <p:nvPr/>
          </p:nvSpPr>
          <p:spPr>
            <a:xfrm>
              <a:off x="6202017" y="4184374"/>
              <a:ext cx="1321903" cy="1321903"/>
            </a:xfrm>
            <a:prstGeom prst="roundRect">
              <a:avLst>
                <a:gd name="adj" fmla="val 7645"/>
              </a:avLst>
            </a:prstGeom>
            <a:solidFill>
              <a:schemeClr val="bg1"/>
            </a:solidFill>
            <a:ln>
              <a:gradFill flip="none" rotWithShape="1"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381000" dist="152400" dir="5400000" sx="101000" sy="101000" algn="t" rotWithShape="0">
                <a:schemeClr val="tx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4400">
                <a:solidFill>
                  <a:schemeClr val="accent1"/>
                </a:solidFill>
                <a:latin typeface="Impact" panose="020B0806030902050204" pitchFamily="34" charset="0"/>
                <a:ea typeface="Source Sans Pro" charset="0"/>
                <a:cs typeface="Source Sans Pro" charset="0"/>
              </a:endParaRPr>
            </a:p>
          </p:txBody>
        </p:sp>
        <p:sp>
          <p:nvSpPr>
            <p:cNvPr id="247" name="Freeform 61"/>
            <p:cNvSpPr>
              <a:spLocks noEditPoints="1"/>
            </p:cNvSpPr>
            <p:nvPr/>
          </p:nvSpPr>
          <p:spPr bwMode="auto">
            <a:xfrm>
              <a:off x="6742294" y="4397750"/>
              <a:ext cx="243889" cy="232803"/>
            </a:xfrm>
            <a:custGeom>
              <a:avLst/>
              <a:gdLst>
                <a:gd name="T0" fmla="*/ 129 w 130"/>
                <a:gd name="T1" fmla="*/ 46 h 124"/>
                <a:gd name="T2" fmla="*/ 121 w 130"/>
                <a:gd name="T3" fmla="*/ 40 h 124"/>
                <a:gd name="T4" fmla="*/ 88 w 130"/>
                <a:gd name="T5" fmla="*/ 35 h 124"/>
                <a:gd name="T6" fmla="*/ 73 w 130"/>
                <a:gd name="T7" fmla="*/ 5 h 124"/>
                <a:gd name="T8" fmla="*/ 65 w 130"/>
                <a:gd name="T9" fmla="*/ 0 h 124"/>
                <a:gd name="T10" fmla="*/ 57 w 130"/>
                <a:gd name="T11" fmla="*/ 5 h 124"/>
                <a:gd name="T12" fmla="*/ 42 w 130"/>
                <a:gd name="T13" fmla="*/ 35 h 124"/>
                <a:gd name="T14" fmla="*/ 9 w 130"/>
                <a:gd name="T15" fmla="*/ 40 h 124"/>
                <a:gd name="T16" fmla="*/ 1 w 130"/>
                <a:gd name="T17" fmla="*/ 46 h 124"/>
                <a:gd name="T18" fmla="*/ 4 w 130"/>
                <a:gd name="T19" fmla="*/ 55 h 124"/>
                <a:gd name="T20" fmla="*/ 28 w 130"/>
                <a:gd name="T21" fmla="*/ 80 h 124"/>
                <a:gd name="T22" fmla="*/ 22 w 130"/>
                <a:gd name="T23" fmla="*/ 114 h 124"/>
                <a:gd name="T24" fmla="*/ 26 w 130"/>
                <a:gd name="T25" fmla="*/ 122 h 124"/>
                <a:gd name="T26" fmla="*/ 31 w 130"/>
                <a:gd name="T27" fmla="*/ 124 h 124"/>
                <a:gd name="T28" fmla="*/ 36 w 130"/>
                <a:gd name="T29" fmla="*/ 123 h 124"/>
                <a:gd name="T30" fmla="*/ 65 w 130"/>
                <a:gd name="T31" fmla="*/ 107 h 124"/>
                <a:gd name="T32" fmla="*/ 94 w 130"/>
                <a:gd name="T33" fmla="*/ 123 h 124"/>
                <a:gd name="T34" fmla="*/ 99 w 130"/>
                <a:gd name="T35" fmla="*/ 124 h 124"/>
                <a:gd name="T36" fmla="*/ 104 w 130"/>
                <a:gd name="T37" fmla="*/ 122 h 124"/>
                <a:gd name="T38" fmla="*/ 108 w 130"/>
                <a:gd name="T39" fmla="*/ 114 h 124"/>
                <a:gd name="T40" fmla="*/ 102 w 130"/>
                <a:gd name="T41" fmla="*/ 80 h 124"/>
                <a:gd name="T42" fmla="*/ 126 w 130"/>
                <a:gd name="T43" fmla="*/ 55 h 124"/>
                <a:gd name="T44" fmla="*/ 129 w 130"/>
                <a:gd name="T45" fmla="*/ 46 h 124"/>
                <a:gd name="T46" fmla="*/ 95 w 130"/>
                <a:gd name="T47" fmla="*/ 73 h 124"/>
                <a:gd name="T48" fmla="*/ 93 w 130"/>
                <a:gd name="T49" fmla="*/ 81 h 124"/>
                <a:gd name="T50" fmla="*/ 99 w 130"/>
                <a:gd name="T51" fmla="*/ 115 h 124"/>
                <a:gd name="T52" fmla="*/ 69 w 130"/>
                <a:gd name="T53" fmla="*/ 99 h 124"/>
                <a:gd name="T54" fmla="*/ 65 w 130"/>
                <a:gd name="T55" fmla="*/ 98 h 124"/>
                <a:gd name="T56" fmla="*/ 61 w 130"/>
                <a:gd name="T57" fmla="*/ 99 h 124"/>
                <a:gd name="T58" fmla="*/ 31 w 130"/>
                <a:gd name="T59" fmla="*/ 115 h 124"/>
                <a:gd name="T60" fmla="*/ 37 w 130"/>
                <a:gd name="T61" fmla="*/ 81 h 124"/>
                <a:gd name="T62" fmla="*/ 35 w 130"/>
                <a:gd name="T63" fmla="*/ 73 h 124"/>
                <a:gd name="T64" fmla="*/ 10 w 130"/>
                <a:gd name="T65" fmla="*/ 49 h 124"/>
                <a:gd name="T66" fmla="*/ 44 w 130"/>
                <a:gd name="T67" fmla="*/ 44 h 124"/>
                <a:gd name="T68" fmla="*/ 51 w 130"/>
                <a:gd name="T69" fmla="*/ 39 h 124"/>
                <a:gd name="T70" fmla="*/ 65 w 130"/>
                <a:gd name="T71" fmla="*/ 9 h 124"/>
                <a:gd name="T72" fmla="*/ 79 w 130"/>
                <a:gd name="T73" fmla="*/ 39 h 124"/>
                <a:gd name="T74" fmla="*/ 86 w 130"/>
                <a:gd name="T75" fmla="*/ 44 h 124"/>
                <a:gd name="T76" fmla="*/ 120 w 130"/>
                <a:gd name="T77" fmla="*/ 49 h 124"/>
                <a:gd name="T78" fmla="*/ 95 w 130"/>
                <a:gd name="T79" fmla="*/ 73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0" h="124">
                  <a:moveTo>
                    <a:pt x="129" y="46"/>
                  </a:moveTo>
                  <a:cubicBezTo>
                    <a:pt x="127" y="43"/>
                    <a:pt x="125" y="41"/>
                    <a:pt x="121" y="40"/>
                  </a:cubicBezTo>
                  <a:cubicBezTo>
                    <a:pt x="88" y="35"/>
                    <a:pt x="88" y="35"/>
                    <a:pt x="88" y="35"/>
                  </a:cubicBezTo>
                  <a:cubicBezTo>
                    <a:pt x="73" y="5"/>
                    <a:pt x="73" y="5"/>
                    <a:pt x="73" y="5"/>
                  </a:cubicBezTo>
                  <a:cubicBezTo>
                    <a:pt x="72" y="2"/>
                    <a:pt x="69" y="0"/>
                    <a:pt x="65" y="0"/>
                  </a:cubicBezTo>
                  <a:cubicBezTo>
                    <a:pt x="61" y="0"/>
                    <a:pt x="58" y="2"/>
                    <a:pt x="57" y="5"/>
                  </a:cubicBezTo>
                  <a:cubicBezTo>
                    <a:pt x="42" y="35"/>
                    <a:pt x="42" y="35"/>
                    <a:pt x="42" y="35"/>
                  </a:cubicBezTo>
                  <a:cubicBezTo>
                    <a:pt x="9" y="40"/>
                    <a:pt x="9" y="40"/>
                    <a:pt x="9" y="40"/>
                  </a:cubicBezTo>
                  <a:cubicBezTo>
                    <a:pt x="5" y="41"/>
                    <a:pt x="3" y="43"/>
                    <a:pt x="1" y="46"/>
                  </a:cubicBezTo>
                  <a:cubicBezTo>
                    <a:pt x="0" y="49"/>
                    <a:pt x="1" y="53"/>
                    <a:pt x="4" y="55"/>
                  </a:cubicBezTo>
                  <a:cubicBezTo>
                    <a:pt x="28" y="80"/>
                    <a:pt x="28" y="80"/>
                    <a:pt x="28" y="80"/>
                  </a:cubicBezTo>
                  <a:cubicBezTo>
                    <a:pt x="22" y="114"/>
                    <a:pt x="22" y="114"/>
                    <a:pt x="22" y="114"/>
                  </a:cubicBezTo>
                  <a:cubicBezTo>
                    <a:pt x="22" y="117"/>
                    <a:pt x="23" y="120"/>
                    <a:pt x="26" y="122"/>
                  </a:cubicBezTo>
                  <a:cubicBezTo>
                    <a:pt x="28" y="123"/>
                    <a:pt x="30" y="124"/>
                    <a:pt x="31" y="124"/>
                  </a:cubicBezTo>
                  <a:cubicBezTo>
                    <a:pt x="33" y="124"/>
                    <a:pt x="35" y="124"/>
                    <a:pt x="36" y="123"/>
                  </a:cubicBezTo>
                  <a:cubicBezTo>
                    <a:pt x="65" y="107"/>
                    <a:pt x="65" y="107"/>
                    <a:pt x="65" y="107"/>
                  </a:cubicBezTo>
                  <a:cubicBezTo>
                    <a:pt x="94" y="123"/>
                    <a:pt x="94" y="123"/>
                    <a:pt x="94" y="123"/>
                  </a:cubicBezTo>
                  <a:cubicBezTo>
                    <a:pt x="95" y="124"/>
                    <a:pt x="97" y="124"/>
                    <a:pt x="99" y="124"/>
                  </a:cubicBezTo>
                  <a:cubicBezTo>
                    <a:pt x="100" y="124"/>
                    <a:pt x="102" y="123"/>
                    <a:pt x="104" y="122"/>
                  </a:cubicBezTo>
                  <a:cubicBezTo>
                    <a:pt x="107" y="120"/>
                    <a:pt x="108" y="117"/>
                    <a:pt x="108" y="114"/>
                  </a:cubicBezTo>
                  <a:cubicBezTo>
                    <a:pt x="102" y="80"/>
                    <a:pt x="102" y="80"/>
                    <a:pt x="102" y="80"/>
                  </a:cubicBezTo>
                  <a:cubicBezTo>
                    <a:pt x="126" y="55"/>
                    <a:pt x="126" y="55"/>
                    <a:pt x="126" y="55"/>
                  </a:cubicBezTo>
                  <a:cubicBezTo>
                    <a:pt x="129" y="53"/>
                    <a:pt x="130" y="49"/>
                    <a:pt x="129" y="46"/>
                  </a:cubicBezTo>
                  <a:close/>
                  <a:moveTo>
                    <a:pt x="95" y="73"/>
                  </a:moveTo>
                  <a:cubicBezTo>
                    <a:pt x="93" y="75"/>
                    <a:pt x="92" y="78"/>
                    <a:pt x="93" y="81"/>
                  </a:cubicBezTo>
                  <a:cubicBezTo>
                    <a:pt x="99" y="115"/>
                    <a:pt x="99" y="115"/>
                    <a:pt x="99" y="115"/>
                  </a:cubicBezTo>
                  <a:cubicBezTo>
                    <a:pt x="69" y="99"/>
                    <a:pt x="69" y="99"/>
                    <a:pt x="69" y="99"/>
                  </a:cubicBezTo>
                  <a:cubicBezTo>
                    <a:pt x="68" y="99"/>
                    <a:pt x="67" y="98"/>
                    <a:pt x="65" y="98"/>
                  </a:cubicBezTo>
                  <a:cubicBezTo>
                    <a:pt x="63" y="98"/>
                    <a:pt x="62" y="99"/>
                    <a:pt x="61" y="99"/>
                  </a:cubicBezTo>
                  <a:cubicBezTo>
                    <a:pt x="31" y="115"/>
                    <a:pt x="31" y="115"/>
                    <a:pt x="31" y="115"/>
                  </a:cubicBezTo>
                  <a:cubicBezTo>
                    <a:pt x="37" y="81"/>
                    <a:pt x="37" y="81"/>
                    <a:pt x="37" y="81"/>
                  </a:cubicBezTo>
                  <a:cubicBezTo>
                    <a:pt x="38" y="78"/>
                    <a:pt x="37" y="75"/>
                    <a:pt x="35" y="73"/>
                  </a:cubicBezTo>
                  <a:cubicBezTo>
                    <a:pt x="10" y="49"/>
                    <a:pt x="10" y="49"/>
                    <a:pt x="10" y="49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47" y="44"/>
                    <a:pt x="49" y="42"/>
                    <a:pt x="51" y="39"/>
                  </a:cubicBezTo>
                  <a:cubicBezTo>
                    <a:pt x="65" y="9"/>
                    <a:pt x="65" y="9"/>
                    <a:pt x="65" y="9"/>
                  </a:cubicBezTo>
                  <a:cubicBezTo>
                    <a:pt x="79" y="39"/>
                    <a:pt x="79" y="39"/>
                    <a:pt x="79" y="39"/>
                  </a:cubicBezTo>
                  <a:cubicBezTo>
                    <a:pt x="81" y="42"/>
                    <a:pt x="83" y="44"/>
                    <a:pt x="86" y="44"/>
                  </a:cubicBezTo>
                  <a:cubicBezTo>
                    <a:pt x="120" y="49"/>
                    <a:pt x="120" y="49"/>
                    <a:pt x="120" y="49"/>
                  </a:cubicBezTo>
                  <a:lnTo>
                    <a:pt x="95" y="73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3200">
                <a:solidFill>
                  <a:prstClr val="black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248" name="文本框 247"/>
            <p:cNvSpPr txBox="1"/>
            <p:nvPr/>
          </p:nvSpPr>
          <p:spPr>
            <a:xfrm>
              <a:off x="6455313" y="4708796"/>
              <a:ext cx="817853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2800">
                  <a:solidFill>
                    <a:schemeClr val="tx1">
                      <a:lumMod val="50000"/>
                      <a:lumOff val="50000"/>
                    </a:schemeClr>
                  </a:solidFill>
                  <a:latin typeface="Impact" panose="020B0806030902050204" pitchFamily="34" charset="0"/>
                </a:rPr>
                <a:t>80%</a:t>
              </a:r>
              <a:endParaRPr lang="zh-CN" altLang="en-US" sz="28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249" name="组合 248"/>
          <p:cNvGrpSpPr/>
          <p:nvPr/>
        </p:nvGrpSpPr>
        <p:grpSpPr>
          <a:xfrm>
            <a:off x="9438861" y="4184373"/>
            <a:ext cx="1321903" cy="1321903"/>
            <a:chOff x="9438861" y="4184373"/>
            <a:chExt cx="1321903" cy="1321903"/>
          </a:xfrm>
        </p:grpSpPr>
        <p:sp>
          <p:nvSpPr>
            <p:cNvPr id="250" name="圆角矩形 249"/>
            <p:cNvSpPr/>
            <p:nvPr/>
          </p:nvSpPr>
          <p:spPr>
            <a:xfrm>
              <a:off x="9438861" y="4184373"/>
              <a:ext cx="1321903" cy="1321903"/>
            </a:xfrm>
            <a:prstGeom prst="roundRect">
              <a:avLst>
                <a:gd name="adj" fmla="val 7645"/>
              </a:avLst>
            </a:prstGeom>
            <a:solidFill>
              <a:schemeClr val="bg1"/>
            </a:solidFill>
            <a:ln>
              <a:gradFill flip="none" rotWithShape="1"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381000" dist="152400" dir="5400000" sx="101000" sy="101000" algn="t" rotWithShape="0">
                <a:schemeClr val="tx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4400">
                <a:solidFill>
                  <a:schemeClr val="accent1"/>
                </a:solidFill>
                <a:latin typeface="Impact" panose="020B0806030902050204" pitchFamily="34" charset="0"/>
                <a:ea typeface="Source Sans Pro" charset="0"/>
                <a:cs typeface="Source Sans Pro" charset="0"/>
              </a:endParaRPr>
            </a:p>
          </p:txBody>
        </p:sp>
        <p:grpSp>
          <p:nvGrpSpPr>
            <p:cNvPr id="251" name="组合 250"/>
            <p:cNvGrpSpPr/>
            <p:nvPr/>
          </p:nvGrpSpPr>
          <p:grpSpPr>
            <a:xfrm>
              <a:off x="9979845" y="4397750"/>
              <a:ext cx="239930" cy="239931"/>
              <a:chOff x="4432033" y="3099786"/>
              <a:chExt cx="481012" cy="481013"/>
            </a:xfrm>
            <a:solidFill>
              <a:schemeClr val="accent1"/>
            </a:solidFill>
          </p:grpSpPr>
          <p:sp>
            <p:nvSpPr>
              <p:cNvPr id="253" name="Freeform 45"/>
              <p:cNvSpPr>
                <a:spLocks noEditPoints="1"/>
              </p:cNvSpPr>
              <p:nvPr/>
            </p:nvSpPr>
            <p:spPr bwMode="auto">
              <a:xfrm>
                <a:off x="4432033" y="3099786"/>
                <a:ext cx="481012" cy="481013"/>
              </a:xfrm>
              <a:custGeom>
                <a:avLst/>
                <a:gdLst>
                  <a:gd name="T0" fmla="*/ 109 w 128"/>
                  <a:gd name="T1" fmla="*/ 48 h 128"/>
                  <a:gd name="T2" fmla="*/ 114 w 128"/>
                  <a:gd name="T3" fmla="*/ 33 h 128"/>
                  <a:gd name="T4" fmla="*/ 105 w 128"/>
                  <a:gd name="T5" fmla="*/ 15 h 128"/>
                  <a:gd name="T6" fmla="*/ 95 w 128"/>
                  <a:gd name="T7" fmla="*/ 14 h 128"/>
                  <a:gd name="T8" fmla="*/ 80 w 128"/>
                  <a:gd name="T9" fmla="*/ 19 h 128"/>
                  <a:gd name="T10" fmla="*/ 69 w 128"/>
                  <a:gd name="T11" fmla="*/ 0 h 128"/>
                  <a:gd name="T12" fmla="*/ 51 w 128"/>
                  <a:gd name="T13" fmla="*/ 6 h 128"/>
                  <a:gd name="T14" fmla="*/ 43 w 128"/>
                  <a:gd name="T15" fmla="*/ 21 h 128"/>
                  <a:gd name="T16" fmla="*/ 28 w 128"/>
                  <a:gd name="T17" fmla="*/ 13 h 128"/>
                  <a:gd name="T18" fmla="*/ 15 w 128"/>
                  <a:gd name="T19" fmla="*/ 23 h 128"/>
                  <a:gd name="T20" fmla="*/ 21 w 128"/>
                  <a:gd name="T21" fmla="*/ 43 h 128"/>
                  <a:gd name="T22" fmla="*/ 6 w 128"/>
                  <a:gd name="T23" fmla="*/ 51 h 128"/>
                  <a:gd name="T24" fmla="*/ 0 w 128"/>
                  <a:gd name="T25" fmla="*/ 69 h 128"/>
                  <a:gd name="T26" fmla="*/ 19 w 128"/>
                  <a:gd name="T27" fmla="*/ 80 h 128"/>
                  <a:gd name="T28" fmla="*/ 14 w 128"/>
                  <a:gd name="T29" fmla="*/ 95 h 128"/>
                  <a:gd name="T30" fmla="*/ 23 w 128"/>
                  <a:gd name="T31" fmla="*/ 113 h 128"/>
                  <a:gd name="T32" fmla="*/ 33 w 128"/>
                  <a:gd name="T33" fmla="*/ 114 h 128"/>
                  <a:gd name="T34" fmla="*/ 48 w 128"/>
                  <a:gd name="T35" fmla="*/ 109 h 128"/>
                  <a:gd name="T36" fmla="*/ 59 w 128"/>
                  <a:gd name="T37" fmla="*/ 128 h 128"/>
                  <a:gd name="T38" fmla="*/ 77 w 128"/>
                  <a:gd name="T39" fmla="*/ 122 h 128"/>
                  <a:gd name="T40" fmla="*/ 85 w 128"/>
                  <a:gd name="T41" fmla="*/ 107 h 128"/>
                  <a:gd name="T42" fmla="*/ 100 w 128"/>
                  <a:gd name="T43" fmla="*/ 115 h 128"/>
                  <a:gd name="T44" fmla="*/ 113 w 128"/>
                  <a:gd name="T45" fmla="*/ 105 h 128"/>
                  <a:gd name="T46" fmla="*/ 107 w 128"/>
                  <a:gd name="T47" fmla="*/ 85 h 128"/>
                  <a:gd name="T48" fmla="*/ 122 w 128"/>
                  <a:gd name="T49" fmla="*/ 77 h 128"/>
                  <a:gd name="T50" fmla="*/ 128 w 128"/>
                  <a:gd name="T51" fmla="*/ 59 h 128"/>
                  <a:gd name="T52" fmla="*/ 108 w 128"/>
                  <a:gd name="T53" fmla="*/ 72 h 128"/>
                  <a:gd name="T54" fmla="*/ 100 w 128"/>
                  <a:gd name="T55" fmla="*/ 81 h 128"/>
                  <a:gd name="T56" fmla="*/ 107 w 128"/>
                  <a:gd name="T57" fmla="*/ 100 h 128"/>
                  <a:gd name="T58" fmla="*/ 89 w 128"/>
                  <a:gd name="T59" fmla="*/ 101 h 128"/>
                  <a:gd name="T60" fmla="*/ 81 w 128"/>
                  <a:gd name="T61" fmla="*/ 100 h 128"/>
                  <a:gd name="T62" fmla="*/ 72 w 128"/>
                  <a:gd name="T63" fmla="*/ 108 h 128"/>
                  <a:gd name="T64" fmla="*/ 59 w 128"/>
                  <a:gd name="T65" fmla="*/ 120 h 128"/>
                  <a:gd name="T66" fmla="*/ 51 w 128"/>
                  <a:gd name="T67" fmla="*/ 102 h 128"/>
                  <a:gd name="T68" fmla="*/ 43 w 128"/>
                  <a:gd name="T69" fmla="*/ 99 h 128"/>
                  <a:gd name="T70" fmla="*/ 28 w 128"/>
                  <a:gd name="T71" fmla="*/ 107 h 128"/>
                  <a:gd name="T72" fmla="*/ 27 w 128"/>
                  <a:gd name="T73" fmla="*/ 89 h 128"/>
                  <a:gd name="T74" fmla="*/ 26 w 128"/>
                  <a:gd name="T75" fmla="*/ 77 h 128"/>
                  <a:gd name="T76" fmla="*/ 8 w 128"/>
                  <a:gd name="T77" fmla="*/ 69 h 128"/>
                  <a:gd name="T78" fmla="*/ 20 w 128"/>
                  <a:gd name="T79" fmla="*/ 56 h 128"/>
                  <a:gd name="T80" fmla="*/ 28 w 128"/>
                  <a:gd name="T81" fmla="*/ 47 h 128"/>
                  <a:gd name="T82" fmla="*/ 21 w 128"/>
                  <a:gd name="T83" fmla="*/ 28 h 128"/>
                  <a:gd name="T84" fmla="*/ 39 w 128"/>
                  <a:gd name="T85" fmla="*/ 27 h 128"/>
                  <a:gd name="T86" fmla="*/ 47 w 128"/>
                  <a:gd name="T87" fmla="*/ 28 h 128"/>
                  <a:gd name="T88" fmla="*/ 56 w 128"/>
                  <a:gd name="T89" fmla="*/ 20 h 128"/>
                  <a:gd name="T90" fmla="*/ 69 w 128"/>
                  <a:gd name="T91" fmla="*/ 8 h 128"/>
                  <a:gd name="T92" fmla="*/ 77 w 128"/>
                  <a:gd name="T93" fmla="*/ 26 h 128"/>
                  <a:gd name="T94" fmla="*/ 85 w 128"/>
                  <a:gd name="T95" fmla="*/ 29 h 128"/>
                  <a:gd name="T96" fmla="*/ 100 w 128"/>
                  <a:gd name="T97" fmla="*/ 21 h 128"/>
                  <a:gd name="T98" fmla="*/ 101 w 128"/>
                  <a:gd name="T99" fmla="*/ 39 h 128"/>
                  <a:gd name="T100" fmla="*/ 102 w 128"/>
                  <a:gd name="T101" fmla="*/ 51 h 128"/>
                  <a:gd name="T102" fmla="*/ 120 w 128"/>
                  <a:gd name="T103" fmla="*/ 59 h 128"/>
                  <a:gd name="T104" fmla="*/ 108 w 128"/>
                  <a:gd name="T105" fmla="*/ 72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28" h="128">
                    <a:moveTo>
                      <a:pt x="122" y="51"/>
                    </a:moveTo>
                    <a:cubicBezTo>
                      <a:pt x="109" y="48"/>
                      <a:pt x="109" y="48"/>
                      <a:pt x="109" y="48"/>
                    </a:cubicBezTo>
                    <a:cubicBezTo>
                      <a:pt x="109" y="46"/>
                      <a:pt x="108" y="45"/>
                      <a:pt x="107" y="43"/>
                    </a:cubicBezTo>
                    <a:cubicBezTo>
                      <a:pt x="114" y="33"/>
                      <a:pt x="114" y="33"/>
                      <a:pt x="114" y="33"/>
                    </a:cubicBezTo>
                    <a:cubicBezTo>
                      <a:pt x="116" y="30"/>
                      <a:pt x="116" y="25"/>
                      <a:pt x="113" y="23"/>
                    </a:cubicBezTo>
                    <a:cubicBezTo>
                      <a:pt x="105" y="15"/>
                      <a:pt x="105" y="15"/>
                      <a:pt x="105" y="15"/>
                    </a:cubicBezTo>
                    <a:cubicBezTo>
                      <a:pt x="104" y="13"/>
                      <a:pt x="102" y="13"/>
                      <a:pt x="100" y="13"/>
                    </a:cubicBezTo>
                    <a:cubicBezTo>
                      <a:pt x="98" y="13"/>
                      <a:pt x="97" y="13"/>
                      <a:pt x="95" y="14"/>
                    </a:cubicBezTo>
                    <a:cubicBezTo>
                      <a:pt x="85" y="21"/>
                      <a:pt x="85" y="21"/>
                      <a:pt x="85" y="21"/>
                    </a:cubicBezTo>
                    <a:cubicBezTo>
                      <a:pt x="83" y="20"/>
                      <a:pt x="82" y="19"/>
                      <a:pt x="80" y="19"/>
                    </a:cubicBezTo>
                    <a:cubicBezTo>
                      <a:pt x="77" y="6"/>
                      <a:pt x="77" y="6"/>
                      <a:pt x="77" y="6"/>
                    </a:cubicBezTo>
                    <a:cubicBezTo>
                      <a:pt x="77" y="3"/>
                      <a:pt x="73" y="0"/>
                      <a:pt x="69" y="0"/>
                    </a:cubicBezTo>
                    <a:cubicBezTo>
                      <a:pt x="59" y="0"/>
                      <a:pt x="59" y="0"/>
                      <a:pt x="59" y="0"/>
                    </a:cubicBezTo>
                    <a:cubicBezTo>
                      <a:pt x="55" y="0"/>
                      <a:pt x="51" y="3"/>
                      <a:pt x="51" y="6"/>
                    </a:cubicBezTo>
                    <a:cubicBezTo>
                      <a:pt x="48" y="19"/>
                      <a:pt x="48" y="19"/>
                      <a:pt x="48" y="19"/>
                    </a:cubicBezTo>
                    <a:cubicBezTo>
                      <a:pt x="46" y="19"/>
                      <a:pt x="45" y="20"/>
                      <a:pt x="43" y="21"/>
                    </a:cubicBezTo>
                    <a:cubicBezTo>
                      <a:pt x="33" y="14"/>
                      <a:pt x="33" y="14"/>
                      <a:pt x="33" y="14"/>
                    </a:cubicBezTo>
                    <a:cubicBezTo>
                      <a:pt x="31" y="13"/>
                      <a:pt x="30" y="13"/>
                      <a:pt x="28" y="13"/>
                    </a:cubicBezTo>
                    <a:cubicBezTo>
                      <a:pt x="26" y="13"/>
                      <a:pt x="24" y="13"/>
                      <a:pt x="23" y="15"/>
                    </a:cubicBezTo>
                    <a:cubicBezTo>
                      <a:pt x="15" y="23"/>
                      <a:pt x="15" y="23"/>
                      <a:pt x="15" y="23"/>
                    </a:cubicBezTo>
                    <a:cubicBezTo>
                      <a:pt x="12" y="25"/>
                      <a:pt x="12" y="30"/>
                      <a:pt x="14" y="33"/>
                    </a:cubicBezTo>
                    <a:cubicBezTo>
                      <a:pt x="21" y="43"/>
                      <a:pt x="21" y="43"/>
                      <a:pt x="21" y="43"/>
                    </a:cubicBezTo>
                    <a:cubicBezTo>
                      <a:pt x="20" y="45"/>
                      <a:pt x="19" y="46"/>
                      <a:pt x="19" y="48"/>
                    </a:cubicBezTo>
                    <a:cubicBezTo>
                      <a:pt x="6" y="51"/>
                      <a:pt x="6" y="51"/>
                      <a:pt x="6" y="51"/>
                    </a:cubicBezTo>
                    <a:cubicBezTo>
                      <a:pt x="3" y="51"/>
                      <a:pt x="0" y="55"/>
                      <a:pt x="0" y="59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7"/>
                      <a:pt x="6" y="77"/>
                    </a:cubicBezTo>
                    <a:cubicBezTo>
                      <a:pt x="19" y="80"/>
                      <a:pt x="19" y="80"/>
                      <a:pt x="19" y="80"/>
                    </a:cubicBezTo>
                    <a:cubicBezTo>
                      <a:pt x="19" y="82"/>
                      <a:pt x="20" y="83"/>
                      <a:pt x="21" y="85"/>
                    </a:cubicBezTo>
                    <a:cubicBezTo>
                      <a:pt x="14" y="95"/>
                      <a:pt x="14" y="95"/>
                      <a:pt x="14" y="95"/>
                    </a:cubicBezTo>
                    <a:cubicBezTo>
                      <a:pt x="12" y="98"/>
                      <a:pt x="12" y="103"/>
                      <a:pt x="15" y="105"/>
                    </a:cubicBezTo>
                    <a:cubicBezTo>
                      <a:pt x="23" y="113"/>
                      <a:pt x="23" y="113"/>
                      <a:pt x="23" y="113"/>
                    </a:cubicBezTo>
                    <a:cubicBezTo>
                      <a:pt x="24" y="115"/>
                      <a:pt x="26" y="115"/>
                      <a:pt x="28" y="115"/>
                    </a:cubicBezTo>
                    <a:cubicBezTo>
                      <a:pt x="30" y="115"/>
                      <a:pt x="31" y="115"/>
                      <a:pt x="33" y="114"/>
                    </a:cubicBezTo>
                    <a:cubicBezTo>
                      <a:pt x="43" y="107"/>
                      <a:pt x="43" y="107"/>
                      <a:pt x="43" y="107"/>
                    </a:cubicBezTo>
                    <a:cubicBezTo>
                      <a:pt x="45" y="108"/>
                      <a:pt x="46" y="109"/>
                      <a:pt x="48" y="109"/>
                    </a:cubicBezTo>
                    <a:cubicBezTo>
                      <a:pt x="51" y="122"/>
                      <a:pt x="51" y="122"/>
                      <a:pt x="51" y="122"/>
                    </a:cubicBezTo>
                    <a:cubicBezTo>
                      <a:pt x="51" y="125"/>
                      <a:pt x="55" y="128"/>
                      <a:pt x="59" y="128"/>
                    </a:cubicBezTo>
                    <a:cubicBezTo>
                      <a:pt x="69" y="128"/>
                      <a:pt x="69" y="128"/>
                      <a:pt x="69" y="128"/>
                    </a:cubicBezTo>
                    <a:cubicBezTo>
                      <a:pt x="73" y="128"/>
                      <a:pt x="77" y="125"/>
                      <a:pt x="77" y="122"/>
                    </a:cubicBezTo>
                    <a:cubicBezTo>
                      <a:pt x="80" y="109"/>
                      <a:pt x="80" y="109"/>
                      <a:pt x="80" y="109"/>
                    </a:cubicBezTo>
                    <a:cubicBezTo>
                      <a:pt x="82" y="109"/>
                      <a:pt x="83" y="108"/>
                      <a:pt x="85" y="107"/>
                    </a:cubicBezTo>
                    <a:cubicBezTo>
                      <a:pt x="95" y="114"/>
                      <a:pt x="95" y="114"/>
                      <a:pt x="95" y="114"/>
                    </a:cubicBezTo>
                    <a:cubicBezTo>
                      <a:pt x="97" y="115"/>
                      <a:pt x="98" y="115"/>
                      <a:pt x="100" y="115"/>
                    </a:cubicBezTo>
                    <a:cubicBezTo>
                      <a:pt x="102" y="115"/>
                      <a:pt x="104" y="115"/>
                      <a:pt x="105" y="113"/>
                    </a:cubicBezTo>
                    <a:cubicBezTo>
                      <a:pt x="113" y="105"/>
                      <a:pt x="113" y="105"/>
                      <a:pt x="113" y="105"/>
                    </a:cubicBezTo>
                    <a:cubicBezTo>
                      <a:pt x="116" y="103"/>
                      <a:pt x="116" y="98"/>
                      <a:pt x="114" y="95"/>
                    </a:cubicBezTo>
                    <a:cubicBezTo>
                      <a:pt x="107" y="85"/>
                      <a:pt x="107" y="85"/>
                      <a:pt x="107" y="85"/>
                    </a:cubicBezTo>
                    <a:cubicBezTo>
                      <a:pt x="108" y="83"/>
                      <a:pt x="109" y="82"/>
                      <a:pt x="109" y="80"/>
                    </a:cubicBezTo>
                    <a:cubicBezTo>
                      <a:pt x="122" y="77"/>
                      <a:pt x="122" y="77"/>
                      <a:pt x="122" y="77"/>
                    </a:cubicBezTo>
                    <a:cubicBezTo>
                      <a:pt x="125" y="77"/>
                      <a:pt x="128" y="73"/>
                      <a:pt x="128" y="69"/>
                    </a:cubicBezTo>
                    <a:cubicBezTo>
                      <a:pt x="128" y="59"/>
                      <a:pt x="128" y="59"/>
                      <a:pt x="128" y="59"/>
                    </a:cubicBezTo>
                    <a:cubicBezTo>
                      <a:pt x="128" y="55"/>
                      <a:pt x="125" y="51"/>
                      <a:pt x="122" y="51"/>
                    </a:cubicBezTo>
                    <a:close/>
                    <a:moveTo>
                      <a:pt x="108" y="72"/>
                    </a:moveTo>
                    <a:cubicBezTo>
                      <a:pt x="105" y="72"/>
                      <a:pt x="103" y="74"/>
                      <a:pt x="102" y="77"/>
                    </a:cubicBezTo>
                    <a:cubicBezTo>
                      <a:pt x="101" y="79"/>
                      <a:pt x="101" y="80"/>
                      <a:pt x="100" y="81"/>
                    </a:cubicBezTo>
                    <a:cubicBezTo>
                      <a:pt x="99" y="84"/>
                      <a:pt x="99" y="87"/>
                      <a:pt x="101" y="89"/>
                    </a:cubicBezTo>
                    <a:cubicBezTo>
                      <a:pt x="107" y="100"/>
                      <a:pt x="107" y="100"/>
                      <a:pt x="107" y="100"/>
                    </a:cubicBezTo>
                    <a:cubicBezTo>
                      <a:pt x="100" y="107"/>
                      <a:pt x="100" y="107"/>
                      <a:pt x="100" y="107"/>
                    </a:cubicBezTo>
                    <a:cubicBezTo>
                      <a:pt x="89" y="101"/>
                      <a:pt x="89" y="101"/>
                      <a:pt x="89" y="101"/>
                    </a:cubicBezTo>
                    <a:cubicBezTo>
                      <a:pt x="88" y="100"/>
                      <a:pt x="86" y="99"/>
                      <a:pt x="85" y="99"/>
                    </a:cubicBezTo>
                    <a:cubicBezTo>
                      <a:pt x="84" y="99"/>
                      <a:pt x="83" y="99"/>
                      <a:pt x="81" y="100"/>
                    </a:cubicBezTo>
                    <a:cubicBezTo>
                      <a:pt x="80" y="101"/>
                      <a:pt x="79" y="101"/>
                      <a:pt x="77" y="102"/>
                    </a:cubicBezTo>
                    <a:cubicBezTo>
                      <a:pt x="74" y="103"/>
                      <a:pt x="72" y="105"/>
                      <a:pt x="72" y="108"/>
                    </a:cubicBezTo>
                    <a:cubicBezTo>
                      <a:pt x="69" y="120"/>
                      <a:pt x="69" y="120"/>
                      <a:pt x="69" y="120"/>
                    </a:cubicBezTo>
                    <a:cubicBezTo>
                      <a:pt x="59" y="120"/>
                      <a:pt x="59" y="120"/>
                      <a:pt x="59" y="120"/>
                    </a:cubicBezTo>
                    <a:cubicBezTo>
                      <a:pt x="56" y="108"/>
                      <a:pt x="56" y="108"/>
                      <a:pt x="56" y="108"/>
                    </a:cubicBezTo>
                    <a:cubicBezTo>
                      <a:pt x="56" y="105"/>
                      <a:pt x="54" y="103"/>
                      <a:pt x="51" y="102"/>
                    </a:cubicBezTo>
                    <a:cubicBezTo>
                      <a:pt x="49" y="101"/>
                      <a:pt x="48" y="101"/>
                      <a:pt x="47" y="100"/>
                    </a:cubicBezTo>
                    <a:cubicBezTo>
                      <a:pt x="45" y="99"/>
                      <a:pt x="44" y="99"/>
                      <a:pt x="43" y="99"/>
                    </a:cubicBezTo>
                    <a:cubicBezTo>
                      <a:pt x="42" y="99"/>
                      <a:pt x="40" y="100"/>
                      <a:pt x="39" y="101"/>
                    </a:cubicBezTo>
                    <a:cubicBezTo>
                      <a:pt x="28" y="107"/>
                      <a:pt x="28" y="107"/>
                      <a:pt x="28" y="107"/>
                    </a:cubicBezTo>
                    <a:cubicBezTo>
                      <a:pt x="21" y="100"/>
                      <a:pt x="21" y="100"/>
                      <a:pt x="21" y="100"/>
                    </a:cubicBezTo>
                    <a:cubicBezTo>
                      <a:pt x="27" y="89"/>
                      <a:pt x="27" y="89"/>
                      <a:pt x="27" y="89"/>
                    </a:cubicBezTo>
                    <a:cubicBezTo>
                      <a:pt x="29" y="87"/>
                      <a:pt x="29" y="84"/>
                      <a:pt x="28" y="81"/>
                    </a:cubicBezTo>
                    <a:cubicBezTo>
                      <a:pt x="27" y="80"/>
                      <a:pt x="27" y="79"/>
                      <a:pt x="26" y="77"/>
                    </a:cubicBezTo>
                    <a:cubicBezTo>
                      <a:pt x="25" y="74"/>
                      <a:pt x="23" y="72"/>
                      <a:pt x="20" y="72"/>
                    </a:cubicBezTo>
                    <a:cubicBezTo>
                      <a:pt x="8" y="69"/>
                      <a:pt x="8" y="69"/>
                      <a:pt x="8" y="69"/>
                    </a:cubicBezTo>
                    <a:cubicBezTo>
                      <a:pt x="8" y="59"/>
                      <a:pt x="8" y="59"/>
                      <a:pt x="8" y="59"/>
                    </a:cubicBezTo>
                    <a:cubicBezTo>
                      <a:pt x="20" y="56"/>
                      <a:pt x="20" y="56"/>
                      <a:pt x="20" y="56"/>
                    </a:cubicBezTo>
                    <a:cubicBezTo>
                      <a:pt x="23" y="56"/>
                      <a:pt x="25" y="54"/>
                      <a:pt x="26" y="51"/>
                    </a:cubicBezTo>
                    <a:cubicBezTo>
                      <a:pt x="27" y="49"/>
                      <a:pt x="27" y="48"/>
                      <a:pt x="28" y="47"/>
                    </a:cubicBezTo>
                    <a:cubicBezTo>
                      <a:pt x="29" y="44"/>
                      <a:pt x="29" y="41"/>
                      <a:pt x="27" y="39"/>
                    </a:cubicBezTo>
                    <a:cubicBezTo>
                      <a:pt x="21" y="28"/>
                      <a:pt x="21" y="28"/>
                      <a:pt x="21" y="28"/>
                    </a:cubicBezTo>
                    <a:cubicBezTo>
                      <a:pt x="28" y="21"/>
                      <a:pt x="28" y="21"/>
                      <a:pt x="28" y="21"/>
                    </a:cubicBezTo>
                    <a:cubicBezTo>
                      <a:pt x="39" y="27"/>
                      <a:pt x="39" y="27"/>
                      <a:pt x="39" y="27"/>
                    </a:cubicBezTo>
                    <a:cubicBezTo>
                      <a:pt x="40" y="28"/>
                      <a:pt x="42" y="29"/>
                      <a:pt x="43" y="29"/>
                    </a:cubicBezTo>
                    <a:cubicBezTo>
                      <a:pt x="44" y="29"/>
                      <a:pt x="45" y="29"/>
                      <a:pt x="47" y="28"/>
                    </a:cubicBezTo>
                    <a:cubicBezTo>
                      <a:pt x="48" y="27"/>
                      <a:pt x="49" y="27"/>
                      <a:pt x="51" y="26"/>
                    </a:cubicBezTo>
                    <a:cubicBezTo>
                      <a:pt x="54" y="25"/>
                      <a:pt x="56" y="23"/>
                      <a:pt x="56" y="20"/>
                    </a:cubicBezTo>
                    <a:cubicBezTo>
                      <a:pt x="59" y="8"/>
                      <a:pt x="59" y="8"/>
                      <a:pt x="59" y="8"/>
                    </a:cubicBezTo>
                    <a:cubicBezTo>
                      <a:pt x="69" y="8"/>
                      <a:pt x="69" y="8"/>
                      <a:pt x="69" y="8"/>
                    </a:cubicBezTo>
                    <a:cubicBezTo>
                      <a:pt x="72" y="20"/>
                      <a:pt x="72" y="20"/>
                      <a:pt x="72" y="20"/>
                    </a:cubicBezTo>
                    <a:cubicBezTo>
                      <a:pt x="72" y="23"/>
                      <a:pt x="74" y="25"/>
                      <a:pt x="77" y="26"/>
                    </a:cubicBezTo>
                    <a:cubicBezTo>
                      <a:pt x="79" y="27"/>
                      <a:pt x="80" y="27"/>
                      <a:pt x="81" y="28"/>
                    </a:cubicBezTo>
                    <a:cubicBezTo>
                      <a:pt x="83" y="29"/>
                      <a:pt x="84" y="29"/>
                      <a:pt x="85" y="29"/>
                    </a:cubicBezTo>
                    <a:cubicBezTo>
                      <a:pt x="86" y="29"/>
                      <a:pt x="88" y="28"/>
                      <a:pt x="89" y="27"/>
                    </a:cubicBezTo>
                    <a:cubicBezTo>
                      <a:pt x="100" y="21"/>
                      <a:pt x="100" y="21"/>
                      <a:pt x="100" y="21"/>
                    </a:cubicBezTo>
                    <a:cubicBezTo>
                      <a:pt x="107" y="28"/>
                      <a:pt x="107" y="28"/>
                      <a:pt x="107" y="28"/>
                    </a:cubicBezTo>
                    <a:cubicBezTo>
                      <a:pt x="101" y="39"/>
                      <a:pt x="101" y="39"/>
                      <a:pt x="101" y="39"/>
                    </a:cubicBezTo>
                    <a:cubicBezTo>
                      <a:pt x="99" y="41"/>
                      <a:pt x="99" y="44"/>
                      <a:pt x="100" y="47"/>
                    </a:cubicBezTo>
                    <a:cubicBezTo>
                      <a:pt x="101" y="48"/>
                      <a:pt x="101" y="49"/>
                      <a:pt x="102" y="51"/>
                    </a:cubicBezTo>
                    <a:cubicBezTo>
                      <a:pt x="103" y="54"/>
                      <a:pt x="105" y="56"/>
                      <a:pt x="108" y="56"/>
                    </a:cubicBezTo>
                    <a:cubicBezTo>
                      <a:pt x="120" y="59"/>
                      <a:pt x="120" y="59"/>
                      <a:pt x="120" y="59"/>
                    </a:cubicBezTo>
                    <a:cubicBezTo>
                      <a:pt x="120" y="69"/>
                      <a:pt x="120" y="69"/>
                      <a:pt x="120" y="69"/>
                    </a:cubicBezTo>
                    <a:lnTo>
                      <a:pt x="108" y="7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3200">
                  <a:solidFill>
                    <a:prstClr val="black"/>
                  </a:solidFill>
                  <a:latin typeface="Impact" panose="020B0806030902050204" pitchFamily="34" charset="0"/>
                </a:endParaRPr>
              </a:p>
            </p:txBody>
          </p:sp>
          <p:sp>
            <p:nvSpPr>
              <p:cNvPr id="254" name="Freeform 46"/>
              <p:cNvSpPr>
                <a:spLocks noEditPoints="1"/>
              </p:cNvSpPr>
              <p:nvPr/>
            </p:nvSpPr>
            <p:spPr bwMode="auto">
              <a:xfrm>
                <a:off x="4568558" y="3234723"/>
                <a:ext cx="209550" cy="211138"/>
              </a:xfrm>
              <a:custGeom>
                <a:avLst/>
                <a:gdLst>
                  <a:gd name="T0" fmla="*/ 28 w 56"/>
                  <a:gd name="T1" fmla="*/ 0 h 56"/>
                  <a:gd name="T2" fmla="*/ 0 w 56"/>
                  <a:gd name="T3" fmla="*/ 28 h 56"/>
                  <a:gd name="T4" fmla="*/ 28 w 56"/>
                  <a:gd name="T5" fmla="*/ 56 h 56"/>
                  <a:gd name="T6" fmla="*/ 56 w 56"/>
                  <a:gd name="T7" fmla="*/ 28 h 56"/>
                  <a:gd name="T8" fmla="*/ 28 w 56"/>
                  <a:gd name="T9" fmla="*/ 0 h 56"/>
                  <a:gd name="T10" fmla="*/ 28 w 56"/>
                  <a:gd name="T11" fmla="*/ 53 h 56"/>
                  <a:gd name="T12" fmla="*/ 4 w 56"/>
                  <a:gd name="T13" fmla="*/ 28 h 56"/>
                  <a:gd name="T14" fmla="*/ 28 w 56"/>
                  <a:gd name="T15" fmla="*/ 4 h 56"/>
                  <a:gd name="T16" fmla="*/ 53 w 56"/>
                  <a:gd name="T17" fmla="*/ 28 h 56"/>
                  <a:gd name="T18" fmla="*/ 28 w 56"/>
                  <a:gd name="T19" fmla="*/ 53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6" h="56">
                    <a:moveTo>
                      <a:pt x="28" y="0"/>
                    </a:moveTo>
                    <a:cubicBezTo>
                      <a:pt x="13" y="0"/>
                      <a:pt x="0" y="13"/>
                      <a:pt x="0" y="28"/>
                    </a:cubicBezTo>
                    <a:cubicBezTo>
                      <a:pt x="0" y="43"/>
                      <a:pt x="13" y="56"/>
                      <a:pt x="28" y="56"/>
                    </a:cubicBezTo>
                    <a:cubicBezTo>
                      <a:pt x="43" y="56"/>
                      <a:pt x="56" y="43"/>
                      <a:pt x="56" y="28"/>
                    </a:cubicBezTo>
                    <a:cubicBezTo>
                      <a:pt x="56" y="13"/>
                      <a:pt x="43" y="0"/>
                      <a:pt x="28" y="0"/>
                    </a:cubicBezTo>
                    <a:close/>
                    <a:moveTo>
                      <a:pt x="28" y="53"/>
                    </a:moveTo>
                    <a:cubicBezTo>
                      <a:pt x="14" y="53"/>
                      <a:pt x="4" y="42"/>
                      <a:pt x="4" y="28"/>
                    </a:cubicBezTo>
                    <a:cubicBezTo>
                      <a:pt x="4" y="14"/>
                      <a:pt x="14" y="4"/>
                      <a:pt x="28" y="4"/>
                    </a:cubicBezTo>
                    <a:cubicBezTo>
                      <a:pt x="42" y="4"/>
                      <a:pt x="53" y="14"/>
                      <a:pt x="53" y="28"/>
                    </a:cubicBezTo>
                    <a:cubicBezTo>
                      <a:pt x="53" y="42"/>
                      <a:pt x="42" y="53"/>
                      <a:pt x="28" y="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3200">
                  <a:solidFill>
                    <a:prstClr val="black"/>
                  </a:solidFill>
                  <a:latin typeface="Impact" panose="020B0806030902050204" pitchFamily="34" charset="0"/>
                </a:endParaRPr>
              </a:p>
            </p:txBody>
          </p:sp>
          <p:sp>
            <p:nvSpPr>
              <p:cNvPr id="255" name="Freeform 47"/>
              <p:cNvSpPr>
                <a:spLocks noEditPoints="1"/>
              </p:cNvSpPr>
              <p:nvPr/>
            </p:nvSpPr>
            <p:spPr bwMode="auto">
              <a:xfrm>
                <a:off x="4613008" y="3279173"/>
                <a:ext cx="120650" cy="120650"/>
              </a:xfrm>
              <a:custGeom>
                <a:avLst/>
                <a:gdLst>
                  <a:gd name="T0" fmla="*/ 16 w 32"/>
                  <a:gd name="T1" fmla="*/ 0 h 32"/>
                  <a:gd name="T2" fmla="*/ 0 w 32"/>
                  <a:gd name="T3" fmla="*/ 16 h 32"/>
                  <a:gd name="T4" fmla="*/ 16 w 32"/>
                  <a:gd name="T5" fmla="*/ 32 h 32"/>
                  <a:gd name="T6" fmla="*/ 32 w 32"/>
                  <a:gd name="T7" fmla="*/ 16 h 32"/>
                  <a:gd name="T8" fmla="*/ 16 w 32"/>
                  <a:gd name="T9" fmla="*/ 0 h 32"/>
                  <a:gd name="T10" fmla="*/ 16 w 32"/>
                  <a:gd name="T11" fmla="*/ 28 h 32"/>
                  <a:gd name="T12" fmla="*/ 4 w 32"/>
                  <a:gd name="T13" fmla="*/ 16 h 32"/>
                  <a:gd name="T14" fmla="*/ 16 w 32"/>
                  <a:gd name="T15" fmla="*/ 4 h 32"/>
                  <a:gd name="T16" fmla="*/ 28 w 32"/>
                  <a:gd name="T17" fmla="*/ 16 h 32"/>
                  <a:gd name="T18" fmla="*/ 16 w 32"/>
                  <a:gd name="T19" fmla="*/ 28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2" h="32">
                    <a:moveTo>
                      <a:pt x="16" y="0"/>
                    </a:moveTo>
                    <a:cubicBezTo>
                      <a:pt x="7" y="0"/>
                      <a:pt x="0" y="7"/>
                      <a:pt x="0" y="16"/>
                    </a:cubicBezTo>
                    <a:cubicBezTo>
                      <a:pt x="0" y="25"/>
                      <a:pt x="7" y="32"/>
                      <a:pt x="16" y="32"/>
                    </a:cubicBezTo>
                    <a:cubicBezTo>
                      <a:pt x="25" y="32"/>
                      <a:pt x="32" y="25"/>
                      <a:pt x="32" y="16"/>
                    </a:cubicBezTo>
                    <a:cubicBezTo>
                      <a:pt x="32" y="7"/>
                      <a:pt x="25" y="0"/>
                      <a:pt x="16" y="0"/>
                    </a:cubicBezTo>
                    <a:close/>
                    <a:moveTo>
                      <a:pt x="16" y="28"/>
                    </a:moveTo>
                    <a:cubicBezTo>
                      <a:pt x="9" y="28"/>
                      <a:pt x="4" y="23"/>
                      <a:pt x="4" y="16"/>
                    </a:cubicBezTo>
                    <a:cubicBezTo>
                      <a:pt x="4" y="9"/>
                      <a:pt x="9" y="4"/>
                      <a:pt x="16" y="4"/>
                    </a:cubicBezTo>
                    <a:cubicBezTo>
                      <a:pt x="23" y="4"/>
                      <a:pt x="28" y="9"/>
                      <a:pt x="28" y="16"/>
                    </a:cubicBezTo>
                    <a:cubicBezTo>
                      <a:pt x="28" y="23"/>
                      <a:pt x="23" y="28"/>
                      <a:pt x="16" y="2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3200">
                  <a:solidFill>
                    <a:prstClr val="black"/>
                  </a:solidFill>
                  <a:latin typeface="Impact" panose="020B0806030902050204" pitchFamily="34" charset="0"/>
                </a:endParaRPr>
              </a:p>
            </p:txBody>
          </p:sp>
        </p:grpSp>
        <p:sp>
          <p:nvSpPr>
            <p:cNvPr id="252" name="文本框 251"/>
            <p:cNvSpPr txBox="1"/>
            <p:nvPr/>
          </p:nvSpPr>
          <p:spPr>
            <a:xfrm>
              <a:off x="9690083" y="4708796"/>
              <a:ext cx="819455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2800">
                  <a:solidFill>
                    <a:schemeClr val="tx1">
                      <a:lumMod val="50000"/>
                      <a:lumOff val="50000"/>
                    </a:schemeClr>
                  </a:solidFill>
                  <a:latin typeface="Impact" panose="020B0806030902050204" pitchFamily="34" charset="0"/>
                </a:rPr>
                <a:t>65%</a:t>
              </a:r>
              <a:endParaRPr lang="zh-CN" altLang="en-US" sz="28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256" name="组合 255"/>
          <p:cNvGrpSpPr/>
          <p:nvPr/>
        </p:nvGrpSpPr>
        <p:grpSpPr>
          <a:xfrm>
            <a:off x="7820439" y="4184373"/>
            <a:ext cx="1321903" cy="1321903"/>
            <a:chOff x="7820439" y="4184373"/>
            <a:chExt cx="1321903" cy="1321903"/>
          </a:xfrm>
        </p:grpSpPr>
        <p:sp>
          <p:nvSpPr>
            <p:cNvPr id="257" name="圆角矩形 256"/>
            <p:cNvSpPr/>
            <p:nvPr/>
          </p:nvSpPr>
          <p:spPr>
            <a:xfrm>
              <a:off x="7820439" y="4184373"/>
              <a:ext cx="1321903" cy="1321903"/>
            </a:xfrm>
            <a:prstGeom prst="roundRect">
              <a:avLst>
                <a:gd name="adj" fmla="val 7645"/>
              </a:avLst>
            </a:prstGeom>
            <a:gradFill flip="none" rotWithShape="1">
              <a:gsLst>
                <a:gs pos="0">
                  <a:schemeClr val="accent1"/>
                </a:gs>
                <a:gs pos="100000">
                  <a:schemeClr val="accent4"/>
                </a:gs>
              </a:gsLst>
              <a:lin ang="13500000" scaled="1"/>
              <a:tileRect/>
            </a:gradFill>
            <a:ln>
              <a:noFill/>
            </a:ln>
            <a:effectLst>
              <a:outerShdw blurRad="508000" dist="254000" dir="5400000" algn="t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58" name="Freeform 30"/>
            <p:cNvSpPr>
              <a:spLocks/>
            </p:cNvSpPr>
            <p:nvPr/>
          </p:nvSpPr>
          <p:spPr bwMode="auto">
            <a:xfrm>
              <a:off x="8364798" y="4397750"/>
              <a:ext cx="253392" cy="230429"/>
            </a:xfrm>
            <a:custGeom>
              <a:avLst/>
              <a:gdLst>
                <a:gd name="T0" fmla="*/ 120 w 135"/>
                <a:gd name="T1" fmla="*/ 15 h 123"/>
                <a:gd name="T2" fmla="*/ 70 w 135"/>
                <a:gd name="T3" fmla="*/ 15 h 123"/>
                <a:gd name="T4" fmla="*/ 11 w 135"/>
                <a:gd name="T5" fmla="*/ 72 h 123"/>
                <a:gd name="T6" fmla="*/ 11 w 135"/>
                <a:gd name="T7" fmla="*/ 112 h 123"/>
                <a:gd name="T8" fmla="*/ 51 w 135"/>
                <a:gd name="T9" fmla="*/ 112 h 123"/>
                <a:gd name="T10" fmla="*/ 109 w 135"/>
                <a:gd name="T11" fmla="*/ 54 h 123"/>
                <a:gd name="T12" fmla="*/ 109 w 135"/>
                <a:gd name="T13" fmla="*/ 26 h 123"/>
                <a:gd name="T14" fmla="*/ 81 w 135"/>
                <a:gd name="T15" fmla="*/ 26 h 123"/>
                <a:gd name="T16" fmla="*/ 37 w 135"/>
                <a:gd name="T17" fmla="*/ 70 h 123"/>
                <a:gd name="T18" fmla="*/ 37 w 135"/>
                <a:gd name="T19" fmla="*/ 75 h 123"/>
                <a:gd name="T20" fmla="*/ 43 w 135"/>
                <a:gd name="T21" fmla="*/ 75 h 123"/>
                <a:gd name="T22" fmla="*/ 87 w 135"/>
                <a:gd name="T23" fmla="*/ 32 h 123"/>
                <a:gd name="T24" fmla="*/ 103 w 135"/>
                <a:gd name="T25" fmla="*/ 32 h 123"/>
                <a:gd name="T26" fmla="*/ 103 w 135"/>
                <a:gd name="T27" fmla="*/ 48 h 123"/>
                <a:gd name="T28" fmla="*/ 45 w 135"/>
                <a:gd name="T29" fmla="*/ 106 h 123"/>
                <a:gd name="T30" fmla="*/ 17 w 135"/>
                <a:gd name="T31" fmla="*/ 106 h 123"/>
                <a:gd name="T32" fmla="*/ 17 w 135"/>
                <a:gd name="T33" fmla="*/ 78 h 123"/>
                <a:gd name="T34" fmla="*/ 75 w 135"/>
                <a:gd name="T35" fmla="*/ 21 h 123"/>
                <a:gd name="T36" fmla="*/ 114 w 135"/>
                <a:gd name="T37" fmla="*/ 21 h 123"/>
                <a:gd name="T38" fmla="*/ 114 w 135"/>
                <a:gd name="T39" fmla="*/ 60 h 123"/>
                <a:gd name="T40" fmla="*/ 71 w 135"/>
                <a:gd name="T41" fmla="*/ 104 h 123"/>
                <a:gd name="T42" fmla="*/ 71 w 135"/>
                <a:gd name="T43" fmla="*/ 109 h 123"/>
                <a:gd name="T44" fmla="*/ 77 w 135"/>
                <a:gd name="T45" fmla="*/ 109 h 123"/>
                <a:gd name="T46" fmla="*/ 120 w 135"/>
                <a:gd name="T47" fmla="*/ 65 h 123"/>
                <a:gd name="T48" fmla="*/ 120 w 135"/>
                <a:gd name="T49" fmla="*/ 15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5" h="123">
                  <a:moveTo>
                    <a:pt x="120" y="15"/>
                  </a:moveTo>
                  <a:cubicBezTo>
                    <a:pt x="106" y="0"/>
                    <a:pt x="84" y="0"/>
                    <a:pt x="70" y="15"/>
                  </a:cubicBezTo>
                  <a:cubicBezTo>
                    <a:pt x="11" y="72"/>
                    <a:pt x="11" y="72"/>
                    <a:pt x="11" y="72"/>
                  </a:cubicBezTo>
                  <a:cubicBezTo>
                    <a:pt x="0" y="83"/>
                    <a:pt x="0" y="101"/>
                    <a:pt x="11" y="112"/>
                  </a:cubicBezTo>
                  <a:cubicBezTo>
                    <a:pt x="22" y="123"/>
                    <a:pt x="40" y="123"/>
                    <a:pt x="51" y="112"/>
                  </a:cubicBezTo>
                  <a:cubicBezTo>
                    <a:pt x="109" y="54"/>
                    <a:pt x="109" y="54"/>
                    <a:pt x="109" y="54"/>
                  </a:cubicBezTo>
                  <a:cubicBezTo>
                    <a:pt x="117" y="46"/>
                    <a:pt x="117" y="34"/>
                    <a:pt x="109" y="26"/>
                  </a:cubicBezTo>
                  <a:cubicBezTo>
                    <a:pt x="101" y="18"/>
                    <a:pt x="89" y="18"/>
                    <a:pt x="81" y="26"/>
                  </a:cubicBezTo>
                  <a:cubicBezTo>
                    <a:pt x="37" y="70"/>
                    <a:pt x="37" y="70"/>
                    <a:pt x="37" y="70"/>
                  </a:cubicBezTo>
                  <a:cubicBezTo>
                    <a:pt x="35" y="71"/>
                    <a:pt x="35" y="74"/>
                    <a:pt x="37" y="75"/>
                  </a:cubicBezTo>
                  <a:cubicBezTo>
                    <a:pt x="39" y="77"/>
                    <a:pt x="41" y="77"/>
                    <a:pt x="43" y="75"/>
                  </a:cubicBezTo>
                  <a:cubicBezTo>
                    <a:pt x="87" y="32"/>
                    <a:pt x="87" y="32"/>
                    <a:pt x="87" y="32"/>
                  </a:cubicBezTo>
                  <a:cubicBezTo>
                    <a:pt x="91" y="27"/>
                    <a:pt x="99" y="27"/>
                    <a:pt x="103" y="32"/>
                  </a:cubicBezTo>
                  <a:cubicBezTo>
                    <a:pt x="108" y="36"/>
                    <a:pt x="108" y="44"/>
                    <a:pt x="103" y="48"/>
                  </a:cubicBezTo>
                  <a:cubicBezTo>
                    <a:pt x="45" y="106"/>
                    <a:pt x="45" y="106"/>
                    <a:pt x="45" y="106"/>
                  </a:cubicBezTo>
                  <a:cubicBezTo>
                    <a:pt x="37" y="114"/>
                    <a:pt x="25" y="114"/>
                    <a:pt x="17" y="106"/>
                  </a:cubicBezTo>
                  <a:cubicBezTo>
                    <a:pt x="9" y="98"/>
                    <a:pt x="9" y="86"/>
                    <a:pt x="17" y="78"/>
                  </a:cubicBezTo>
                  <a:cubicBezTo>
                    <a:pt x="75" y="21"/>
                    <a:pt x="75" y="21"/>
                    <a:pt x="75" y="21"/>
                  </a:cubicBezTo>
                  <a:cubicBezTo>
                    <a:pt x="86" y="10"/>
                    <a:pt x="103" y="10"/>
                    <a:pt x="114" y="21"/>
                  </a:cubicBezTo>
                  <a:cubicBezTo>
                    <a:pt x="125" y="32"/>
                    <a:pt x="125" y="49"/>
                    <a:pt x="114" y="60"/>
                  </a:cubicBezTo>
                  <a:cubicBezTo>
                    <a:pt x="71" y="104"/>
                    <a:pt x="71" y="104"/>
                    <a:pt x="71" y="104"/>
                  </a:cubicBezTo>
                  <a:cubicBezTo>
                    <a:pt x="69" y="105"/>
                    <a:pt x="69" y="108"/>
                    <a:pt x="71" y="109"/>
                  </a:cubicBezTo>
                  <a:cubicBezTo>
                    <a:pt x="72" y="111"/>
                    <a:pt x="75" y="111"/>
                    <a:pt x="77" y="109"/>
                  </a:cubicBezTo>
                  <a:cubicBezTo>
                    <a:pt x="120" y="65"/>
                    <a:pt x="120" y="65"/>
                    <a:pt x="120" y="65"/>
                  </a:cubicBezTo>
                  <a:cubicBezTo>
                    <a:pt x="135" y="51"/>
                    <a:pt x="135" y="29"/>
                    <a:pt x="120" y="1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3200">
                <a:solidFill>
                  <a:prstClr val="black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259" name="文本框 258"/>
            <p:cNvSpPr txBox="1"/>
            <p:nvPr/>
          </p:nvSpPr>
          <p:spPr>
            <a:xfrm>
              <a:off x="7918261" y="4708796"/>
              <a:ext cx="1146469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2800">
                  <a:solidFill>
                    <a:schemeClr val="bg1"/>
                  </a:solidFill>
                  <a:latin typeface="Impact" panose="020B0806030902050204" pitchFamily="34" charset="0"/>
                </a:rPr>
                <a:t>6800+</a:t>
              </a:r>
              <a:endParaRPr lang="zh-CN" altLang="en-US" sz="28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3034713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ageCurlDouble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500"/>
                                        <p:tgtEl>
                                          <p:spTgt spid="2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35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9167E-6 3.33333E-6 L -0.04557 3.33333E-6 " pathEditMode="relative" rAng="0" ptsTypes="AA">
                                      <p:cBhvr>
                                        <p:cTn id="13" dur="1500" spd="-100000" fill="hold"/>
                                        <p:tgtEl>
                                          <p:spTgt spid="2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79" y="0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500"/>
                                        <p:tgtEl>
                                          <p:spTgt spid="2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5" presetClass="pat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125E-6 3.33333E-6 L 0.06002 3.33333E-6 " pathEditMode="relative" rAng="0" ptsTypes="AA">
                                      <p:cBhvr>
                                        <p:cTn id="18" dur="1500" spd="-100000" fill="hold"/>
                                        <p:tgtEl>
                                          <p:spTgt spid="2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95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500"/>
                                        <p:tgtEl>
                                          <p:spTgt spid="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5" presetClass="pat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7 -2.96296E-6 L 0.06003 -2.96296E-6 " pathEditMode="relative" rAng="0" ptsTypes="AA">
                                      <p:cBhvr>
                                        <p:cTn id="24" dur="1500" spd="-100000" fill="hold"/>
                                        <p:tgtEl>
                                          <p:spTgt spid="2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95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500"/>
                            </p:stCondLst>
                            <p:childTnLst>
                              <p:par>
                                <p:cTn id="26" presetID="2" presetClass="entr" presetSubtype="4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1250" fill="hold"/>
                                        <p:tgtEl>
                                          <p:spTgt spid="2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1250" fill="hold"/>
                                        <p:tgtEl>
                                          <p:spTgt spid="2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1250" fill="hold"/>
                                        <p:tgtEl>
                                          <p:spTgt spid="2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1250" fill="hold"/>
                                        <p:tgtEl>
                                          <p:spTgt spid="2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1250" fill="hold"/>
                                        <p:tgtEl>
                                          <p:spTgt spid="2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1250" fill="hold"/>
                                        <p:tgtEl>
                                          <p:spTgt spid="2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38" grpId="0" animBg="1"/>
      <p:bldP spid="238" grpId="1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extLst>
              <a:ext uri="{FF2B5EF4-FFF2-40B4-BE49-F238E27FC236}">
                <a16:creationId xmlns:a16="http://schemas.microsoft.com/office/drawing/2014/main" id="{6318B35D-ABB0-490A-8EF7-8ACEABA0F0CF}"/>
              </a:ext>
            </a:extLst>
          </p:cNvPr>
          <p:cNvSpPr/>
          <p:nvPr/>
        </p:nvSpPr>
        <p:spPr>
          <a:xfrm>
            <a:off x="2264645" y="235898"/>
            <a:ext cx="7662710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3400" b="1" spc="6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信息化教学提升课堂效果</a:t>
            </a:r>
          </a:p>
        </p:txBody>
      </p:sp>
      <p:grpSp>
        <p:nvGrpSpPr>
          <p:cNvPr id="13" name="组合 12"/>
          <p:cNvGrpSpPr/>
          <p:nvPr/>
        </p:nvGrpSpPr>
        <p:grpSpPr>
          <a:xfrm>
            <a:off x="875736" y="1876108"/>
            <a:ext cx="4065129" cy="4522820"/>
            <a:chOff x="824936" y="1812608"/>
            <a:chExt cx="4065129" cy="4522820"/>
          </a:xfrm>
        </p:grpSpPr>
        <p:sp>
          <p:nvSpPr>
            <p:cNvPr id="14" name="矩形 13"/>
            <p:cNvSpPr/>
            <p:nvPr/>
          </p:nvSpPr>
          <p:spPr>
            <a:xfrm>
              <a:off x="1066800" y="2006600"/>
              <a:ext cx="3581400" cy="358140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869632" y="1812608"/>
              <a:ext cx="635635" cy="635635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1307535" y="2231835"/>
              <a:ext cx="3099931" cy="313093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152400" dist="38100" dir="2700000" algn="tl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grpSp>
          <p:nvGrpSpPr>
            <p:cNvPr id="17" name="组合 16"/>
            <p:cNvGrpSpPr/>
            <p:nvPr/>
          </p:nvGrpSpPr>
          <p:grpSpPr>
            <a:xfrm rot="10800000">
              <a:off x="997858" y="1940265"/>
              <a:ext cx="284560" cy="263865"/>
              <a:chOff x="7466272" y="1872118"/>
              <a:chExt cx="530224" cy="491662"/>
            </a:xfrm>
            <a:solidFill>
              <a:schemeClr val="bg1"/>
            </a:solidFill>
          </p:grpSpPr>
          <p:sp>
            <p:nvSpPr>
              <p:cNvPr id="19" name="Freeform 324"/>
              <p:cNvSpPr>
                <a:spLocks/>
              </p:cNvSpPr>
              <p:nvPr/>
            </p:nvSpPr>
            <p:spPr bwMode="auto">
              <a:xfrm flipH="1" flipV="1">
                <a:off x="7779585" y="1872118"/>
                <a:ext cx="216911" cy="491662"/>
              </a:xfrm>
              <a:custGeom>
                <a:avLst/>
                <a:gdLst>
                  <a:gd name="T0" fmla="*/ 0 w 118"/>
                  <a:gd name="T1" fmla="*/ 147 h 265"/>
                  <a:gd name="T2" fmla="*/ 0 w 118"/>
                  <a:gd name="T3" fmla="*/ 150 h 265"/>
                  <a:gd name="T4" fmla="*/ 0 w 118"/>
                  <a:gd name="T5" fmla="*/ 248 h 265"/>
                  <a:gd name="T6" fmla="*/ 17 w 118"/>
                  <a:gd name="T7" fmla="*/ 265 h 265"/>
                  <a:gd name="T8" fmla="*/ 101 w 118"/>
                  <a:gd name="T9" fmla="*/ 265 h 265"/>
                  <a:gd name="T10" fmla="*/ 118 w 118"/>
                  <a:gd name="T11" fmla="*/ 248 h 265"/>
                  <a:gd name="T12" fmla="*/ 118 w 118"/>
                  <a:gd name="T13" fmla="*/ 150 h 265"/>
                  <a:gd name="T14" fmla="*/ 101 w 118"/>
                  <a:gd name="T15" fmla="*/ 133 h 265"/>
                  <a:gd name="T16" fmla="*/ 70 w 118"/>
                  <a:gd name="T17" fmla="*/ 133 h 265"/>
                  <a:gd name="T18" fmla="*/ 71 w 118"/>
                  <a:gd name="T19" fmla="*/ 133 h 265"/>
                  <a:gd name="T20" fmla="*/ 118 w 118"/>
                  <a:gd name="T21" fmla="*/ 59 h 265"/>
                  <a:gd name="T22" fmla="*/ 118 w 118"/>
                  <a:gd name="T23" fmla="*/ 0 h 265"/>
                  <a:gd name="T24" fmla="*/ 0 w 118"/>
                  <a:gd name="T25" fmla="*/ 147 h 2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18" h="265">
                    <a:moveTo>
                      <a:pt x="0" y="147"/>
                    </a:moveTo>
                    <a:cubicBezTo>
                      <a:pt x="0" y="148"/>
                      <a:pt x="0" y="149"/>
                      <a:pt x="0" y="150"/>
                    </a:cubicBezTo>
                    <a:cubicBezTo>
                      <a:pt x="0" y="248"/>
                      <a:pt x="0" y="248"/>
                      <a:pt x="0" y="248"/>
                    </a:cubicBezTo>
                    <a:cubicBezTo>
                      <a:pt x="0" y="257"/>
                      <a:pt x="7" y="265"/>
                      <a:pt x="17" y="265"/>
                    </a:cubicBezTo>
                    <a:cubicBezTo>
                      <a:pt x="101" y="265"/>
                      <a:pt x="101" y="265"/>
                      <a:pt x="101" y="265"/>
                    </a:cubicBezTo>
                    <a:cubicBezTo>
                      <a:pt x="111" y="265"/>
                      <a:pt x="118" y="257"/>
                      <a:pt x="118" y="248"/>
                    </a:cubicBezTo>
                    <a:cubicBezTo>
                      <a:pt x="118" y="150"/>
                      <a:pt x="118" y="150"/>
                      <a:pt x="118" y="150"/>
                    </a:cubicBezTo>
                    <a:cubicBezTo>
                      <a:pt x="118" y="141"/>
                      <a:pt x="111" y="133"/>
                      <a:pt x="101" y="133"/>
                    </a:cubicBezTo>
                    <a:cubicBezTo>
                      <a:pt x="70" y="133"/>
                      <a:pt x="70" y="133"/>
                      <a:pt x="70" y="133"/>
                    </a:cubicBezTo>
                    <a:cubicBezTo>
                      <a:pt x="71" y="133"/>
                      <a:pt x="71" y="133"/>
                      <a:pt x="71" y="133"/>
                    </a:cubicBezTo>
                    <a:cubicBezTo>
                      <a:pt x="71" y="83"/>
                      <a:pt x="84" y="59"/>
                      <a:pt x="118" y="59"/>
                    </a:cubicBezTo>
                    <a:cubicBezTo>
                      <a:pt x="118" y="0"/>
                      <a:pt x="118" y="0"/>
                      <a:pt x="118" y="0"/>
                    </a:cubicBezTo>
                    <a:cubicBezTo>
                      <a:pt x="17" y="6"/>
                      <a:pt x="1" y="73"/>
                      <a:pt x="0" y="14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0" name="Freeform 325"/>
              <p:cNvSpPr>
                <a:spLocks/>
              </p:cNvSpPr>
              <p:nvPr/>
            </p:nvSpPr>
            <p:spPr bwMode="auto">
              <a:xfrm flipH="1" flipV="1">
                <a:off x="7466272" y="1872118"/>
                <a:ext cx="221730" cy="491662"/>
              </a:xfrm>
              <a:custGeom>
                <a:avLst/>
                <a:gdLst>
                  <a:gd name="T0" fmla="*/ 1 w 119"/>
                  <a:gd name="T1" fmla="*/ 147 h 265"/>
                  <a:gd name="T2" fmla="*/ 0 w 119"/>
                  <a:gd name="T3" fmla="*/ 150 h 265"/>
                  <a:gd name="T4" fmla="*/ 0 w 119"/>
                  <a:gd name="T5" fmla="*/ 248 h 265"/>
                  <a:gd name="T6" fmla="*/ 17 w 119"/>
                  <a:gd name="T7" fmla="*/ 265 h 265"/>
                  <a:gd name="T8" fmla="*/ 102 w 119"/>
                  <a:gd name="T9" fmla="*/ 265 h 265"/>
                  <a:gd name="T10" fmla="*/ 119 w 119"/>
                  <a:gd name="T11" fmla="*/ 248 h 265"/>
                  <a:gd name="T12" fmla="*/ 119 w 119"/>
                  <a:gd name="T13" fmla="*/ 150 h 265"/>
                  <a:gd name="T14" fmla="*/ 102 w 119"/>
                  <a:gd name="T15" fmla="*/ 133 h 265"/>
                  <a:gd name="T16" fmla="*/ 71 w 119"/>
                  <a:gd name="T17" fmla="*/ 133 h 265"/>
                  <a:gd name="T18" fmla="*/ 72 w 119"/>
                  <a:gd name="T19" fmla="*/ 133 h 265"/>
                  <a:gd name="T20" fmla="*/ 119 w 119"/>
                  <a:gd name="T21" fmla="*/ 59 h 265"/>
                  <a:gd name="T22" fmla="*/ 119 w 119"/>
                  <a:gd name="T23" fmla="*/ 0 h 265"/>
                  <a:gd name="T24" fmla="*/ 1 w 119"/>
                  <a:gd name="T25" fmla="*/ 147 h 2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19" h="265">
                    <a:moveTo>
                      <a:pt x="1" y="147"/>
                    </a:moveTo>
                    <a:cubicBezTo>
                      <a:pt x="1" y="148"/>
                      <a:pt x="0" y="149"/>
                      <a:pt x="0" y="150"/>
                    </a:cubicBezTo>
                    <a:cubicBezTo>
                      <a:pt x="0" y="248"/>
                      <a:pt x="0" y="248"/>
                      <a:pt x="0" y="248"/>
                    </a:cubicBezTo>
                    <a:cubicBezTo>
                      <a:pt x="0" y="257"/>
                      <a:pt x="8" y="265"/>
                      <a:pt x="17" y="265"/>
                    </a:cubicBezTo>
                    <a:cubicBezTo>
                      <a:pt x="102" y="265"/>
                      <a:pt x="102" y="265"/>
                      <a:pt x="102" y="265"/>
                    </a:cubicBezTo>
                    <a:cubicBezTo>
                      <a:pt x="111" y="265"/>
                      <a:pt x="119" y="257"/>
                      <a:pt x="119" y="248"/>
                    </a:cubicBezTo>
                    <a:cubicBezTo>
                      <a:pt x="119" y="150"/>
                      <a:pt x="119" y="150"/>
                      <a:pt x="119" y="150"/>
                    </a:cubicBezTo>
                    <a:cubicBezTo>
                      <a:pt x="119" y="141"/>
                      <a:pt x="111" y="133"/>
                      <a:pt x="102" y="133"/>
                    </a:cubicBezTo>
                    <a:cubicBezTo>
                      <a:pt x="71" y="133"/>
                      <a:pt x="71" y="133"/>
                      <a:pt x="71" y="133"/>
                    </a:cubicBezTo>
                    <a:cubicBezTo>
                      <a:pt x="72" y="133"/>
                      <a:pt x="72" y="133"/>
                      <a:pt x="72" y="133"/>
                    </a:cubicBezTo>
                    <a:cubicBezTo>
                      <a:pt x="72" y="83"/>
                      <a:pt x="85" y="59"/>
                      <a:pt x="119" y="59"/>
                    </a:cubicBezTo>
                    <a:cubicBezTo>
                      <a:pt x="119" y="0"/>
                      <a:pt x="119" y="0"/>
                      <a:pt x="119" y="0"/>
                    </a:cubicBezTo>
                    <a:cubicBezTo>
                      <a:pt x="18" y="6"/>
                      <a:pt x="1" y="73"/>
                      <a:pt x="1" y="14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18" name="椭圆 17"/>
            <p:cNvSpPr/>
            <p:nvPr/>
          </p:nvSpPr>
          <p:spPr>
            <a:xfrm>
              <a:off x="824936" y="5928915"/>
              <a:ext cx="4065129" cy="406513"/>
            </a:xfrm>
            <a:prstGeom prst="ellipse">
              <a:avLst/>
            </a:prstGeom>
            <a:gradFill flip="none" rotWithShape="1">
              <a:gsLst>
                <a:gs pos="0">
                  <a:schemeClr val="tx1">
                    <a:lumMod val="65000"/>
                    <a:lumOff val="35000"/>
                    <a:alpha val="5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1523527" y="4537620"/>
            <a:ext cx="2271322" cy="565604"/>
            <a:chOff x="2082328" y="4594770"/>
            <a:chExt cx="2271322" cy="565604"/>
          </a:xfrm>
        </p:grpSpPr>
        <p:sp>
          <p:nvSpPr>
            <p:cNvPr id="22" name="文本框 21"/>
            <p:cNvSpPr txBox="1"/>
            <p:nvPr/>
          </p:nvSpPr>
          <p:spPr>
            <a:xfrm flipH="1">
              <a:off x="2082328" y="4594770"/>
              <a:ext cx="2271322" cy="5656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lnSpc>
                  <a:spcPct val="120000"/>
                </a:lnSpc>
                <a:defRPr sz="1400" spc="8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/>
                  <a:ea typeface="微软雅黑"/>
                </a:defRPr>
              </a:lvl1pPr>
            </a:lstStyle>
            <a:p>
              <a:pPr marL="0" marR="0" lvl="0" indent="0" algn="l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800" b="1" i="0" u="none" strike="noStrike" kern="0" cap="none" spc="8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微软雅黑"/>
                  <a:ea typeface="微软雅黑"/>
                </a:rPr>
                <a:t>这里是标题</a:t>
              </a:r>
              <a:endParaRPr kumimoji="0" lang="en-US" altLang="zh-CN" sz="2800" b="1" i="0" u="none" strike="noStrike" kern="0" cap="none" spc="8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/>
                <a:ea typeface="微软雅黑"/>
              </a:endParaRPr>
            </a:p>
          </p:txBody>
        </p:sp>
        <p:cxnSp>
          <p:nvCxnSpPr>
            <p:cNvPr id="23" name="直接连接符 22"/>
            <p:cNvCxnSpPr/>
            <p:nvPr/>
          </p:nvCxnSpPr>
          <p:spPr>
            <a:xfrm>
              <a:off x="2176462" y="5119688"/>
              <a:ext cx="1814513" cy="0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4" name="矩形 23"/>
          <p:cNvSpPr/>
          <p:nvPr/>
        </p:nvSpPr>
        <p:spPr>
          <a:xfrm>
            <a:off x="1523527" y="2664774"/>
            <a:ext cx="279447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7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</a:rPr>
              <a:t>用户可以在投影仪或者计算机上进行演示，也可以将演示文稿打印出来，制作成胶片，以便应用到更广泛的领域中</a:t>
            </a:r>
            <a:endParaRPr kumimoji="0" lang="en-US" altLang="zh-CN" sz="1400" b="0" i="0" u="none" strike="noStrike" kern="0" cap="none" spc="7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</a:endParaRPr>
          </a:p>
        </p:txBody>
      </p:sp>
      <p:graphicFrame>
        <p:nvGraphicFramePr>
          <p:cNvPr id="25" name="图表 24"/>
          <p:cNvGraphicFramePr/>
          <p:nvPr>
            <p:extLst/>
          </p:nvPr>
        </p:nvGraphicFramePr>
        <p:xfrm>
          <a:off x="5499100" y="2070099"/>
          <a:ext cx="6070600" cy="39223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85396258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ageCurlDouble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5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5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9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57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4" grpId="0"/>
      <p:bldGraphic spid="25" grpId="0">
        <p:bldSub>
          <a:bldChart bld="series"/>
        </p:bldSub>
      </p:bldGraphic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extLst>
              <a:ext uri="{FF2B5EF4-FFF2-40B4-BE49-F238E27FC236}">
                <a16:creationId xmlns:a16="http://schemas.microsoft.com/office/drawing/2014/main" id="{6318B35D-ABB0-490A-8EF7-8ACEABA0F0CF}"/>
              </a:ext>
            </a:extLst>
          </p:cNvPr>
          <p:cNvSpPr/>
          <p:nvPr/>
        </p:nvSpPr>
        <p:spPr>
          <a:xfrm>
            <a:off x="4080437" y="237962"/>
            <a:ext cx="4096297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3400" b="1" spc="6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教学总结</a:t>
            </a:r>
          </a:p>
        </p:txBody>
      </p:sp>
      <p:grpSp>
        <p:nvGrpSpPr>
          <p:cNvPr id="22" name="组合 21"/>
          <p:cNvGrpSpPr/>
          <p:nvPr/>
        </p:nvGrpSpPr>
        <p:grpSpPr>
          <a:xfrm>
            <a:off x="7199554" y="4634051"/>
            <a:ext cx="1631950" cy="1389063"/>
            <a:chOff x="7199554" y="4634051"/>
            <a:chExt cx="1631950" cy="1389063"/>
          </a:xfrm>
        </p:grpSpPr>
        <p:sp>
          <p:nvSpPr>
            <p:cNvPr id="23" name="Shape 2337"/>
            <p:cNvSpPr>
              <a:spLocks/>
            </p:cNvSpPr>
            <p:nvPr/>
          </p:nvSpPr>
          <p:spPr bwMode="auto">
            <a:xfrm>
              <a:off x="7199554" y="4634051"/>
              <a:ext cx="1631950" cy="1389063"/>
            </a:xfrm>
            <a:custGeom>
              <a:avLst/>
              <a:gdLst>
                <a:gd name="T0" fmla="*/ 1632206 w 21458"/>
                <a:gd name="T1" fmla="*/ 1388788 h 21246"/>
                <a:gd name="T2" fmla="*/ 1632206 w 21458"/>
                <a:gd name="T3" fmla="*/ 1388788 h 21246"/>
                <a:gd name="T4" fmla="*/ 1632206 w 21458"/>
                <a:gd name="T5" fmla="*/ 1388788 h 21246"/>
                <a:gd name="T6" fmla="*/ 1632206 w 21458"/>
                <a:gd name="T7" fmla="*/ 1388788 h 21246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458" h="21246" extrusionOk="0">
                  <a:moveTo>
                    <a:pt x="8896" y="394"/>
                  </a:moveTo>
                  <a:lnTo>
                    <a:pt x="460" y="6064"/>
                  </a:lnTo>
                  <a:cubicBezTo>
                    <a:pt x="-5" y="6376"/>
                    <a:pt x="-142" y="7084"/>
                    <a:pt x="161" y="7600"/>
                  </a:cubicBezTo>
                  <a:cubicBezTo>
                    <a:pt x="4677" y="15274"/>
                    <a:pt x="12032" y="20504"/>
                    <a:pt x="20464" y="21243"/>
                  </a:cubicBezTo>
                  <a:cubicBezTo>
                    <a:pt x="21000" y="21290"/>
                    <a:pt x="21458" y="20799"/>
                    <a:pt x="21458" y="20174"/>
                  </a:cubicBezTo>
                  <a:lnTo>
                    <a:pt x="21458" y="8834"/>
                  </a:lnTo>
                  <a:cubicBezTo>
                    <a:pt x="21458" y="7431"/>
                    <a:pt x="20612" y="6234"/>
                    <a:pt x="19435" y="5931"/>
                  </a:cubicBezTo>
                  <a:cubicBezTo>
                    <a:pt x="16556" y="5187"/>
                    <a:pt x="14007" y="3428"/>
                    <a:pt x="12078" y="990"/>
                  </a:cubicBezTo>
                  <a:cubicBezTo>
                    <a:pt x="11258" y="-46"/>
                    <a:pt x="9944" y="-310"/>
                    <a:pt x="8896" y="39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lIns="22860" rIns="22860"/>
            <a:lstStyle/>
            <a:p>
              <a:pPr defTabSz="41275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500">
                <a:solidFill>
                  <a:srgbClr val="000000"/>
                </a:solidFill>
                <a:sym typeface="Helvetica Light" pitchFamily="50" charset="0"/>
              </a:endParaRPr>
            </a:p>
          </p:txBody>
        </p:sp>
        <p:sp>
          <p:nvSpPr>
            <p:cNvPr id="24" name="Shape 2341"/>
            <p:cNvSpPr/>
            <p:nvPr/>
          </p:nvSpPr>
          <p:spPr>
            <a:xfrm>
              <a:off x="7945642" y="5328582"/>
              <a:ext cx="222250" cy="27146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8836"/>
                  </a:moveTo>
                  <a:lnTo>
                    <a:pt x="10800" y="5967"/>
                  </a:lnTo>
                  <a:lnTo>
                    <a:pt x="13929" y="8836"/>
                  </a:lnTo>
                  <a:cubicBezTo>
                    <a:pt x="13929" y="8836"/>
                    <a:pt x="10800" y="8836"/>
                    <a:pt x="10800" y="8836"/>
                  </a:cubicBezTo>
                  <a:close/>
                  <a:moveTo>
                    <a:pt x="14400" y="19636"/>
                  </a:moveTo>
                  <a:cubicBezTo>
                    <a:pt x="14400" y="20179"/>
                    <a:pt x="13862" y="20618"/>
                    <a:pt x="13200" y="20618"/>
                  </a:cubicBezTo>
                  <a:lnTo>
                    <a:pt x="2400" y="20618"/>
                  </a:lnTo>
                  <a:cubicBezTo>
                    <a:pt x="1738" y="20618"/>
                    <a:pt x="1200" y="20179"/>
                    <a:pt x="1200" y="19636"/>
                  </a:cubicBezTo>
                  <a:lnTo>
                    <a:pt x="1200" y="6873"/>
                  </a:lnTo>
                  <a:cubicBezTo>
                    <a:pt x="1200" y="6331"/>
                    <a:pt x="1738" y="5891"/>
                    <a:pt x="2400" y="5891"/>
                  </a:cubicBezTo>
                  <a:lnTo>
                    <a:pt x="9600" y="5891"/>
                  </a:lnTo>
                  <a:lnTo>
                    <a:pt x="9600" y="8836"/>
                  </a:lnTo>
                  <a:cubicBezTo>
                    <a:pt x="9600" y="9378"/>
                    <a:pt x="10138" y="9818"/>
                    <a:pt x="10800" y="9818"/>
                  </a:cubicBezTo>
                  <a:lnTo>
                    <a:pt x="14400" y="9818"/>
                  </a:lnTo>
                  <a:cubicBezTo>
                    <a:pt x="14400" y="9818"/>
                    <a:pt x="14400" y="19636"/>
                    <a:pt x="14400" y="19636"/>
                  </a:cubicBezTo>
                  <a:close/>
                  <a:moveTo>
                    <a:pt x="2400" y="4909"/>
                  </a:moveTo>
                  <a:cubicBezTo>
                    <a:pt x="1075" y="4909"/>
                    <a:pt x="0" y="5788"/>
                    <a:pt x="0" y="6873"/>
                  </a:cubicBezTo>
                  <a:lnTo>
                    <a:pt x="0" y="19636"/>
                  </a:lnTo>
                  <a:cubicBezTo>
                    <a:pt x="0" y="20721"/>
                    <a:pt x="1075" y="21600"/>
                    <a:pt x="2400" y="21600"/>
                  </a:cubicBezTo>
                  <a:lnTo>
                    <a:pt x="13200" y="21600"/>
                  </a:lnTo>
                  <a:cubicBezTo>
                    <a:pt x="14525" y="21600"/>
                    <a:pt x="15600" y="20721"/>
                    <a:pt x="15600" y="19636"/>
                  </a:cubicBezTo>
                  <a:lnTo>
                    <a:pt x="15600" y="8836"/>
                  </a:lnTo>
                  <a:lnTo>
                    <a:pt x="11400" y="4909"/>
                  </a:lnTo>
                  <a:cubicBezTo>
                    <a:pt x="11400" y="4909"/>
                    <a:pt x="2400" y="4909"/>
                    <a:pt x="2400" y="4909"/>
                  </a:cubicBezTo>
                  <a:close/>
                  <a:moveTo>
                    <a:pt x="16800" y="3927"/>
                  </a:moveTo>
                  <a:lnTo>
                    <a:pt x="16800" y="1058"/>
                  </a:lnTo>
                  <a:lnTo>
                    <a:pt x="19929" y="3927"/>
                  </a:lnTo>
                  <a:cubicBezTo>
                    <a:pt x="19929" y="3927"/>
                    <a:pt x="16800" y="3927"/>
                    <a:pt x="16800" y="3927"/>
                  </a:cubicBezTo>
                  <a:close/>
                  <a:moveTo>
                    <a:pt x="17400" y="0"/>
                  </a:moveTo>
                  <a:lnTo>
                    <a:pt x="8400" y="0"/>
                  </a:lnTo>
                  <a:cubicBezTo>
                    <a:pt x="7075" y="0"/>
                    <a:pt x="6000" y="879"/>
                    <a:pt x="6000" y="1964"/>
                  </a:cubicBezTo>
                  <a:lnTo>
                    <a:pt x="6000" y="3436"/>
                  </a:lnTo>
                  <a:cubicBezTo>
                    <a:pt x="6000" y="3708"/>
                    <a:pt x="6268" y="3927"/>
                    <a:pt x="6600" y="3927"/>
                  </a:cubicBezTo>
                  <a:cubicBezTo>
                    <a:pt x="6932" y="3927"/>
                    <a:pt x="7200" y="3708"/>
                    <a:pt x="7200" y="3436"/>
                  </a:cubicBezTo>
                  <a:lnTo>
                    <a:pt x="7200" y="1964"/>
                  </a:lnTo>
                  <a:cubicBezTo>
                    <a:pt x="7200" y="1422"/>
                    <a:pt x="7738" y="982"/>
                    <a:pt x="8400" y="982"/>
                  </a:cubicBezTo>
                  <a:lnTo>
                    <a:pt x="15600" y="982"/>
                  </a:lnTo>
                  <a:lnTo>
                    <a:pt x="15600" y="3927"/>
                  </a:lnTo>
                  <a:cubicBezTo>
                    <a:pt x="15600" y="4469"/>
                    <a:pt x="16138" y="4909"/>
                    <a:pt x="16800" y="4909"/>
                  </a:cubicBezTo>
                  <a:lnTo>
                    <a:pt x="20400" y="4909"/>
                  </a:lnTo>
                  <a:lnTo>
                    <a:pt x="20400" y="14727"/>
                  </a:lnTo>
                  <a:cubicBezTo>
                    <a:pt x="20400" y="15269"/>
                    <a:pt x="19862" y="15709"/>
                    <a:pt x="19200" y="15709"/>
                  </a:cubicBezTo>
                  <a:lnTo>
                    <a:pt x="17400" y="15709"/>
                  </a:lnTo>
                  <a:cubicBezTo>
                    <a:pt x="17068" y="15709"/>
                    <a:pt x="16800" y="15929"/>
                    <a:pt x="16800" y="16200"/>
                  </a:cubicBezTo>
                  <a:cubicBezTo>
                    <a:pt x="16800" y="16472"/>
                    <a:pt x="17068" y="16691"/>
                    <a:pt x="17400" y="16691"/>
                  </a:cubicBezTo>
                  <a:lnTo>
                    <a:pt x="19200" y="16691"/>
                  </a:lnTo>
                  <a:cubicBezTo>
                    <a:pt x="20525" y="16691"/>
                    <a:pt x="21600" y="15812"/>
                    <a:pt x="21600" y="14727"/>
                  </a:cubicBezTo>
                  <a:lnTo>
                    <a:pt x="21600" y="3927"/>
                  </a:lnTo>
                  <a:cubicBezTo>
                    <a:pt x="21600" y="3927"/>
                    <a:pt x="17400" y="0"/>
                    <a:pt x="17400" y="0"/>
                  </a:cubicBezTo>
                  <a:close/>
                  <a:moveTo>
                    <a:pt x="3600" y="12273"/>
                  </a:moveTo>
                  <a:cubicBezTo>
                    <a:pt x="3600" y="12544"/>
                    <a:pt x="3868" y="12764"/>
                    <a:pt x="4200" y="12764"/>
                  </a:cubicBezTo>
                  <a:lnTo>
                    <a:pt x="11400" y="12764"/>
                  </a:lnTo>
                  <a:cubicBezTo>
                    <a:pt x="11732" y="12764"/>
                    <a:pt x="12000" y="12544"/>
                    <a:pt x="12000" y="12273"/>
                  </a:cubicBezTo>
                  <a:cubicBezTo>
                    <a:pt x="12000" y="12002"/>
                    <a:pt x="11732" y="11782"/>
                    <a:pt x="11400" y="11782"/>
                  </a:cubicBezTo>
                  <a:lnTo>
                    <a:pt x="4200" y="11782"/>
                  </a:lnTo>
                  <a:cubicBezTo>
                    <a:pt x="3868" y="11782"/>
                    <a:pt x="3600" y="12002"/>
                    <a:pt x="3600" y="12273"/>
                  </a:cubicBezTo>
                  <a:moveTo>
                    <a:pt x="4200" y="9818"/>
                  </a:moveTo>
                  <a:lnTo>
                    <a:pt x="6600" y="9818"/>
                  </a:lnTo>
                  <a:cubicBezTo>
                    <a:pt x="6932" y="9818"/>
                    <a:pt x="7200" y="9599"/>
                    <a:pt x="7200" y="9327"/>
                  </a:cubicBezTo>
                  <a:cubicBezTo>
                    <a:pt x="7200" y="9056"/>
                    <a:pt x="6932" y="8836"/>
                    <a:pt x="6600" y="8836"/>
                  </a:cubicBezTo>
                  <a:lnTo>
                    <a:pt x="4200" y="8836"/>
                  </a:lnTo>
                  <a:cubicBezTo>
                    <a:pt x="3868" y="8836"/>
                    <a:pt x="3600" y="9056"/>
                    <a:pt x="3600" y="9327"/>
                  </a:cubicBezTo>
                  <a:cubicBezTo>
                    <a:pt x="3600" y="9599"/>
                    <a:pt x="3868" y="9818"/>
                    <a:pt x="4200" y="9818"/>
                  </a:cubicBezTo>
                  <a:moveTo>
                    <a:pt x="9000" y="17673"/>
                  </a:moveTo>
                  <a:lnTo>
                    <a:pt x="4200" y="17673"/>
                  </a:lnTo>
                  <a:cubicBezTo>
                    <a:pt x="3868" y="17673"/>
                    <a:pt x="3600" y="17893"/>
                    <a:pt x="3600" y="18164"/>
                  </a:cubicBezTo>
                  <a:cubicBezTo>
                    <a:pt x="3600" y="18435"/>
                    <a:pt x="3868" y="18655"/>
                    <a:pt x="4200" y="18655"/>
                  </a:cubicBezTo>
                  <a:lnTo>
                    <a:pt x="9000" y="18655"/>
                  </a:lnTo>
                  <a:cubicBezTo>
                    <a:pt x="9332" y="18655"/>
                    <a:pt x="9600" y="18435"/>
                    <a:pt x="9600" y="18164"/>
                  </a:cubicBezTo>
                  <a:cubicBezTo>
                    <a:pt x="9600" y="17893"/>
                    <a:pt x="9332" y="17673"/>
                    <a:pt x="9000" y="17673"/>
                  </a:cubicBezTo>
                  <a:moveTo>
                    <a:pt x="11400" y="14727"/>
                  </a:moveTo>
                  <a:lnTo>
                    <a:pt x="4200" y="14727"/>
                  </a:lnTo>
                  <a:cubicBezTo>
                    <a:pt x="3868" y="14727"/>
                    <a:pt x="3600" y="14947"/>
                    <a:pt x="3600" y="15218"/>
                  </a:cubicBezTo>
                  <a:cubicBezTo>
                    <a:pt x="3600" y="15490"/>
                    <a:pt x="3868" y="15709"/>
                    <a:pt x="4200" y="15709"/>
                  </a:cubicBezTo>
                  <a:lnTo>
                    <a:pt x="11400" y="15709"/>
                  </a:lnTo>
                  <a:cubicBezTo>
                    <a:pt x="11732" y="15709"/>
                    <a:pt x="12000" y="15490"/>
                    <a:pt x="12000" y="15218"/>
                  </a:cubicBezTo>
                  <a:cubicBezTo>
                    <a:pt x="12000" y="14947"/>
                    <a:pt x="11732" y="14727"/>
                    <a:pt x="11400" y="14727"/>
                  </a:cubicBezTo>
                </a:path>
              </a:pathLst>
            </a:custGeom>
            <a:solidFill>
              <a:srgbClr val="F8FAFB"/>
            </a:solidFill>
            <a:ln w="12700">
              <a:miter lim="400000"/>
            </a:ln>
          </p:spPr>
          <p:txBody>
            <a:bodyPr lIns="22860" rIns="22860" anchor="ctr"/>
            <a:lstStyle/>
            <a:p>
              <a:pPr algn="ctr" defTabSz="219451" hangingPunct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Arial"/>
                  <a:ea typeface="Arial"/>
                  <a:cs typeface="Arial"/>
                  <a:sym typeface="Arial"/>
                </a:defRPr>
              </a:pPr>
              <a:endParaRPr sz="1500" kern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7199554" y="1908313"/>
            <a:ext cx="1631950" cy="1389063"/>
            <a:chOff x="7199554" y="1908313"/>
            <a:chExt cx="1631950" cy="1389063"/>
          </a:xfrm>
        </p:grpSpPr>
        <p:sp>
          <p:nvSpPr>
            <p:cNvPr id="26" name="Shape 2339"/>
            <p:cNvSpPr>
              <a:spLocks/>
            </p:cNvSpPr>
            <p:nvPr/>
          </p:nvSpPr>
          <p:spPr bwMode="auto">
            <a:xfrm>
              <a:off x="7199554" y="1908313"/>
              <a:ext cx="1631950" cy="1389063"/>
            </a:xfrm>
            <a:custGeom>
              <a:avLst/>
              <a:gdLst>
                <a:gd name="T0" fmla="*/ 1632206 w 21458"/>
                <a:gd name="T1" fmla="*/ 1388788 h 21246"/>
                <a:gd name="T2" fmla="*/ 1632206 w 21458"/>
                <a:gd name="T3" fmla="*/ 1388788 h 21246"/>
                <a:gd name="T4" fmla="*/ 1632206 w 21458"/>
                <a:gd name="T5" fmla="*/ 1388788 h 21246"/>
                <a:gd name="T6" fmla="*/ 1632206 w 21458"/>
                <a:gd name="T7" fmla="*/ 1388788 h 21246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458" h="21246" extrusionOk="0">
                  <a:moveTo>
                    <a:pt x="21458" y="12411"/>
                  </a:moveTo>
                  <a:lnTo>
                    <a:pt x="21458" y="1072"/>
                  </a:lnTo>
                  <a:cubicBezTo>
                    <a:pt x="21458" y="447"/>
                    <a:pt x="21000" y="-44"/>
                    <a:pt x="20464" y="3"/>
                  </a:cubicBezTo>
                  <a:cubicBezTo>
                    <a:pt x="12032" y="742"/>
                    <a:pt x="4677" y="5972"/>
                    <a:pt x="161" y="13646"/>
                  </a:cubicBezTo>
                  <a:cubicBezTo>
                    <a:pt x="-142" y="14162"/>
                    <a:pt x="-5" y="14870"/>
                    <a:pt x="460" y="15182"/>
                  </a:cubicBezTo>
                  <a:lnTo>
                    <a:pt x="8896" y="20852"/>
                  </a:lnTo>
                  <a:cubicBezTo>
                    <a:pt x="9944" y="21556"/>
                    <a:pt x="11258" y="21292"/>
                    <a:pt x="12078" y="20256"/>
                  </a:cubicBezTo>
                  <a:cubicBezTo>
                    <a:pt x="14006" y="17818"/>
                    <a:pt x="16556" y="16059"/>
                    <a:pt x="19435" y="15315"/>
                  </a:cubicBezTo>
                  <a:cubicBezTo>
                    <a:pt x="20612" y="15011"/>
                    <a:pt x="21458" y="13814"/>
                    <a:pt x="21458" y="1241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lIns="22860" rIns="22860"/>
            <a:lstStyle/>
            <a:p>
              <a:pPr defTabSz="41275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500">
                <a:solidFill>
                  <a:srgbClr val="000000"/>
                </a:solidFill>
                <a:sym typeface="Helvetica Light" pitchFamily="50" charset="0"/>
              </a:endParaRPr>
            </a:p>
          </p:txBody>
        </p:sp>
        <p:sp>
          <p:nvSpPr>
            <p:cNvPr id="27" name="Shape 2342"/>
            <p:cNvSpPr/>
            <p:nvPr/>
          </p:nvSpPr>
          <p:spPr>
            <a:xfrm>
              <a:off x="7904403" y="2331381"/>
              <a:ext cx="271463" cy="27146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636" y="0"/>
                  </a:moveTo>
                  <a:lnTo>
                    <a:pt x="5891" y="0"/>
                  </a:lnTo>
                  <a:cubicBezTo>
                    <a:pt x="4806" y="0"/>
                    <a:pt x="3927" y="879"/>
                    <a:pt x="3927" y="1964"/>
                  </a:cubicBezTo>
                  <a:lnTo>
                    <a:pt x="3927" y="2455"/>
                  </a:lnTo>
                  <a:cubicBezTo>
                    <a:pt x="3927" y="2726"/>
                    <a:pt x="4147" y="2945"/>
                    <a:pt x="4418" y="2945"/>
                  </a:cubicBezTo>
                  <a:cubicBezTo>
                    <a:pt x="4690" y="2945"/>
                    <a:pt x="4909" y="2726"/>
                    <a:pt x="4909" y="2455"/>
                  </a:cubicBezTo>
                  <a:lnTo>
                    <a:pt x="4909" y="1964"/>
                  </a:lnTo>
                  <a:cubicBezTo>
                    <a:pt x="4909" y="1422"/>
                    <a:pt x="5349" y="982"/>
                    <a:pt x="5891" y="982"/>
                  </a:cubicBezTo>
                  <a:lnTo>
                    <a:pt x="19636" y="982"/>
                  </a:lnTo>
                  <a:cubicBezTo>
                    <a:pt x="20178" y="982"/>
                    <a:pt x="20618" y="1422"/>
                    <a:pt x="20618" y="1964"/>
                  </a:cubicBezTo>
                  <a:lnTo>
                    <a:pt x="20618" y="15709"/>
                  </a:lnTo>
                  <a:cubicBezTo>
                    <a:pt x="20618" y="16252"/>
                    <a:pt x="20178" y="16691"/>
                    <a:pt x="19636" y="16691"/>
                  </a:cubicBezTo>
                  <a:lnTo>
                    <a:pt x="19145" y="16691"/>
                  </a:lnTo>
                  <a:cubicBezTo>
                    <a:pt x="18874" y="16691"/>
                    <a:pt x="18655" y="16911"/>
                    <a:pt x="18655" y="17182"/>
                  </a:cubicBezTo>
                  <a:cubicBezTo>
                    <a:pt x="18655" y="17453"/>
                    <a:pt x="18874" y="17673"/>
                    <a:pt x="19145" y="17673"/>
                  </a:cubicBezTo>
                  <a:lnTo>
                    <a:pt x="19636" y="17673"/>
                  </a:lnTo>
                  <a:cubicBezTo>
                    <a:pt x="20721" y="17673"/>
                    <a:pt x="21600" y="16794"/>
                    <a:pt x="21600" y="15709"/>
                  </a:cubicBezTo>
                  <a:lnTo>
                    <a:pt x="21600" y="1964"/>
                  </a:lnTo>
                  <a:cubicBezTo>
                    <a:pt x="21600" y="879"/>
                    <a:pt x="20721" y="0"/>
                    <a:pt x="19636" y="0"/>
                  </a:cubicBezTo>
                  <a:moveTo>
                    <a:pt x="4354" y="17673"/>
                  </a:moveTo>
                  <a:lnTo>
                    <a:pt x="7369" y="13149"/>
                  </a:lnTo>
                  <a:lnTo>
                    <a:pt x="8875" y="15407"/>
                  </a:lnTo>
                  <a:cubicBezTo>
                    <a:pt x="8949" y="15584"/>
                    <a:pt x="9123" y="15709"/>
                    <a:pt x="9327" y="15709"/>
                  </a:cubicBezTo>
                  <a:cubicBezTo>
                    <a:pt x="9463" y="15709"/>
                    <a:pt x="9586" y="15655"/>
                    <a:pt x="9674" y="15565"/>
                  </a:cubicBezTo>
                  <a:lnTo>
                    <a:pt x="11198" y="14042"/>
                  </a:lnTo>
                  <a:lnTo>
                    <a:pt x="13376" y="17673"/>
                  </a:lnTo>
                  <a:cubicBezTo>
                    <a:pt x="13376" y="17673"/>
                    <a:pt x="4354" y="17673"/>
                    <a:pt x="4354" y="17673"/>
                  </a:cubicBezTo>
                  <a:close/>
                  <a:moveTo>
                    <a:pt x="14692" y="17982"/>
                  </a:moveTo>
                  <a:lnTo>
                    <a:pt x="14690" y="17977"/>
                  </a:lnTo>
                  <a:cubicBezTo>
                    <a:pt x="14685" y="17967"/>
                    <a:pt x="14677" y="17959"/>
                    <a:pt x="14673" y="17949"/>
                  </a:cubicBezTo>
                  <a:lnTo>
                    <a:pt x="11747" y="13073"/>
                  </a:lnTo>
                  <a:lnTo>
                    <a:pt x="11745" y="13073"/>
                  </a:lnTo>
                  <a:cubicBezTo>
                    <a:pt x="11673" y="12892"/>
                    <a:pt x="11498" y="12764"/>
                    <a:pt x="11291" y="12764"/>
                  </a:cubicBezTo>
                  <a:cubicBezTo>
                    <a:pt x="11155" y="12764"/>
                    <a:pt x="11033" y="12819"/>
                    <a:pt x="10944" y="12908"/>
                  </a:cubicBezTo>
                  <a:lnTo>
                    <a:pt x="9397" y="14454"/>
                  </a:lnTo>
                  <a:lnTo>
                    <a:pt x="7816" y="12084"/>
                  </a:lnTo>
                  <a:cubicBezTo>
                    <a:pt x="7742" y="11907"/>
                    <a:pt x="7568" y="11782"/>
                    <a:pt x="7364" y="11782"/>
                  </a:cubicBezTo>
                  <a:cubicBezTo>
                    <a:pt x="7193" y="11782"/>
                    <a:pt x="7051" y="11874"/>
                    <a:pt x="6963" y="12006"/>
                  </a:cubicBezTo>
                  <a:lnTo>
                    <a:pt x="6955" y="12000"/>
                  </a:lnTo>
                  <a:lnTo>
                    <a:pt x="3028" y="17891"/>
                  </a:lnTo>
                  <a:lnTo>
                    <a:pt x="3036" y="17897"/>
                  </a:lnTo>
                  <a:cubicBezTo>
                    <a:pt x="2983" y="17974"/>
                    <a:pt x="2945" y="18063"/>
                    <a:pt x="2945" y="18164"/>
                  </a:cubicBezTo>
                  <a:cubicBezTo>
                    <a:pt x="2945" y="18435"/>
                    <a:pt x="3165" y="18655"/>
                    <a:pt x="3436" y="18655"/>
                  </a:cubicBezTo>
                  <a:lnTo>
                    <a:pt x="14236" y="18655"/>
                  </a:lnTo>
                  <a:cubicBezTo>
                    <a:pt x="14508" y="18655"/>
                    <a:pt x="14727" y="18435"/>
                    <a:pt x="14727" y="18164"/>
                  </a:cubicBezTo>
                  <a:cubicBezTo>
                    <a:pt x="14727" y="18099"/>
                    <a:pt x="14713" y="18039"/>
                    <a:pt x="14691" y="17983"/>
                  </a:cubicBezTo>
                  <a:cubicBezTo>
                    <a:pt x="14691" y="17983"/>
                    <a:pt x="14692" y="17982"/>
                    <a:pt x="14692" y="17982"/>
                  </a:cubicBezTo>
                  <a:close/>
                  <a:moveTo>
                    <a:pt x="4909" y="7855"/>
                  </a:moveTo>
                  <a:cubicBezTo>
                    <a:pt x="5451" y="7855"/>
                    <a:pt x="5891" y="8295"/>
                    <a:pt x="5891" y="8836"/>
                  </a:cubicBezTo>
                  <a:cubicBezTo>
                    <a:pt x="5891" y="9379"/>
                    <a:pt x="5451" y="9818"/>
                    <a:pt x="4909" y="9818"/>
                  </a:cubicBezTo>
                  <a:cubicBezTo>
                    <a:pt x="4367" y="9818"/>
                    <a:pt x="3927" y="9379"/>
                    <a:pt x="3927" y="8836"/>
                  </a:cubicBezTo>
                  <a:cubicBezTo>
                    <a:pt x="3927" y="8295"/>
                    <a:pt x="4367" y="7855"/>
                    <a:pt x="4909" y="7855"/>
                  </a:cubicBezTo>
                  <a:moveTo>
                    <a:pt x="4909" y="10800"/>
                  </a:moveTo>
                  <a:cubicBezTo>
                    <a:pt x="5994" y="10800"/>
                    <a:pt x="6873" y="9921"/>
                    <a:pt x="6873" y="8836"/>
                  </a:cubicBezTo>
                  <a:cubicBezTo>
                    <a:pt x="6873" y="7752"/>
                    <a:pt x="5994" y="6873"/>
                    <a:pt x="4909" y="6873"/>
                  </a:cubicBezTo>
                  <a:cubicBezTo>
                    <a:pt x="3825" y="6873"/>
                    <a:pt x="2945" y="7752"/>
                    <a:pt x="2945" y="8836"/>
                  </a:cubicBezTo>
                  <a:cubicBezTo>
                    <a:pt x="2945" y="9921"/>
                    <a:pt x="3825" y="10800"/>
                    <a:pt x="4909" y="10800"/>
                  </a:cubicBezTo>
                  <a:moveTo>
                    <a:pt x="16691" y="19636"/>
                  </a:moveTo>
                  <a:cubicBezTo>
                    <a:pt x="16691" y="20179"/>
                    <a:pt x="16251" y="20619"/>
                    <a:pt x="15709" y="20619"/>
                  </a:cubicBezTo>
                  <a:lnTo>
                    <a:pt x="1964" y="20619"/>
                  </a:lnTo>
                  <a:cubicBezTo>
                    <a:pt x="1422" y="20619"/>
                    <a:pt x="982" y="20179"/>
                    <a:pt x="982" y="19636"/>
                  </a:cubicBezTo>
                  <a:lnTo>
                    <a:pt x="982" y="5891"/>
                  </a:lnTo>
                  <a:cubicBezTo>
                    <a:pt x="982" y="5349"/>
                    <a:pt x="1422" y="4909"/>
                    <a:pt x="1964" y="4909"/>
                  </a:cubicBezTo>
                  <a:lnTo>
                    <a:pt x="15709" y="4909"/>
                  </a:lnTo>
                  <a:cubicBezTo>
                    <a:pt x="16251" y="4909"/>
                    <a:pt x="16691" y="5349"/>
                    <a:pt x="16691" y="5891"/>
                  </a:cubicBezTo>
                  <a:cubicBezTo>
                    <a:pt x="16691" y="5891"/>
                    <a:pt x="16691" y="19636"/>
                    <a:pt x="16691" y="19636"/>
                  </a:cubicBezTo>
                  <a:close/>
                  <a:moveTo>
                    <a:pt x="15709" y="3927"/>
                  </a:moveTo>
                  <a:lnTo>
                    <a:pt x="1964" y="3927"/>
                  </a:lnTo>
                  <a:cubicBezTo>
                    <a:pt x="879" y="3927"/>
                    <a:pt x="0" y="4806"/>
                    <a:pt x="0" y="5891"/>
                  </a:cubicBezTo>
                  <a:lnTo>
                    <a:pt x="0" y="19636"/>
                  </a:lnTo>
                  <a:cubicBezTo>
                    <a:pt x="0" y="20721"/>
                    <a:pt x="879" y="21600"/>
                    <a:pt x="1964" y="21600"/>
                  </a:cubicBezTo>
                  <a:lnTo>
                    <a:pt x="15709" y="21600"/>
                  </a:lnTo>
                  <a:cubicBezTo>
                    <a:pt x="16794" y="21600"/>
                    <a:pt x="17673" y="20721"/>
                    <a:pt x="17673" y="19636"/>
                  </a:cubicBezTo>
                  <a:lnTo>
                    <a:pt x="17673" y="5891"/>
                  </a:lnTo>
                  <a:cubicBezTo>
                    <a:pt x="17673" y="4806"/>
                    <a:pt x="16794" y="3927"/>
                    <a:pt x="15709" y="3927"/>
                  </a:cubicBezTo>
                </a:path>
              </a:pathLst>
            </a:custGeom>
            <a:solidFill>
              <a:srgbClr val="F8FAFB"/>
            </a:solidFill>
            <a:ln w="12700">
              <a:miter lim="400000"/>
            </a:ln>
          </p:spPr>
          <p:txBody>
            <a:bodyPr lIns="22860" rIns="22860" anchor="ctr"/>
            <a:lstStyle/>
            <a:p>
              <a:pPr algn="ctr" defTabSz="219451" hangingPunct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Arial"/>
                  <a:ea typeface="Arial"/>
                  <a:cs typeface="Arial"/>
                  <a:sym typeface="Arial"/>
                </a:defRPr>
              </a:pPr>
              <a:endParaRPr sz="1500" kern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6855860" y="3030676"/>
            <a:ext cx="1036638" cy="1864519"/>
            <a:chOff x="6855860" y="3030676"/>
            <a:chExt cx="1036638" cy="1864519"/>
          </a:xfrm>
        </p:grpSpPr>
        <p:sp>
          <p:nvSpPr>
            <p:cNvPr id="29" name="Shape 2336"/>
            <p:cNvSpPr>
              <a:spLocks/>
            </p:cNvSpPr>
            <p:nvPr/>
          </p:nvSpPr>
          <p:spPr bwMode="auto">
            <a:xfrm>
              <a:off x="6855860" y="3030676"/>
              <a:ext cx="1036638" cy="1864519"/>
            </a:xfrm>
            <a:custGeom>
              <a:avLst/>
              <a:gdLst>
                <a:gd name="T0" fmla="*/ 1036582 w 21228"/>
                <a:gd name="T1" fmla="*/ 1864174 h 21349"/>
                <a:gd name="T2" fmla="*/ 1036582 w 21228"/>
                <a:gd name="T3" fmla="*/ 1864174 h 21349"/>
                <a:gd name="T4" fmla="*/ 1036582 w 21228"/>
                <a:gd name="T5" fmla="*/ 1864174 h 21349"/>
                <a:gd name="T6" fmla="*/ 1036582 w 21228"/>
                <a:gd name="T7" fmla="*/ 1864174 h 21349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228" h="21349" extrusionOk="0">
                  <a:moveTo>
                    <a:pt x="20038" y="10674"/>
                  </a:moveTo>
                  <a:cubicBezTo>
                    <a:pt x="20038" y="9387"/>
                    <a:pt x="20388" y="8146"/>
                    <a:pt x="21039" y="6979"/>
                  </a:cubicBezTo>
                  <a:cubicBezTo>
                    <a:pt x="21600" y="5971"/>
                    <a:pt x="20886" y="4879"/>
                    <a:pt x="19256" y="4351"/>
                  </a:cubicBezTo>
                  <a:lnTo>
                    <a:pt x="6147" y="107"/>
                  </a:lnTo>
                  <a:cubicBezTo>
                    <a:pt x="5426" y="-126"/>
                    <a:pt x="4502" y="34"/>
                    <a:pt x="4141" y="455"/>
                  </a:cubicBezTo>
                  <a:cubicBezTo>
                    <a:pt x="1488" y="3547"/>
                    <a:pt x="0" y="7013"/>
                    <a:pt x="0" y="10674"/>
                  </a:cubicBezTo>
                  <a:cubicBezTo>
                    <a:pt x="0" y="14335"/>
                    <a:pt x="1488" y="17801"/>
                    <a:pt x="4141" y="20893"/>
                  </a:cubicBezTo>
                  <a:cubicBezTo>
                    <a:pt x="4502" y="21314"/>
                    <a:pt x="5426" y="21474"/>
                    <a:pt x="6147" y="21241"/>
                  </a:cubicBezTo>
                  <a:lnTo>
                    <a:pt x="19255" y="16997"/>
                  </a:lnTo>
                  <a:cubicBezTo>
                    <a:pt x="20886" y="16469"/>
                    <a:pt x="21600" y="15377"/>
                    <a:pt x="21038" y="14369"/>
                  </a:cubicBezTo>
                  <a:cubicBezTo>
                    <a:pt x="20388" y="13202"/>
                    <a:pt x="20038" y="11961"/>
                    <a:pt x="20038" y="10674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/>
                </a:gs>
                <a:gs pos="100000">
                  <a:schemeClr val="accent4"/>
                </a:gs>
              </a:gsLst>
              <a:lin ang="10800000" scaled="1"/>
              <a:tileRect/>
            </a:gradFill>
            <a:ln>
              <a:noFill/>
            </a:ln>
            <a:effectLst>
              <a:outerShdw blurRad="508000" dist="254000" dir="5400000" algn="tl" rotWithShape="0">
                <a:prstClr val="black">
                  <a:alpha val="20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ea typeface="微软雅黑" panose="020B0503020204020204" pitchFamily="34" charset="-122"/>
                <a:sym typeface="Helvetica Light" pitchFamily="50" charset="0"/>
              </a:endParaRPr>
            </a:p>
          </p:txBody>
        </p:sp>
        <p:sp>
          <p:nvSpPr>
            <p:cNvPr id="30" name="Shape 2343"/>
            <p:cNvSpPr/>
            <p:nvPr/>
          </p:nvSpPr>
          <p:spPr>
            <a:xfrm>
              <a:off x="7074141" y="3841888"/>
              <a:ext cx="272256" cy="26590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319" extrusionOk="0">
                  <a:moveTo>
                    <a:pt x="7530" y="4197"/>
                  </a:moveTo>
                  <a:lnTo>
                    <a:pt x="6680" y="3701"/>
                  </a:lnTo>
                  <a:lnTo>
                    <a:pt x="6189" y="4560"/>
                  </a:lnTo>
                  <a:lnTo>
                    <a:pt x="7040" y="5056"/>
                  </a:lnTo>
                  <a:cubicBezTo>
                    <a:pt x="7040" y="5056"/>
                    <a:pt x="7530" y="4197"/>
                    <a:pt x="7530" y="4197"/>
                  </a:cubicBezTo>
                  <a:close/>
                  <a:moveTo>
                    <a:pt x="8512" y="2479"/>
                  </a:moveTo>
                  <a:lnTo>
                    <a:pt x="7662" y="1984"/>
                  </a:lnTo>
                  <a:lnTo>
                    <a:pt x="7171" y="2843"/>
                  </a:lnTo>
                  <a:lnTo>
                    <a:pt x="8021" y="3339"/>
                  </a:lnTo>
                  <a:cubicBezTo>
                    <a:pt x="8021" y="3339"/>
                    <a:pt x="8512" y="2479"/>
                    <a:pt x="8512" y="2479"/>
                  </a:cubicBezTo>
                  <a:close/>
                  <a:moveTo>
                    <a:pt x="20618" y="8428"/>
                  </a:moveTo>
                  <a:lnTo>
                    <a:pt x="982" y="8428"/>
                  </a:lnTo>
                  <a:lnTo>
                    <a:pt x="982" y="6445"/>
                  </a:lnTo>
                  <a:lnTo>
                    <a:pt x="20618" y="6445"/>
                  </a:lnTo>
                  <a:cubicBezTo>
                    <a:pt x="20618" y="6445"/>
                    <a:pt x="20618" y="8428"/>
                    <a:pt x="20618" y="8428"/>
                  </a:cubicBezTo>
                  <a:close/>
                  <a:moveTo>
                    <a:pt x="18655" y="20327"/>
                  </a:moveTo>
                  <a:lnTo>
                    <a:pt x="2945" y="20327"/>
                  </a:lnTo>
                  <a:lnTo>
                    <a:pt x="2945" y="9420"/>
                  </a:lnTo>
                  <a:lnTo>
                    <a:pt x="18655" y="9420"/>
                  </a:lnTo>
                  <a:cubicBezTo>
                    <a:pt x="18655" y="9420"/>
                    <a:pt x="18655" y="20327"/>
                    <a:pt x="18655" y="20327"/>
                  </a:cubicBezTo>
                  <a:close/>
                  <a:moveTo>
                    <a:pt x="6811" y="1488"/>
                  </a:moveTo>
                  <a:cubicBezTo>
                    <a:pt x="7083" y="1014"/>
                    <a:pt x="7683" y="851"/>
                    <a:pt x="8153" y="1125"/>
                  </a:cubicBezTo>
                  <a:lnTo>
                    <a:pt x="9854" y="2117"/>
                  </a:lnTo>
                  <a:lnTo>
                    <a:pt x="7946" y="5454"/>
                  </a:lnTo>
                  <a:lnTo>
                    <a:pt x="5759" y="5454"/>
                  </a:lnTo>
                  <a:lnTo>
                    <a:pt x="5698" y="5419"/>
                  </a:lnTo>
                  <a:lnTo>
                    <a:pt x="5678" y="5454"/>
                  </a:lnTo>
                  <a:lnTo>
                    <a:pt x="4545" y="5454"/>
                  </a:lnTo>
                  <a:cubicBezTo>
                    <a:pt x="4545" y="5454"/>
                    <a:pt x="6811" y="1488"/>
                    <a:pt x="6811" y="1488"/>
                  </a:cubicBezTo>
                  <a:close/>
                  <a:moveTo>
                    <a:pt x="15577" y="5454"/>
                  </a:moveTo>
                  <a:lnTo>
                    <a:pt x="9079" y="5454"/>
                  </a:lnTo>
                  <a:lnTo>
                    <a:pt x="10704" y="2612"/>
                  </a:lnTo>
                  <a:cubicBezTo>
                    <a:pt x="10704" y="2612"/>
                    <a:pt x="15577" y="5454"/>
                    <a:pt x="15577" y="5454"/>
                  </a:cubicBezTo>
                  <a:close/>
                  <a:moveTo>
                    <a:pt x="15930" y="2759"/>
                  </a:moveTo>
                  <a:cubicBezTo>
                    <a:pt x="16454" y="2617"/>
                    <a:pt x="16991" y="2931"/>
                    <a:pt x="17132" y="3460"/>
                  </a:cubicBezTo>
                  <a:lnTo>
                    <a:pt x="17661" y="5454"/>
                  </a:lnTo>
                  <a:lnTo>
                    <a:pt x="17540" y="5454"/>
                  </a:lnTo>
                  <a:lnTo>
                    <a:pt x="16279" y="4718"/>
                  </a:lnTo>
                  <a:lnTo>
                    <a:pt x="16438" y="4674"/>
                  </a:lnTo>
                  <a:lnTo>
                    <a:pt x="16184" y="3716"/>
                  </a:lnTo>
                  <a:lnTo>
                    <a:pt x="15236" y="3973"/>
                  </a:lnTo>
                  <a:lnTo>
                    <a:pt x="15279" y="4135"/>
                  </a:lnTo>
                  <a:lnTo>
                    <a:pt x="14076" y="3434"/>
                  </a:lnTo>
                  <a:lnTo>
                    <a:pt x="14033" y="3272"/>
                  </a:lnTo>
                  <a:cubicBezTo>
                    <a:pt x="14033" y="3272"/>
                    <a:pt x="15930" y="2759"/>
                    <a:pt x="15930" y="2759"/>
                  </a:cubicBezTo>
                  <a:close/>
                  <a:moveTo>
                    <a:pt x="20618" y="5454"/>
                  </a:moveTo>
                  <a:lnTo>
                    <a:pt x="18678" y="5454"/>
                  </a:lnTo>
                  <a:lnTo>
                    <a:pt x="18081" y="3203"/>
                  </a:lnTo>
                  <a:cubicBezTo>
                    <a:pt x="17800" y="2145"/>
                    <a:pt x="16724" y="1518"/>
                    <a:pt x="15676" y="1801"/>
                  </a:cubicBezTo>
                  <a:lnTo>
                    <a:pt x="12671" y="2615"/>
                  </a:lnTo>
                  <a:lnTo>
                    <a:pt x="8644" y="266"/>
                  </a:lnTo>
                  <a:cubicBezTo>
                    <a:pt x="7704" y="-281"/>
                    <a:pt x="6504" y="44"/>
                    <a:pt x="5961" y="992"/>
                  </a:cubicBezTo>
                  <a:lnTo>
                    <a:pt x="3410" y="5454"/>
                  </a:lnTo>
                  <a:lnTo>
                    <a:pt x="982" y="5454"/>
                  </a:lnTo>
                  <a:cubicBezTo>
                    <a:pt x="440" y="5454"/>
                    <a:pt x="0" y="5898"/>
                    <a:pt x="0" y="6445"/>
                  </a:cubicBezTo>
                  <a:lnTo>
                    <a:pt x="0" y="8428"/>
                  </a:lnTo>
                  <a:cubicBezTo>
                    <a:pt x="0" y="8977"/>
                    <a:pt x="440" y="9420"/>
                    <a:pt x="982" y="9420"/>
                  </a:cubicBezTo>
                  <a:lnTo>
                    <a:pt x="1964" y="9420"/>
                  </a:lnTo>
                  <a:lnTo>
                    <a:pt x="1964" y="20327"/>
                  </a:lnTo>
                  <a:cubicBezTo>
                    <a:pt x="1964" y="20875"/>
                    <a:pt x="2403" y="21319"/>
                    <a:pt x="2945" y="21319"/>
                  </a:cubicBezTo>
                  <a:lnTo>
                    <a:pt x="18655" y="21319"/>
                  </a:lnTo>
                  <a:cubicBezTo>
                    <a:pt x="19197" y="21319"/>
                    <a:pt x="19636" y="20875"/>
                    <a:pt x="19636" y="20327"/>
                  </a:cubicBezTo>
                  <a:lnTo>
                    <a:pt x="19636" y="9420"/>
                  </a:lnTo>
                  <a:lnTo>
                    <a:pt x="20618" y="9420"/>
                  </a:lnTo>
                  <a:cubicBezTo>
                    <a:pt x="21160" y="9420"/>
                    <a:pt x="21600" y="8977"/>
                    <a:pt x="21600" y="8428"/>
                  </a:cubicBezTo>
                  <a:lnTo>
                    <a:pt x="21600" y="6445"/>
                  </a:lnTo>
                  <a:cubicBezTo>
                    <a:pt x="21600" y="5898"/>
                    <a:pt x="21160" y="5454"/>
                    <a:pt x="20618" y="5454"/>
                  </a:cubicBezTo>
                  <a:moveTo>
                    <a:pt x="7855" y="12395"/>
                  </a:moveTo>
                  <a:lnTo>
                    <a:pt x="13745" y="12395"/>
                  </a:lnTo>
                  <a:lnTo>
                    <a:pt x="13745" y="13386"/>
                  </a:lnTo>
                  <a:lnTo>
                    <a:pt x="7855" y="13386"/>
                  </a:lnTo>
                  <a:cubicBezTo>
                    <a:pt x="7855" y="13386"/>
                    <a:pt x="7855" y="12395"/>
                    <a:pt x="7855" y="12395"/>
                  </a:cubicBezTo>
                  <a:close/>
                  <a:moveTo>
                    <a:pt x="7855" y="14378"/>
                  </a:moveTo>
                  <a:lnTo>
                    <a:pt x="13745" y="14378"/>
                  </a:lnTo>
                  <a:cubicBezTo>
                    <a:pt x="14288" y="14378"/>
                    <a:pt x="14727" y="13934"/>
                    <a:pt x="14727" y="13386"/>
                  </a:cubicBezTo>
                  <a:lnTo>
                    <a:pt x="14727" y="12395"/>
                  </a:lnTo>
                  <a:cubicBezTo>
                    <a:pt x="14727" y="11847"/>
                    <a:pt x="14288" y="11403"/>
                    <a:pt x="13745" y="11403"/>
                  </a:cubicBezTo>
                  <a:lnTo>
                    <a:pt x="7855" y="11403"/>
                  </a:lnTo>
                  <a:cubicBezTo>
                    <a:pt x="7312" y="11403"/>
                    <a:pt x="6873" y="11847"/>
                    <a:pt x="6873" y="12395"/>
                  </a:cubicBezTo>
                  <a:lnTo>
                    <a:pt x="6873" y="13386"/>
                  </a:lnTo>
                  <a:cubicBezTo>
                    <a:pt x="6873" y="13934"/>
                    <a:pt x="7312" y="14378"/>
                    <a:pt x="7855" y="14378"/>
                  </a:cubicBezTo>
                </a:path>
              </a:pathLst>
            </a:custGeom>
            <a:solidFill>
              <a:srgbClr val="F8FAFB"/>
            </a:solidFill>
            <a:ln w="12700">
              <a:miter lim="400000"/>
            </a:ln>
          </p:spPr>
          <p:txBody>
            <a:bodyPr lIns="22860" rIns="22860" anchor="ctr"/>
            <a:lstStyle/>
            <a:p>
              <a:pPr algn="ctr" defTabSz="219451" hangingPunct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Arial"/>
                  <a:ea typeface="Arial"/>
                  <a:cs typeface="Arial"/>
                  <a:sym typeface="Arial"/>
                </a:defRPr>
              </a:pPr>
              <a:endParaRPr sz="1500" kern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8986285" y="4634051"/>
            <a:ext cx="1631950" cy="1389063"/>
            <a:chOff x="8986285" y="4634051"/>
            <a:chExt cx="1631950" cy="1389063"/>
          </a:xfrm>
        </p:grpSpPr>
        <p:sp>
          <p:nvSpPr>
            <p:cNvPr id="32" name="Shape 2335"/>
            <p:cNvSpPr>
              <a:spLocks/>
            </p:cNvSpPr>
            <p:nvPr/>
          </p:nvSpPr>
          <p:spPr bwMode="auto">
            <a:xfrm>
              <a:off x="8986285" y="4634051"/>
              <a:ext cx="1631950" cy="1389063"/>
            </a:xfrm>
            <a:custGeom>
              <a:avLst/>
              <a:gdLst>
                <a:gd name="T0" fmla="*/ 1632187 w 21458"/>
                <a:gd name="T1" fmla="*/ 1388788 h 21246"/>
                <a:gd name="T2" fmla="*/ 1632187 w 21458"/>
                <a:gd name="T3" fmla="*/ 1388788 h 21246"/>
                <a:gd name="T4" fmla="*/ 1632187 w 21458"/>
                <a:gd name="T5" fmla="*/ 1388788 h 21246"/>
                <a:gd name="T6" fmla="*/ 1632187 w 21458"/>
                <a:gd name="T7" fmla="*/ 1388788 h 21246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458" h="21246" extrusionOk="0">
                  <a:moveTo>
                    <a:pt x="0" y="8835"/>
                  </a:moveTo>
                  <a:lnTo>
                    <a:pt x="0" y="20174"/>
                  </a:lnTo>
                  <a:cubicBezTo>
                    <a:pt x="0" y="20799"/>
                    <a:pt x="458" y="21290"/>
                    <a:pt x="994" y="21243"/>
                  </a:cubicBezTo>
                  <a:cubicBezTo>
                    <a:pt x="9426" y="20504"/>
                    <a:pt x="16780" y="15274"/>
                    <a:pt x="21297" y="7600"/>
                  </a:cubicBezTo>
                  <a:cubicBezTo>
                    <a:pt x="21600" y="7084"/>
                    <a:pt x="21462" y="6377"/>
                    <a:pt x="20998" y="6064"/>
                  </a:cubicBezTo>
                  <a:lnTo>
                    <a:pt x="12562" y="394"/>
                  </a:lnTo>
                  <a:cubicBezTo>
                    <a:pt x="11514" y="-310"/>
                    <a:pt x="10199" y="-46"/>
                    <a:pt x="9379" y="990"/>
                  </a:cubicBezTo>
                  <a:cubicBezTo>
                    <a:pt x="7451" y="3428"/>
                    <a:pt x="4901" y="5187"/>
                    <a:pt x="2023" y="5931"/>
                  </a:cubicBezTo>
                  <a:cubicBezTo>
                    <a:pt x="846" y="6235"/>
                    <a:pt x="0" y="7432"/>
                    <a:pt x="0" y="8835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/>
                </a:gs>
                <a:gs pos="100000">
                  <a:schemeClr val="accent4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508000" dist="254000" dir="5400000" algn="tl" rotWithShape="0">
                <a:prstClr val="black">
                  <a:alpha val="20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ea typeface="微软雅黑" panose="020B0503020204020204" pitchFamily="34" charset="-122"/>
                <a:sym typeface="Helvetica Light" pitchFamily="50" charset="0"/>
              </a:endParaRPr>
            </a:p>
          </p:txBody>
        </p:sp>
        <p:sp>
          <p:nvSpPr>
            <p:cNvPr id="33" name="Shape 2344"/>
            <p:cNvSpPr/>
            <p:nvPr/>
          </p:nvSpPr>
          <p:spPr>
            <a:xfrm>
              <a:off x="9612335" y="5359601"/>
              <a:ext cx="271463" cy="27146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281" y="19846"/>
                  </a:moveTo>
                  <a:lnTo>
                    <a:pt x="9413" y="12882"/>
                  </a:lnTo>
                  <a:lnTo>
                    <a:pt x="19655" y="2640"/>
                  </a:lnTo>
                  <a:cubicBezTo>
                    <a:pt x="19655" y="2640"/>
                    <a:pt x="12281" y="19846"/>
                    <a:pt x="12281" y="19846"/>
                  </a:cubicBezTo>
                  <a:close/>
                  <a:moveTo>
                    <a:pt x="1755" y="9320"/>
                  </a:moveTo>
                  <a:lnTo>
                    <a:pt x="18960" y="1945"/>
                  </a:lnTo>
                  <a:lnTo>
                    <a:pt x="8719" y="12187"/>
                  </a:lnTo>
                  <a:cubicBezTo>
                    <a:pt x="8719" y="12187"/>
                    <a:pt x="1755" y="9320"/>
                    <a:pt x="1755" y="9320"/>
                  </a:cubicBezTo>
                  <a:close/>
                  <a:moveTo>
                    <a:pt x="21600" y="491"/>
                  </a:moveTo>
                  <a:cubicBezTo>
                    <a:pt x="21600" y="220"/>
                    <a:pt x="21380" y="0"/>
                    <a:pt x="21109" y="0"/>
                  </a:cubicBezTo>
                  <a:cubicBezTo>
                    <a:pt x="21034" y="0"/>
                    <a:pt x="20964" y="20"/>
                    <a:pt x="20900" y="52"/>
                  </a:cubicBezTo>
                  <a:lnTo>
                    <a:pt x="20898" y="48"/>
                  </a:lnTo>
                  <a:lnTo>
                    <a:pt x="302" y="8875"/>
                  </a:lnTo>
                  <a:cubicBezTo>
                    <a:pt x="301" y="8875"/>
                    <a:pt x="299" y="8876"/>
                    <a:pt x="297" y="8877"/>
                  </a:cubicBezTo>
                  <a:lnTo>
                    <a:pt x="280" y="8885"/>
                  </a:lnTo>
                  <a:lnTo>
                    <a:pt x="281" y="8887"/>
                  </a:lnTo>
                  <a:cubicBezTo>
                    <a:pt x="116" y="8967"/>
                    <a:pt x="0" y="9132"/>
                    <a:pt x="0" y="9327"/>
                  </a:cubicBezTo>
                  <a:cubicBezTo>
                    <a:pt x="0" y="9550"/>
                    <a:pt x="151" y="9731"/>
                    <a:pt x="355" y="9791"/>
                  </a:cubicBezTo>
                  <a:lnTo>
                    <a:pt x="353" y="9799"/>
                  </a:lnTo>
                  <a:lnTo>
                    <a:pt x="8462" y="13138"/>
                  </a:lnTo>
                  <a:lnTo>
                    <a:pt x="11801" y="21248"/>
                  </a:lnTo>
                  <a:lnTo>
                    <a:pt x="11809" y="21245"/>
                  </a:lnTo>
                  <a:cubicBezTo>
                    <a:pt x="11869" y="21449"/>
                    <a:pt x="12050" y="21600"/>
                    <a:pt x="12273" y="21600"/>
                  </a:cubicBezTo>
                  <a:cubicBezTo>
                    <a:pt x="12468" y="21600"/>
                    <a:pt x="12634" y="21484"/>
                    <a:pt x="12713" y="21319"/>
                  </a:cubicBezTo>
                  <a:lnTo>
                    <a:pt x="12716" y="21320"/>
                  </a:lnTo>
                  <a:lnTo>
                    <a:pt x="12723" y="21303"/>
                  </a:lnTo>
                  <a:cubicBezTo>
                    <a:pt x="12724" y="21301"/>
                    <a:pt x="12725" y="21300"/>
                    <a:pt x="12725" y="21298"/>
                  </a:cubicBezTo>
                  <a:lnTo>
                    <a:pt x="21553" y="702"/>
                  </a:lnTo>
                  <a:lnTo>
                    <a:pt x="21547" y="699"/>
                  </a:lnTo>
                  <a:cubicBezTo>
                    <a:pt x="21578" y="636"/>
                    <a:pt x="21600" y="567"/>
                    <a:pt x="21600" y="491"/>
                  </a:cubicBezTo>
                  <a:moveTo>
                    <a:pt x="7855" y="16200"/>
                  </a:moveTo>
                  <a:cubicBezTo>
                    <a:pt x="7719" y="16200"/>
                    <a:pt x="7596" y="16255"/>
                    <a:pt x="7507" y="16344"/>
                  </a:cubicBezTo>
                  <a:lnTo>
                    <a:pt x="6035" y="17817"/>
                  </a:lnTo>
                  <a:cubicBezTo>
                    <a:pt x="5946" y="17905"/>
                    <a:pt x="5891" y="18029"/>
                    <a:pt x="5891" y="18164"/>
                  </a:cubicBezTo>
                  <a:cubicBezTo>
                    <a:pt x="5891" y="18435"/>
                    <a:pt x="6111" y="18655"/>
                    <a:pt x="6382" y="18655"/>
                  </a:cubicBezTo>
                  <a:cubicBezTo>
                    <a:pt x="6517" y="18655"/>
                    <a:pt x="6640" y="18600"/>
                    <a:pt x="6729" y="18511"/>
                  </a:cubicBezTo>
                  <a:lnTo>
                    <a:pt x="8202" y="17038"/>
                  </a:lnTo>
                  <a:cubicBezTo>
                    <a:pt x="8291" y="16950"/>
                    <a:pt x="8345" y="16827"/>
                    <a:pt x="8345" y="16691"/>
                  </a:cubicBezTo>
                  <a:cubicBezTo>
                    <a:pt x="8345" y="16420"/>
                    <a:pt x="8126" y="16200"/>
                    <a:pt x="7855" y="16200"/>
                  </a:cubicBezTo>
                  <a:moveTo>
                    <a:pt x="7855" y="14237"/>
                  </a:moveTo>
                  <a:cubicBezTo>
                    <a:pt x="7855" y="13966"/>
                    <a:pt x="7635" y="13745"/>
                    <a:pt x="7364" y="13745"/>
                  </a:cubicBezTo>
                  <a:cubicBezTo>
                    <a:pt x="7228" y="13745"/>
                    <a:pt x="7105" y="13801"/>
                    <a:pt x="7017" y="13889"/>
                  </a:cubicBezTo>
                  <a:lnTo>
                    <a:pt x="2107" y="18798"/>
                  </a:lnTo>
                  <a:cubicBezTo>
                    <a:pt x="2019" y="18888"/>
                    <a:pt x="1964" y="19011"/>
                    <a:pt x="1964" y="19145"/>
                  </a:cubicBezTo>
                  <a:cubicBezTo>
                    <a:pt x="1964" y="19417"/>
                    <a:pt x="2184" y="19636"/>
                    <a:pt x="2455" y="19636"/>
                  </a:cubicBezTo>
                  <a:cubicBezTo>
                    <a:pt x="2590" y="19636"/>
                    <a:pt x="2713" y="19582"/>
                    <a:pt x="2802" y="19493"/>
                  </a:cubicBezTo>
                  <a:lnTo>
                    <a:pt x="7711" y="14583"/>
                  </a:lnTo>
                  <a:cubicBezTo>
                    <a:pt x="7800" y="14495"/>
                    <a:pt x="7855" y="14372"/>
                    <a:pt x="7855" y="14237"/>
                  </a:cubicBezTo>
                  <a:moveTo>
                    <a:pt x="4765" y="14583"/>
                  </a:moveTo>
                  <a:lnTo>
                    <a:pt x="5256" y="14093"/>
                  </a:lnTo>
                  <a:cubicBezTo>
                    <a:pt x="5345" y="14004"/>
                    <a:pt x="5400" y="13881"/>
                    <a:pt x="5400" y="13745"/>
                  </a:cubicBezTo>
                  <a:cubicBezTo>
                    <a:pt x="5400" y="13475"/>
                    <a:pt x="5180" y="13255"/>
                    <a:pt x="4909" y="13255"/>
                  </a:cubicBezTo>
                  <a:cubicBezTo>
                    <a:pt x="4774" y="13255"/>
                    <a:pt x="4651" y="13310"/>
                    <a:pt x="4562" y="13398"/>
                  </a:cubicBezTo>
                  <a:lnTo>
                    <a:pt x="4071" y="13889"/>
                  </a:lnTo>
                  <a:cubicBezTo>
                    <a:pt x="3982" y="13979"/>
                    <a:pt x="3927" y="14101"/>
                    <a:pt x="3927" y="14237"/>
                  </a:cubicBezTo>
                  <a:cubicBezTo>
                    <a:pt x="3927" y="14507"/>
                    <a:pt x="4147" y="14727"/>
                    <a:pt x="4418" y="14727"/>
                  </a:cubicBezTo>
                  <a:cubicBezTo>
                    <a:pt x="4554" y="14727"/>
                    <a:pt x="4676" y="14673"/>
                    <a:pt x="4765" y="14583"/>
                  </a:cubicBezTo>
                </a:path>
              </a:pathLst>
            </a:custGeom>
            <a:solidFill>
              <a:srgbClr val="F8FAFB"/>
            </a:solidFill>
            <a:ln w="12700">
              <a:miter lim="400000"/>
            </a:ln>
          </p:spPr>
          <p:txBody>
            <a:bodyPr lIns="22860" rIns="22860" anchor="ctr"/>
            <a:lstStyle/>
            <a:p>
              <a:pPr algn="ctr" defTabSz="219451" hangingPunct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Arial"/>
                  <a:ea typeface="Arial"/>
                  <a:cs typeface="Arial"/>
                  <a:sym typeface="Arial"/>
                </a:defRPr>
              </a:pPr>
              <a:endParaRPr sz="1500" kern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9925291" y="3030676"/>
            <a:ext cx="1036638" cy="1864519"/>
            <a:chOff x="9925291" y="3030676"/>
            <a:chExt cx="1036638" cy="1864519"/>
          </a:xfrm>
        </p:grpSpPr>
        <p:sp>
          <p:nvSpPr>
            <p:cNvPr id="35" name="Shape 2338"/>
            <p:cNvSpPr>
              <a:spLocks/>
            </p:cNvSpPr>
            <p:nvPr/>
          </p:nvSpPr>
          <p:spPr bwMode="auto">
            <a:xfrm>
              <a:off x="9925291" y="3030676"/>
              <a:ext cx="1036638" cy="1864519"/>
            </a:xfrm>
            <a:custGeom>
              <a:avLst/>
              <a:gdLst>
                <a:gd name="T0" fmla="*/ 1036588 w 21228"/>
                <a:gd name="T1" fmla="*/ 1864174 h 21349"/>
                <a:gd name="T2" fmla="*/ 1036588 w 21228"/>
                <a:gd name="T3" fmla="*/ 1864174 h 21349"/>
                <a:gd name="T4" fmla="*/ 1036588 w 21228"/>
                <a:gd name="T5" fmla="*/ 1864174 h 21349"/>
                <a:gd name="T6" fmla="*/ 1036588 w 21228"/>
                <a:gd name="T7" fmla="*/ 1864174 h 21349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228" h="21349" extrusionOk="0">
                  <a:moveTo>
                    <a:pt x="1191" y="10674"/>
                  </a:moveTo>
                  <a:cubicBezTo>
                    <a:pt x="1191" y="11961"/>
                    <a:pt x="840" y="13202"/>
                    <a:pt x="190" y="14369"/>
                  </a:cubicBezTo>
                  <a:cubicBezTo>
                    <a:pt x="-372" y="15377"/>
                    <a:pt x="342" y="16469"/>
                    <a:pt x="1973" y="16997"/>
                  </a:cubicBezTo>
                  <a:lnTo>
                    <a:pt x="15081" y="21241"/>
                  </a:lnTo>
                  <a:cubicBezTo>
                    <a:pt x="15802" y="21474"/>
                    <a:pt x="16726" y="21314"/>
                    <a:pt x="17087" y="20893"/>
                  </a:cubicBezTo>
                  <a:cubicBezTo>
                    <a:pt x="19740" y="17801"/>
                    <a:pt x="21228" y="14335"/>
                    <a:pt x="21228" y="10674"/>
                  </a:cubicBezTo>
                  <a:cubicBezTo>
                    <a:pt x="21228" y="7013"/>
                    <a:pt x="19740" y="3547"/>
                    <a:pt x="17087" y="455"/>
                  </a:cubicBezTo>
                  <a:cubicBezTo>
                    <a:pt x="16726" y="34"/>
                    <a:pt x="15802" y="-126"/>
                    <a:pt x="15081" y="107"/>
                  </a:cubicBezTo>
                  <a:lnTo>
                    <a:pt x="1972" y="4351"/>
                  </a:lnTo>
                  <a:cubicBezTo>
                    <a:pt x="341" y="4878"/>
                    <a:pt x="-372" y="5971"/>
                    <a:pt x="189" y="6978"/>
                  </a:cubicBezTo>
                  <a:cubicBezTo>
                    <a:pt x="840" y="8145"/>
                    <a:pt x="1191" y="9386"/>
                    <a:pt x="1191" y="10674"/>
                  </a:cubicBez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xtLst/>
          </p:spPr>
          <p:txBody>
            <a:bodyPr lIns="22860" rIns="22860"/>
            <a:lstStyle/>
            <a:p>
              <a:pPr defTabSz="41275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500">
                <a:solidFill>
                  <a:srgbClr val="000000"/>
                </a:solidFill>
                <a:sym typeface="Helvetica Light" pitchFamily="50" charset="0"/>
              </a:endParaRPr>
            </a:p>
          </p:txBody>
        </p:sp>
        <p:sp>
          <p:nvSpPr>
            <p:cNvPr id="36" name="Shape 2345"/>
            <p:cNvSpPr/>
            <p:nvPr/>
          </p:nvSpPr>
          <p:spPr>
            <a:xfrm>
              <a:off x="10471391" y="3841888"/>
              <a:ext cx="272256" cy="24765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144" extrusionOk="0">
                  <a:moveTo>
                    <a:pt x="20618" y="7406"/>
                  </a:moveTo>
                  <a:lnTo>
                    <a:pt x="13580" y="7406"/>
                  </a:lnTo>
                  <a:cubicBezTo>
                    <a:pt x="13156" y="6803"/>
                    <a:pt x="12718" y="6095"/>
                    <a:pt x="12319" y="5293"/>
                  </a:cubicBezTo>
                  <a:lnTo>
                    <a:pt x="20618" y="5293"/>
                  </a:lnTo>
                  <a:cubicBezTo>
                    <a:pt x="20618" y="5293"/>
                    <a:pt x="20618" y="7406"/>
                    <a:pt x="20618" y="7406"/>
                  </a:cubicBezTo>
                  <a:close/>
                  <a:moveTo>
                    <a:pt x="19636" y="13747"/>
                  </a:moveTo>
                  <a:lnTo>
                    <a:pt x="11291" y="13747"/>
                  </a:lnTo>
                  <a:lnTo>
                    <a:pt x="11291" y="8463"/>
                  </a:lnTo>
                  <a:lnTo>
                    <a:pt x="13090" y="8463"/>
                  </a:lnTo>
                  <a:cubicBezTo>
                    <a:pt x="14022" y="9712"/>
                    <a:pt x="14815" y="10437"/>
                    <a:pt x="14882" y="10497"/>
                  </a:cubicBezTo>
                  <a:cubicBezTo>
                    <a:pt x="15009" y="10610"/>
                    <a:pt x="15174" y="10644"/>
                    <a:pt x="15323" y="10601"/>
                  </a:cubicBezTo>
                  <a:cubicBezTo>
                    <a:pt x="15418" y="10574"/>
                    <a:pt x="15505" y="10516"/>
                    <a:pt x="15573" y="10429"/>
                  </a:cubicBezTo>
                  <a:cubicBezTo>
                    <a:pt x="15746" y="10205"/>
                    <a:pt x="15718" y="9871"/>
                    <a:pt x="15510" y="9684"/>
                  </a:cubicBezTo>
                  <a:cubicBezTo>
                    <a:pt x="15498" y="9674"/>
                    <a:pt x="15023" y="9238"/>
                    <a:pt x="14383" y="8463"/>
                  </a:cubicBezTo>
                  <a:lnTo>
                    <a:pt x="19636" y="8463"/>
                  </a:lnTo>
                  <a:cubicBezTo>
                    <a:pt x="19636" y="8463"/>
                    <a:pt x="19636" y="13747"/>
                    <a:pt x="19636" y="13747"/>
                  </a:cubicBezTo>
                  <a:close/>
                  <a:moveTo>
                    <a:pt x="19636" y="20087"/>
                  </a:moveTo>
                  <a:lnTo>
                    <a:pt x="11291" y="20087"/>
                  </a:lnTo>
                  <a:lnTo>
                    <a:pt x="11291" y="14803"/>
                  </a:lnTo>
                  <a:lnTo>
                    <a:pt x="19636" y="14803"/>
                  </a:lnTo>
                  <a:cubicBezTo>
                    <a:pt x="19636" y="14803"/>
                    <a:pt x="19636" y="20087"/>
                    <a:pt x="19636" y="20087"/>
                  </a:cubicBezTo>
                  <a:close/>
                  <a:moveTo>
                    <a:pt x="11291" y="5461"/>
                  </a:moveTo>
                  <a:cubicBezTo>
                    <a:pt x="11626" y="6178"/>
                    <a:pt x="11991" y="6828"/>
                    <a:pt x="12360" y="7406"/>
                  </a:cubicBezTo>
                  <a:lnTo>
                    <a:pt x="11291" y="7406"/>
                  </a:lnTo>
                  <a:cubicBezTo>
                    <a:pt x="11291" y="7406"/>
                    <a:pt x="11291" y="5461"/>
                    <a:pt x="11291" y="5461"/>
                  </a:cubicBezTo>
                  <a:close/>
                  <a:moveTo>
                    <a:pt x="12871" y="1481"/>
                  </a:moveTo>
                  <a:cubicBezTo>
                    <a:pt x="14045" y="751"/>
                    <a:pt x="15436" y="979"/>
                    <a:pt x="15979" y="1990"/>
                  </a:cubicBezTo>
                  <a:cubicBezTo>
                    <a:pt x="16343" y="2668"/>
                    <a:pt x="16223" y="3523"/>
                    <a:pt x="15755" y="4236"/>
                  </a:cubicBezTo>
                  <a:lnTo>
                    <a:pt x="11845" y="4236"/>
                  </a:lnTo>
                  <a:cubicBezTo>
                    <a:pt x="11740" y="3975"/>
                    <a:pt x="11641" y="3708"/>
                    <a:pt x="11550" y="3432"/>
                  </a:cubicBezTo>
                  <a:cubicBezTo>
                    <a:pt x="11653" y="2691"/>
                    <a:pt x="12120" y="1947"/>
                    <a:pt x="12871" y="1481"/>
                  </a:cubicBezTo>
                  <a:moveTo>
                    <a:pt x="10309" y="7406"/>
                  </a:moveTo>
                  <a:lnTo>
                    <a:pt x="9224" y="7406"/>
                  </a:lnTo>
                  <a:cubicBezTo>
                    <a:pt x="9600" y="6819"/>
                    <a:pt x="9970" y="6158"/>
                    <a:pt x="10309" y="5429"/>
                  </a:cubicBezTo>
                  <a:cubicBezTo>
                    <a:pt x="10309" y="5429"/>
                    <a:pt x="10309" y="7406"/>
                    <a:pt x="10309" y="7406"/>
                  </a:cubicBezTo>
                  <a:close/>
                  <a:moveTo>
                    <a:pt x="10309" y="13747"/>
                  </a:moveTo>
                  <a:lnTo>
                    <a:pt x="1964" y="13747"/>
                  </a:lnTo>
                  <a:lnTo>
                    <a:pt x="1964" y="8463"/>
                  </a:lnTo>
                  <a:lnTo>
                    <a:pt x="7202" y="8463"/>
                  </a:lnTo>
                  <a:cubicBezTo>
                    <a:pt x="6563" y="9238"/>
                    <a:pt x="6087" y="9674"/>
                    <a:pt x="6075" y="9684"/>
                  </a:cubicBezTo>
                  <a:cubicBezTo>
                    <a:pt x="5867" y="9871"/>
                    <a:pt x="5839" y="10205"/>
                    <a:pt x="6012" y="10429"/>
                  </a:cubicBezTo>
                  <a:cubicBezTo>
                    <a:pt x="6080" y="10516"/>
                    <a:pt x="6167" y="10574"/>
                    <a:pt x="6261" y="10601"/>
                  </a:cubicBezTo>
                  <a:cubicBezTo>
                    <a:pt x="6411" y="10644"/>
                    <a:pt x="6575" y="10610"/>
                    <a:pt x="6703" y="10497"/>
                  </a:cubicBezTo>
                  <a:cubicBezTo>
                    <a:pt x="6770" y="10437"/>
                    <a:pt x="7563" y="9712"/>
                    <a:pt x="8495" y="8463"/>
                  </a:cubicBezTo>
                  <a:lnTo>
                    <a:pt x="10309" y="8463"/>
                  </a:lnTo>
                  <a:cubicBezTo>
                    <a:pt x="10309" y="8463"/>
                    <a:pt x="10309" y="13747"/>
                    <a:pt x="10309" y="13747"/>
                  </a:cubicBezTo>
                  <a:close/>
                  <a:moveTo>
                    <a:pt x="10309" y="20087"/>
                  </a:moveTo>
                  <a:lnTo>
                    <a:pt x="1964" y="20087"/>
                  </a:lnTo>
                  <a:lnTo>
                    <a:pt x="1964" y="14803"/>
                  </a:lnTo>
                  <a:lnTo>
                    <a:pt x="10309" y="14803"/>
                  </a:lnTo>
                  <a:cubicBezTo>
                    <a:pt x="10309" y="14803"/>
                    <a:pt x="10309" y="20087"/>
                    <a:pt x="10309" y="20087"/>
                  </a:cubicBezTo>
                  <a:close/>
                  <a:moveTo>
                    <a:pt x="982" y="7406"/>
                  </a:moveTo>
                  <a:lnTo>
                    <a:pt x="982" y="5293"/>
                  </a:lnTo>
                  <a:lnTo>
                    <a:pt x="9266" y="5293"/>
                  </a:lnTo>
                  <a:cubicBezTo>
                    <a:pt x="8867" y="6095"/>
                    <a:pt x="8429" y="6803"/>
                    <a:pt x="8005" y="7406"/>
                  </a:cubicBezTo>
                  <a:cubicBezTo>
                    <a:pt x="8005" y="7406"/>
                    <a:pt x="982" y="7406"/>
                    <a:pt x="982" y="7406"/>
                  </a:cubicBezTo>
                  <a:close/>
                  <a:moveTo>
                    <a:pt x="5606" y="1990"/>
                  </a:moveTo>
                  <a:cubicBezTo>
                    <a:pt x="6148" y="980"/>
                    <a:pt x="7540" y="751"/>
                    <a:pt x="8714" y="1481"/>
                  </a:cubicBezTo>
                  <a:cubicBezTo>
                    <a:pt x="9465" y="1948"/>
                    <a:pt x="9931" y="2692"/>
                    <a:pt x="10035" y="3433"/>
                  </a:cubicBezTo>
                  <a:cubicBezTo>
                    <a:pt x="9944" y="3708"/>
                    <a:pt x="9845" y="3975"/>
                    <a:pt x="9740" y="4236"/>
                  </a:cubicBezTo>
                  <a:lnTo>
                    <a:pt x="5830" y="4236"/>
                  </a:lnTo>
                  <a:cubicBezTo>
                    <a:pt x="5362" y="3523"/>
                    <a:pt x="5242" y="2668"/>
                    <a:pt x="5606" y="1990"/>
                  </a:cubicBezTo>
                  <a:moveTo>
                    <a:pt x="20618" y="4236"/>
                  </a:moveTo>
                  <a:lnTo>
                    <a:pt x="16874" y="4236"/>
                  </a:lnTo>
                  <a:cubicBezTo>
                    <a:pt x="17259" y="3325"/>
                    <a:pt x="17284" y="2310"/>
                    <a:pt x="16829" y="1461"/>
                  </a:cubicBezTo>
                  <a:cubicBezTo>
                    <a:pt x="16015" y="-54"/>
                    <a:pt x="14024" y="-456"/>
                    <a:pt x="12380" y="565"/>
                  </a:cubicBezTo>
                  <a:cubicBezTo>
                    <a:pt x="11747" y="959"/>
                    <a:pt x="11277" y="1511"/>
                    <a:pt x="10965" y="2122"/>
                  </a:cubicBezTo>
                  <a:cubicBezTo>
                    <a:pt x="10949" y="2115"/>
                    <a:pt x="10937" y="2103"/>
                    <a:pt x="10920" y="2098"/>
                  </a:cubicBezTo>
                  <a:cubicBezTo>
                    <a:pt x="10909" y="2095"/>
                    <a:pt x="10899" y="2097"/>
                    <a:pt x="10888" y="2095"/>
                  </a:cubicBezTo>
                  <a:cubicBezTo>
                    <a:pt x="10861" y="2089"/>
                    <a:pt x="10834" y="2089"/>
                    <a:pt x="10806" y="2088"/>
                  </a:cubicBezTo>
                  <a:cubicBezTo>
                    <a:pt x="10782" y="2089"/>
                    <a:pt x="10759" y="2089"/>
                    <a:pt x="10735" y="2093"/>
                  </a:cubicBezTo>
                  <a:cubicBezTo>
                    <a:pt x="10712" y="2096"/>
                    <a:pt x="10689" y="2090"/>
                    <a:pt x="10665" y="2098"/>
                  </a:cubicBezTo>
                  <a:cubicBezTo>
                    <a:pt x="10648" y="2103"/>
                    <a:pt x="10636" y="2115"/>
                    <a:pt x="10620" y="2122"/>
                  </a:cubicBezTo>
                  <a:cubicBezTo>
                    <a:pt x="10307" y="1511"/>
                    <a:pt x="9837" y="959"/>
                    <a:pt x="9205" y="566"/>
                  </a:cubicBezTo>
                  <a:cubicBezTo>
                    <a:pt x="7561" y="-456"/>
                    <a:pt x="5569" y="-54"/>
                    <a:pt x="4755" y="1461"/>
                  </a:cubicBezTo>
                  <a:cubicBezTo>
                    <a:pt x="4301" y="2310"/>
                    <a:pt x="4325" y="3325"/>
                    <a:pt x="4711" y="4236"/>
                  </a:cubicBezTo>
                  <a:lnTo>
                    <a:pt x="982" y="4236"/>
                  </a:lnTo>
                  <a:cubicBezTo>
                    <a:pt x="440" y="4236"/>
                    <a:pt x="0" y="4709"/>
                    <a:pt x="0" y="5293"/>
                  </a:cubicBezTo>
                  <a:lnTo>
                    <a:pt x="0" y="7406"/>
                  </a:lnTo>
                  <a:cubicBezTo>
                    <a:pt x="0" y="7990"/>
                    <a:pt x="440" y="8463"/>
                    <a:pt x="982" y="8463"/>
                  </a:cubicBezTo>
                  <a:lnTo>
                    <a:pt x="982" y="20087"/>
                  </a:lnTo>
                  <a:cubicBezTo>
                    <a:pt x="982" y="20671"/>
                    <a:pt x="1422" y="21144"/>
                    <a:pt x="1964" y="21144"/>
                  </a:cubicBezTo>
                  <a:lnTo>
                    <a:pt x="19636" y="21144"/>
                  </a:lnTo>
                  <a:cubicBezTo>
                    <a:pt x="20178" y="21144"/>
                    <a:pt x="20618" y="20671"/>
                    <a:pt x="20618" y="20087"/>
                  </a:cubicBezTo>
                  <a:lnTo>
                    <a:pt x="20618" y="8463"/>
                  </a:lnTo>
                  <a:cubicBezTo>
                    <a:pt x="21160" y="8463"/>
                    <a:pt x="21600" y="7990"/>
                    <a:pt x="21600" y="7406"/>
                  </a:cubicBezTo>
                  <a:lnTo>
                    <a:pt x="21600" y="5293"/>
                  </a:lnTo>
                  <a:cubicBezTo>
                    <a:pt x="21600" y="4709"/>
                    <a:pt x="21160" y="4236"/>
                    <a:pt x="20618" y="4236"/>
                  </a:cubicBezTo>
                </a:path>
              </a:pathLst>
            </a:custGeom>
            <a:solidFill>
              <a:srgbClr val="F8FAFB"/>
            </a:solidFill>
            <a:ln w="12700">
              <a:miter lim="400000"/>
            </a:ln>
          </p:spPr>
          <p:txBody>
            <a:bodyPr lIns="22860" rIns="22860" anchor="ctr"/>
            <a:lstStyle/>
            <a:p>
              <a:pPr algn="ctr" defTabSz="219451" hangingPunct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Arial"/>
                  <a:ea typeface="Arial"/>
                  <a:cs typeface="Arial"/>
                  <a:sym typeface="Arial"/>
                </a:defRPr>
              </a:pPr>
              <a:endParaRPr sz="1500" kern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8983110" y="1908313"/>
            <a:ext cx="1635125" cy="1389063"/>
            <a:chOff x="8983110" y="1908313"/>
            <a:chExt cx="1635125" cy="1389063"/>
          </a:xfrm>
        </p:grpSpPr>
        <p:sp>
          <p:nvSpPr>
            <p:cNvPr id="38" name="Shape 2334"/>
            <p:cNvSpPr>
              <a:spLocks/>
            </p:cNvSpPr>
            <p:nvPr/>
          </p:nvSpPr>
          <p:spPr bwMode="auto">
            <a:xfrm>
              <a:off x="8983110" y="1908313"/>
              <a:ext cx="1635125" cy="1389063"/>
            </a:xfrm>
            <a:custGeom>
              <a:avLst/>
              <a:gdLst>
                <a:gd name="T0" fmla="*/ 1635069 w 21458"/>
                <a:gd name="T1" fmla="*/ 1388785 h 21246"/>
                <a:gd name="T2" fmla="*/ 1635069 w 21458"/>
                <a:gd name="T3" fmla="*/ 1388785 h 21246"/>
                <a:gd name="T4" fmla="*/ 1635069 w 21458"/>
                <a:gd name="T5" fmla="*/ 1388785 h 21246"/>
                <a:gd name="T6" fmla="*/ 1635069 w 21458"/>
                <a:gd name="T7" fmla="*/ 1388785 h 21246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458" h="21246" extrusionOk="0">
                  <a:moveTo>
                    <a:pt x="12562" y="20852"/>
                  </a:moveTo>
                  <a:lnTo>
                    <a:pt x="20998" y="15182"/>
                  </a:lnTo>
                  <a:cubicBezTo>
                    <a:pt x="21463" y="14870"/>
                    <a:pt x="21600" y="14162"/>
                    <a:pt x="21297" y="13646"/>
                  </a:cubicBezTo>
                  <a:cubicBezTo>
                    <a:pt x="16781" y="5972"/>
                    <a:pt x="9426" y="742"/>
                    <a:pt x="994" y="3"/>
                  </a:cubicBezTo>
                  <a:cubicBezTo>
                    <a:pt x="458" y="-44"/>
                    <a:pt x="0" y="447"/>
                    <a:pt x="0" y="1072"/>
                  </a:cubicBezTo>
                  <a:lnTo>
                    <a:pt x="0" y="12411"/>
                  </a:lnTo>
                  <a:cubicBezTo>
                    <a:pt x="0" y="13814"/>
                    <a:pt x="846" y="15011"/>
                    <a:pt x="2023" y="15315"/>
                  </a:cubicBezTo>
                  <a:cubicBezTo>
                    <a:pt x="4902" y="16059"/>
                    <a:pt x="7451" y="17818"/>
                    <a:pt x="9380" y="20255"/>
                  </a:cubicBezTo>
                  <a:cubicBezTo>
                    <a:pt x="10200" y="21292"/>
                    <a:pt x="11514" y="21556"/>
                    <a:pt x="12562" y="20852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/>
                </a:gs>
                <a:gs pos="100000">
                  <a:schemeClr val="accent4"/>
                </a:gs>
              </a:gsLst>
              <a:lin ang="16200000" scaled="1"/>
              <a:tileRect/>
            </a:gradFill>
            <a:ln>
              <a:noFill/>
            </a:ln>
            <a:effectLst>
              <a:outerShdw blurRad="508000" dist="254000" dir="5400000" algn="tl" rotWithShape="0">
                <a:prstClr val="black">
                  <a:alpha val="20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ea typeface="微软雅黑" panose="020B0503020204020204" pitchFamily="34" charset="-122"/>
                <a:sym typeface="Helvetica Light" pitchFamily="50" charset="0"/>
              </a:endParaRPr>
            </a:p>
          </p:txBody>
        </p:sp>
        <p:sp>
          <p:nvSpPr>
            <p:cNvPr id="39" name="Shape 2346"/>
            <p:cNvSpPr/>
            <p:nvPr/>
          </p:nvSpPr>
          <p:spPr>
            <a:xfrm>
              <a:off x="9616629" y="2327932"/>
              <a:ext cx="271463" cy="27146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579" y="17044"/>
                  </a:moveTo>
                  <a:cubicBezTo>
                    <a:pt x="9428" y="17174"/>
                    <a:pt x="9252" y="17274"/>
                    <a:pt x="9050" y="17344"/>
                  </a:cubicBezTo>
                  <a:cubicBezTo>
                    <a:pt x="8849" y="17415"/>
                    <a:pt x="8636" y="17450"/>
                    <a:pt x="8413" y="17450"/>
                  </a:cubicBezTo>
                  <a:cubicBezTo>
                    <a:pt x="7887" y="17450"/>
                    <a:pt x="7488" y="17288"/>
                    <a:pt x="7214" y="16966"/>
                  </a:cubicBezTo>
                  <a:cubicBezTo>
                    <a:pt x="6941" y="16644"/>
                    <a:pt x="6797" y="16226"/>
                    <a:pt x="6782" y="15715"/>
                  </a:cubicBezTo>
                  <a:lnTo>
                    <a:pt x="5864" y="15715"/>
                  </a:lnTo>
                  <a:cubicBezTo>
                    <a:pt x="5857" y="16122"/>
                    <a:pt x="5913" y="16486"/>
                    <a:pt x="6032" y="16805"/>
                  </a:cubicBezTo>
                  <a:cubicBezTo>
                    <a:pt x="6151" y="17123"/>
                    <a:pt x="6321" y="17393"/>
                    <a:pt x="6545" y="17611"/>
                  </a:cubicBezTo>
                  <a:cubicBezTo>
                    <a:pt x="6767" y="17830"/>
                    <a:pt x="7038" y="17995"/>
                    <a:pt x="7355" y="18106"/>
                  </a:cubicBezTo>
                  <a:cubicBezTo>
                    <a:pt x="7671" y="18218"/>
                    <a:pt x="8024" y="18273"/>
                    <a:pt x="8413" y="18273"/>
                  </a:cubicBezTo>
                  <a:cubicBezTo>
                    <a:pt x="8773" y="18273"/>
                    <a:pt x="9113" y="18223"/>
                    <a:pt x="9434" y="18123"/>
                  </a:cubicBezTo>
                  <a:cubicBezTo>
                    <a:pt x="9754" y="18023"/>
                    <a:pt x="10033" y="17873"/>
                    <a:pt x="10271" y="17672"/>
                  </a:cubicBezTo>
                  <a:cubicBezTo>
                    <a:pt x="10509" y="17472"/>
                    <a:pt x="10697" y="17222"/>
                    <a:pt x="10837" y="16922"/>
                  </a:cubicBezTo>
                  <a:cubicBezTo>
                    <a:pt x="10978" y="16621"/>
                    <a:pt x="11048" y="16275"/>
                    <a:pt x="11048" y="15881"/>
                  </a:cubicBezTo>
                  <a:cubicBezTo>
                    <a:pt x="11048" y="15407"/>
                    <a:pt x="10935" y="14995"/>
                    <a:pt x="10708" y="14646"/>
                  </a:cubicBezTo>
                  <a:cubicBezTo>
                    <a:pt x="10481" y="14298"/>
                    <a:pt x="10134" y="14072"/>
                    <a:pt x="9666" y="13968"/>
                  </a:cubicBezTo>
                  <a:lnTo>
                    <a:pt x="9666" y="13946"/>
                  </a:lnTo>
                  <a:cubicBezTo>
                    <a:pt x="9968" y="13805"/>
                    <a:pt x="10220" y="13597"/>
                    <a:pt x="10422" y="13323"/>
                  </a:cubicBezTo>
                  <a:cubicBezTo>
                    <a:pt x="10624" y="13048"/>
                    <a:pt x="10724" y="12734"/>
                    <a:pt x="10724" y="12377"/>
                  </a:cubicBezTo>
                  <a:cubicBezTo>
                    <a:pt x="10724" y="12014"/>
                    <a:pt x="10665" y="11698"/>
                    <a:pt x="10546" y="11432"/>
                  </a:cubicBezTo>
                  <a:cubicBezTo>
                    <a:pt x="10427" y="11165"/>
                    <a:pt x="10263" y="10946"/>
                    <a:pt x="10055" y="10776"/>
                  </a:cubicBezTo>
                  <a:cubicBezTo>
                    <a:pt x="9846" y="10605"/>
                    <a:pt x="9599" y="10477"/>
                    <a:pt x="9315" y="10392"/>
                  </a:cubicBezTo>
                  <a:cubicBezTo>
                    <a:pt x="9030" y="10306"/>
                    <a:pt x="8722" y="10264"/>
                    <a:pt x="8391" y="10264"/>
                  </a:cubicBezTo>
                  <a:cubicBezTo>
                    <a:pt x="8010" y="10264"/>
                    <a:pt x="7673" y="10326"/>
                    <a:pt x="7382" y="10453"/>
                  </a:cubicBezTo>
                  <a:cubicBezTo>
                    <a:pt x="7090" y="10579"/>
                    <a:pt x="6847" y="10753"/>
                    <a:pt x="6653" y="10976"/>
                  </a:cubicBezTo>
                  <a:cubicBezTo>
                    <a:pt x="6459" y="11198"/>
                    <a:pt x="6309" y="11466"/>
                    <a:pt x="6204" y="11777"/>
                  </a:cubicBezTo>
                  <a:cubicBezTo>
                    <a:pt x="6100" y="12088"/>
                    <a:pt x="6040" y="12433"/>
                    <a:pt x="6026" y="12811"/>
                  </a:cubicBezTo>
                  <a:lnTo>
                    <a:pt x="6944" y="12811"/>
                  </a:lnTo>
                  <a:cubicBezTo>
                    <a:pt x="6944" y="12581"/>
                    <a:pt x="6972" y="12363"/>
                    <a:pt x="7031" y="12155"/>
                  </a:cubicBezTo>
                  <a:cubicBezTo>
                    <a:pt x="7088" y="11947"/>
                    <a:pt x="7177" y="11766"/>
                    <a:pt x="7296" y="11610"/>
                  </a:cubicBezTo>
                  <a:cubicBezTo>
                    <a:pt x="7414" y="11454"/>
                    <a:pt x="7565" y="11330"/>
                    <a:pt x="7749" y="11237"/>
                  </a:cubicBezTo>
                  <a:cubicBezTo>
                    <a:pt x="7932" y="11144"/>
                    <a:pt x="8147" y="11098"/>
                    <a:pt x="8391" y="11098"/>
                  </a:cubicBezTo>
                  <a:cubicBezTo>
                    <a:pt x="8780" y="11098"/>
                    <a:pt x="9104" y="11204"/>
                    <a:pt x="9364" y="11415"/>
                  </a:cubicBezTo>
                  <a:cubicBezTo>
                    <a:pt x="9623" y="11627"/>
                    <a:pt x="9752" y="11943"/>
                    <a:pt x="9752" y="12366"/>
                  </a:cubicBezTo>
                  <a:cubicBezTo>
                    <a:pt x="9752" y="12574"/>
                    <a:pt x="9713" y="12759"/>
                    <a:pt x="9634" y="12922"/>
                  </a:cubicBezTo>
                  <a:cubicBezTo>
                    <a:pt x="9554" y="13086"/>
                    <a:pt x="9448" y="13221"/>
                    <a:pt x="9315" y="13329"/>
                  </a:cubicBezTo>
                  <a:cubicBezTo>
                    <a:pt x="9182" y="13436"/>
                    <a:pt x="9027" y="13517"/>
                    <a:pt x="8851" y="13574"/>
                  </a:cubicBezTo>
                  <a:cubicBezTo>
                    <a:pt x="8674" y="13629"/>
                    <a:pt x="8488" y="13657"/>
                    <a:pt x="8294" y="13657"/>
                  </a:cubicBezTo>
                  <a:lnTo>
                    <a:pt x="7992" y="13657"/>
                  </a:lnTo>
                  <a:cubicBezTo>
                    <a:pt x="7963" y="13657"/>
                    <a:pt x="7930" y="13653"/>
                    <a:pt x="7895" y="13645"/>
                  </a:cubicBezTo>
                  <a:lnTo>
                    <a:pt x="7895" y="14447"/>
                  </a:lnTo>
                  <a:cubicBezTo>
                    <a:pt x="8067" y="14424"/>
                    <a:pt x="8251" y="14413"/>
                    <a:pt x="8445" y="14413"/>
                  </a:cubicBezTo>
                  <a:cubicBezTo>
                    <a:pt x="8676" y="14413"/>
                    <a:pt x="8890" y="14444"/>
                    <a:pt x="9088" y="14507"/>
                  </a:cubicBezTo>
                  <a:cubicBezTo>
                    <a:pt x="9286" y="14571"/>
                    <a:pt x="9457" y="14667"/>
                    <a:pt x="9601" y="14797"/>
                  </a:cubicBezTo>
                  <a:cubicBezTo>
                    <a:pt x="9745" y="14927"/>
                    <a:pt x="9860" y="15086"/>
                    <a:pt x="9947" y="15275"/>
                  </a:cubicBezTo>
                  <a:cubicBezTo>
                    <a:pt x="10033" y="15464"/>
                    <a:pt x="10076" y="15682"/>
                    <a:pt x="10076" y="15926"/>
                  </a:cubicBezTo>
                  <a:cubicBezTo>
                    <a:pt x="10076" y="16163"/>
                    <a:pt x="10031" y="16377"/>
                    <a:pt x="9941" y="16565"/>
                  </a:cubicBezTo>
                  <a:cubicBezTo>
                    <a:pt x="9851" y="16754"/>
                    <a:pt x="9731" y="16914"/>
                    <a:pt x="9579" y="17044"/>
                  </a:cubicBezTo>
                  <a:moveTo>
                    <a:pt x="14257" y="18151"/>
                  </a:moveTo>
                  <a:lnTo>
                    <a:pt x="15175" y="18151"/>
                  </a:lnTo>
                  <a:lnTo>
                    <a:pt x="15175" y="10264"/>
                  </a:lnTo>
                  <a:lnTo>
                    <a:pt x="14473" y="10264"/>
                  </a:lnTo>
                  <a:cubicBezTo>
                    <a:pt x="14422" y="10561"/>
                    <a:pt x="14329" y="10805"/>
                    <a:pt x="14192" y="10998"/>
                  </a:cubicBezTo>
                  <a:cubicBezTo>
                    <a:pt x="14055" y="11191"/>
                    <a:pt x="13888" y="11343"/>
                    <a:pt x="13690" y="11454"/>
                  </a:cubicBezTo>
                  <a:cubicBezTo>
                    <a:pt x="13492" y="11565"/>
                    <a:pt x="13271" y="11641"/>
                    <a:pt x="13026" y="11682"/>
                  </a:cubicBezTo>
                  <a:cubicBezTo>
                    <a:pt x="12781" y="11723"/>
                    <a:pt x="12529" y="11743"/>
                    <a:pt x="12270" y="11743"/>
                  </a:cubicBezTo>
                  <a:lnTo>
                    <a:pt x="12270" y="12499"/>
                  </a:lnTo>
                  <a:lnTo>
                    <a:pt x="14257" y="12499"/>
                  </a:lnTo>
                  <a:cubicBezTo>
                    <a:pt x="14257" y="12499"/>
                    <a:pt x="14257" y="18151"/>
                    <a:pt x="14257" y="18151"/>
                  </a:cubicBezTo>
                  <a:close/>
                  <a:moveTo>
                    <a:pt x="20618" y="6873"/>
                  </a:moveTo>
                  <a:lnTo>
                    <a:pt x="982" y="6873"/>
                  </a:lnTo>
                  <a:lnTo>
                    <a:pt x="982" y="3928"/>
                  </a:lnTo>
                  <a:cubicBezTo>
                    <a:pt x="982" y="3385"/>
                    <a:pt x="1421" y="2945"/>
                    <a:pt x="1964" y="2945"/>
                  </a:cubicBezTo>
                  <a:lnTo>
                    <a:pt x="3927" y="2945"/>
                  </a:lnTo>
                  <a:lnTo>
                    <a:pt x="3927" y="4418"/>
                  </a:lnTo>
                  <a:cubicBezTo>
                    <a:pt x="3927" y="4690"/>
                    <a:pt x="4147" y="4909"/>
                    <a:pt x="4418" y="4909"/>
                  </a:cubicBezTo>
                  <a:cubicBezTo>
                    <a:pt x="4690" y="4909"/>
                    <a:pt x="4909" y="4690"/>
                    <a:pt x="4909" y="4418"/>
                  </a:cubicBezTo>
                  <a:lnTo>
                    <a:pt x="4909" y="2945"/>
                  </a:lnTo>
                  <a:lnTo>
                    <a:pt x="16691" y="2945"/>
                  </a:lnTo>
                  <a:lnTo>
                    <a:pt x="16691" y="4418"/>
                  </a:lnTo>
                  <a:cubicBezTo>
                    <a:pt x="16691" y="4690"/>
                    <a:pt x="16910" y="4909"/>
                    <a:pt x="17182" y="4909"/>
                  </a:cubicBezTo>
                  <a:cubicBezTo>
                    <a:pt x="17453" y="4909"/>
                    <a:pt x="17673" y="4690"/>
                    <a:pt x="17673" y="4418"/>
                  </a:cubicBezTo>
                  <a:lnTo>
                    <a:pt x="17673" y="2945"/>
                  </a:lnTo>
                  <a:lnTo>
                    <a:pt x="19636" y="2945"/>
                  </a:lnTo>
                  <a:cubicBezTo>
                    <a:pt x="20179" y="2945"/>
                    <a:pt x="20618" y="3385"/>
                    <a:pt x="20618" y="3928"/>
                  </a:cubicBezTo>
                  <a:cubicBezTo>
                    <a:pt x="20618" y="3928"/>
                    <a:pt x="20618" y="6873"/>
                    <a:pt x="20618" y="6873"/>
                  </a:cubicBezTo>
                  <a:close/>
                  <a:moveTo>
                    <a:pt x="20618" y="19636"/>
                  </a:moveTo>
                  <a:cubicBezTo>
                    <a:pt x="20618" y="20179"/>
                    <a:pt x="20179" y="20618"/>
                    <a:pt x="19636" y="20618"/>
                  </a:cubicBezTo>
                  <a:lnTo>
                    <a:pt x="1964" y="20618"/>
                  </a:lnTo>
                  <a:cubicBezTo>
                    <a:pt x="1421" y="20618"/>
                    <a:pt x="982" y="20179"/>
                    <a:pt x="982" y="19636"/>
                  </a:cubicBezTo>
                  <a:lnTo>
                    <a:pt x="982" y="7855"/>
                  </a:lnTo>
                  <a:lnTo>
                    <a:pt x="20618" y="7855"/>
                  </a:lnTo>
                  <a:cubicBezTo>
                    <a:pt x="20618" y="7855"/>
                    <a:pt x="20618" y="19636"/>
                    <a:pt x="20618" y="19636"/>
                  </a:cubicBezTo>
                  <a:close/>
                  <a:moveTo>
                    <a:pt x="19636" y="1964"/>
                  </a:moveTo>
                  <a:lnTo>
                    <a:pt x="17673" y="1964"/>
                  </a:lnTo>
                  <a:lnTo>
                    <a:pt x="17673" y="491"/>
                  </a:lnTo>
                  <a:cubicBezTo>
                    <a:pt x="17673" y="220"/>
                    <a:pt x="17453" y="0"/>
                    <a:pt x="17182" y="0"/>
                  </a:cubicBezTo>
                  <a:cubicBezTo>
                    <a:pt x="16910" y="0"/>
                    <a:pt x="16691" y="220"/>
                    <a:pt x="16691" y="491"/>
                  </a:cubicBezTo>
                  <a:lnTo>
                    <a:pt x="16691" y="1964"/>
                  </a:lnTo>
                  <a:lnTo>
                    <a:pt x="4909" y="1964"/>
                  </a:lnTo>
                  <a:lnTo>
                    <a:pt x="4909" y="491"/>
                  </a:lnTo>
                  <a:cubicBezTo>
                    <a:pt x="4909" y="220"/>
                    <a:pt x="4690" y="0"/>
                    <a:pt x="4418" y="0"/>
                  </a:cubicBezTo>
                  <a:cubicBezTo>
                    <a:pt x="4147" y="0"/>
                    <a:pt x="3927" y="220"/>
                    <a:pt x="3927" y="491"/>
                  </a:cubicBezTo>
                  <a:lnTo>
                    <a:pt x="3927" y="1964"/>
                  </a:lnTo>
                  <a:lnTo>
                    <a:pt x="1964" y="1964"/>
                  </a:lnTo>
                  <a:cubicBezTo>
                    <a:pt x="879" y="1964"/>
                    <a:pt x="0" y="2843"/>
                    <a:pt x="0" y="3928"/>
                  </a:cubicBezTo>
                  <a:lnTo>
                    <a:pt x="0" y="19636"/>
                  </a:lnTo>
                  <a:cubicBezTo>
                    <a:pt x="0" y="20721"/>
                    <a:pt x="879" y="21600"/>
                    <a:pt x="1964" y="21600"/>
                  </a:cubicBezTo>
                  <a:lnTo>
                    <a:pt x="19636" y="21600"/>
                  </a:lnTo>
                  <a:cubicBezTo>
                    <a:pt x="20721" y="21600"/>
                    <a:pt x="21600" y="20721"/>
                    <a:pt x="21600" y="19636"/>
                  </a:cubicBezTo>
                  <a:lnTo>
                    <a:pt x="21600" y="3928"/>
                  </a:lnTo>
                  <a:cubicBezTo>
                    <a:pt x="21600" y="2843"/>
                    <a:pt x="20721" y="1964"/>
                    <a:pt x="19636" y="1964"/>
                  </a:cubicBezTo>
                </a:path>
              </a:pathLst>
            </a:custGeom>
            <a:solidFill>
              <a:srgbClr val="F8FAFB"/>
            </a:solidFill>
            <a:ln w="12700">
              <a:miter lim="400000"/>
            </a:ln>
          </p:spPr>
          <p:txBody>
            <a:bodyPr lIns="22860" rIns="22860" anchor="ctr"/>
            <a:lstStyle/>
            <a:p>
              <a:pPr algn="ctr" defTabSz="219451" hangingPunct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Arial"/>
                  <a:ea typeface="Arial"/>
                  <a:cs typeface="Arial"/>
                  <a:sym typeface="Arial"/>
                </a:defRPr>
              </a:pPr>
              <a:endParaRPr sz="1500" kern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1366567" y="4841252"/>
            <a:ext cx="792956" cy="915194"/>
            <a:chOff x="1366567" y="4841252"/>
            <a:chExt cx="792956" cy="915194"/>
          </a:xfrm>
        </p:grpSpPr>
        <p:sp>
          <p:nvSpPr>
            <p:cNvPr id="41" name="Shape 1626"/>
            <p:cNvSpPr>
              <a:spLocks/>
            </p:cNvSpPr>
            <p:nvPr/>
          </p:nvSpPr>
          <p:spPr bwMode="auto">
            <a:xfrm>
              <a:off x="1366567" y="4841252"/>
              <a:ext cx="792956" cy="915194"/>
            </a:xfrm>
            <a:custGeom>
              <a:avLst/>
              <a:gdLst>
                <a:gd name="T0" fmla="*/ 792696 w 21600"/>
                <a:gd name="T1" fmla="*/ 915327 h 21600"/>
                <a:gd name="T2" fmla="*/ 792696 w 21600"/>
                <a:gd name="T3" fmla="*/ 915327 h 21600"/>
                <a:gd name="T4" fmla="*/ 792696 w 21600"/>
                <a:gd name="T5" fmla="*/ 915327 h 21600"/>
                <a:gd name="T6" fmla="*/ 792696 w 21600"/>
                <a:gd name="T7" fmla="*/ 915327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21600" y="5400"/>
                  </a:lnTo>
                  <a:lnTo>
                    <a:pt x="21600" y="16200"/>
                  </a:lnTo>
                  <a:lnTo>
                    <a:pt x="10800" y="21600"/>
                  </a:lnTo>
                  <a:lnTo>
                    <a:pt x="0" y="16200"/>
                  </a:lnTo>
                  <a:lnTo>
                    <a:pt x="0" y="5400"/>
                  </a:lnTo>
                  <a:lnTo>
                    <a:pt x="10800" y="0"/>
                  </a:lnTo>
                  <a:close/>
                </a:path>
              </a:pathLst>
            </a:custGeom>
            <a:noFill/>
            <a:ln w="3175">
              <a:solidFill>
                <a:schemeClr val="bg1">
                  <a:lumMod val="75000"/>
                </a:schemeClr>
              </a:solidFill>
              <a:miter lim="4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25400" tIns="25400" rIns="25400" bIns="25400" anchor="ctr"/>
            <a:lstStyle/>
            <a:p>
              <a:pPr defTabSz="41275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500">
                <a:solidFill>
                  <a:srgbClr val="000000"/>
                </a:solidFill>
                <a:sym typeface="Helvetica Light" pitchFamily="50" charset="0"/>
              </a:endParaRPr>
            </a:p>
          </p:txBody>
        </p:sp>
        <p:sp>
          <p:nvSpPr>
            <p:cNvPr id="42" name="Shape 1630"/>
            <p:cNvSpPr/>
            <p:nvPr/>
          </p:nvSpPr>
          <p:spPr>
            <a:xfrm>
              <a:off x="1619773" y="5155577"/>
              <a:ext cx="285750" cy="23336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618" y="14400"/>
                  </a:moveTo>
                  <a:lnTo>
                    <a:pt x="16349" y="14400"/>
                  </a:lnTo>
                  <a:cubicBezTo>
                    <a:pt x="16227" y="14820"/>
                    <a:pt x="16076" y="15221"/>
                    <a:pt x="15897" y="15600"/>
                  </a:cubicBezTo>
                  <a:lnTo>
                    <a:pt x="20618" y="15600"/>
                  </a:lnTo>
                  <a:lnTo>
                    <a:pt x="20618" y="19200"/>
                  </a:lnTo>
                  <a:cubicBezTo>
                    <a:pt x="20618" y="19862"/>
                    <a:pt x="20178" y="20400"/>
                    <a:pt x="19636" y="20400"/>
                  </a:cubicBezTo>
                  <a:lnTo>
                    <a:pt x="1964" y="20400"/>
                  </a:lnTo>
                  <a:cubicBezTo>
                    <a:pt x="1422" y="20400"/>
                    <a:pt x="982" y="19862"/>
                    <a:pt x="982" y="19200"/>
                  </a:cubicBezTo>
                  <a:lnTo>
                    <a:pt x="982" y="15600"/>
                  </a:lnTo>
                  <a:lnTo>
                    <a:pt x="5704" y="15600"/>
                  </a:lnTo>
                  <a:cubicBezTo>
                    <a:pt x="5524" y="15221"/>
                    <a:pt x="5373" y="14820"/>
                    <a:pt x="5251" y="14400"/>
                  </a:cubicBezTo>
                  <a:lnTo>
                    <a:pt x="982" y="14400"/>
                  </a:lnTo>
                  <a:lnTo>
                    <a:pt x="982" y="4800"/>
                  </a:lnTo>
                  <a:cubicBezTo>
                    <a:pt x="982" y="4138"/>
                    <a:pt x="1422" y="3600"/>
                    <a:pt x="1964" y="3600"/>
                  </a:cubicBezTo>
                  <a:lnTo>
                    <a:pt x="3927" y="3600"/>
                  </a:lnTo>
                  <a:cubicBezTo>
                    <a:pt x="5891" y="3600"/>
                    <a:pt x="5891" y="1200"/>
                    <a:pt x="7364" y="1200"/>
                  </a:cubicBezTo>
                  <a:lnTo>
                    <a:pt x="14236" y="1200"/>
                  </a:lnTo>
                  <a:cubicBezTo>
                    <a:pt x="15709" y="1200"/>
                    <a:pt x="15709" y="3600"/>
                    <a:pt x="17673" y="3600"/>
                  </a:cubicBezTo>
                  <a:lnTo>
                    <a:pt x="19636" y="3600"/>
                  </a:lnTo>
                  <a:cubicBezTo>
                    <a:pt x="20178" y="3600"/>
                    <a:pt x="20618" y="4138"/>
                    <a:pt x="20618" y="4800"/>
                  </a:cubicBezTo>
                  <a:cubicBezTo>
                    <a:pt x="20618" y="4800"/>
                    <a:pt x="20618" y="14400"/>
                    <a:pt x="20618" y="14400"/>
                  </a:cubicBezTo>
                  <a:close/>
                  <a:moveTo>
                    <a:pt x="19636" y="2400"/>
                  </a:moveTo>
                  <a:lnTo>
                    <a:pt x="17673" y="2400"/>
                  </a:lnTo>
                  <a:cubicBezTo>
                    <a:pt x="16200" y="2400"/>
                    <a:pt x="16200" y="0"/>
                    <a:pt x="14236" y="0"/>
                  </a:cubicBezTo>
                  <a:lnTo>
                    <a:pt x="7364" y="0"/>
                  </a:lnTo>
                  <a:cubicBezTo>
                    <a:pt x="5400" y="0"/>
                    <a:pt x="5400" y="2400"/>
                    <a:pt x="3927" y="2400"/>
                  </a:cubicBezTo>
                  <a:lnTo>
                    <a:pt x="1964" y="2400"/>
                  </a:lnTo>
                  <a:cubicBezTo>
                    <a:pt x="879" y="2400"/>
                    <a:pt x="0" y="3475"/>
                    <a:pt x="0" y="4800"/>
                  </a:cubicBezTo>
                  <a:lnTo>
                    <a:pt x="0" y="19200"/>
                  </a:lnTo>
                  <a:cubicBezTo>
                    <a:pt x="0" y="20525"/>
                    <a:pt x="879" y="21600"/>
                    <a:pt x="1964" y="21600"/>
                  </a:cubicBezTo>
                  <a:lnTo>
                    <a:pt x="19636" y="21600"/>
                  </a:lnTo>
                  <a:cubicBezTo>
                    <a:pt x="20721" y="21600"/>
                    <a:pt x="21600" y="20525"/>
                    <a:pt x="21600" y="19200"/>
                  </a:cubicBezTo>
                  <a:lnTo>
                    <a:pt x="21600" y="4800"/>
                  </a:lnTo>
                  <a:cubicBezTo>
                    <a:pt x="21600" y="3475"/>
                    <a:pt x="20721" y="2400"/>
                    <a:pt x="19636" y="2400"/>
                  </a:cubicBezTo>
                  <a:moveTo>
                    <a:pt x="18164" y="7200"/>
                  </a:moveTo>
                  <a:cubicBezTo>
                    <a:pt x="17892" y="7200"/>
                    <a:pt x="17673" y="6932"/>
                    <a:pt x="17673" y="6600"/>
                  </a:cubicBezTo>
                  <a:cubicBezTo>
                    <a:pt x="17673" y="6269"/>
                    <a:pt x="17892" y="6000"/>
                    <a:pt x="18164" y="6000"/>
                  </a:cubicBezTo>
                  <a:cubicBezTo>
                    <a:pt x="18435" y="6000"/>
                    <a:pt x="18655" y="6269"/>
                    <a:pt x="18655" y="6600"/>
                  </a:cubicBezTo>
                  <a:cubicBezTo>
                    <a:pt x="18655" y="6932"/>
                    <a:pt x="18435" y="7200"/>
                    <a:pt x="18164" y="7200"/>
                  </a:cubicBezTo>
                  <a:moveTo>
                    <a:pt x="18164" y="4800"/>
                  </a:moveTo>
                  <a:cubicBezTo>
                    <a:pt x="17351" y="4800"/>
                    <a:pt x="16691" y="5607"/>
                    <a:pt x="16691" y="6600"/>
                  </a:cubicBezTo>
                  <a:cubicBezTo>
                    <a:pt x="16691" y="7594"/>
                    <a:pt x="17351" y="8400"/>
                    <a:pt x="18164" y="8400"/>
                  </a:cubicBezTo>
                  <a:cubicBezTo>
                    <a:pt x="18977" y="8400"/>
                    <a:pt x="19636" y="7594"/>
                    <a:pt x="19636" y="6600"/>
                  </a:cubicBezTo>
                  <a:cubicBezTo>
                    <a:pt x="19636" y="5607"/>
                    <a:pt x="18977" y="4800"/>
                    <a:pt x="18164" y="4800"/>
                  </a:cubicBezTo>
                  <a:moveTo>
                    <a:pt x="18164" y="9600"/>
                  </a:moveTo>
                  <a:cubicBezTo>
                    <a:pt x="17892" y="9600"/>
                    <a:pt x="17673" y="9869"/>
                    <a:pt x="17673" y="10200"/>
                  </a:cubicBezTo>
                  <a:cubicBezTo>
                    <a:pt x="17673" y="10532"/>
                    <a:pt x="17892" y="10800"/>
                    <a:pt x="18164" y="10800"/>
                  </a:cubicBezTo>
                  <a:cubicBezTo>
                    <a:pt x="18435" y="10800"/>
                    <a:pt x="18655" y="10532"/>
                    <a:pt x="18655" y="10200"/>
                  </a:cubicBezTo>
                  <a:cubicBezTo>
                    <a:pt x="18655" y="9869"/>
                    <a:pt x="18435" y="9600"/>
                    <a:pt x="18164" y="9600"/>
                  </a:cubicBezTo>
                  <a:moveTo>
                    <a:pt x="10800" y="16800"/>
                  </a:moveTo>
                  <a:cubicBezTo>
                    <a:pt x="8631" y="16800"/>
                    <a:pt x="6873" y="14651"/>
                    <a:pt x="6873" y="12000"/>
                  </a:cubicBezTo>
                  <a:cubicBezTo>
                    <a:pt x="6873" y="9349"/>
                    <a:pt x="8631" y="7200"/>
                    <a:pt x="10800" y="7200"/>
                  </a:cubicBezTo>
                  <a:cubicBezTo>
                    <a:pt x="12969" y="7200"/>
                    <a:pt x="14727" y="9349"/>
                    <a:pt x="14727" y="12000"/>
                  </a:cubicBezTo>
                  <a:cubicBezTo>
                    <a:pt x="14727" y="14651"/>
                    <a:pt x="12969" y="16800"/>
                    <a:pt x="10800" y="16800"/>
                  </a:cubicBezTo>
                  <a:moveTo>
                    <a:pt x="10800" y="6000"/>
                  </a:moveTo>
                  <a:cubicBezTo>
                    <a:pt x="8088" y="6000"/>
                    <a:pt x="5891" y="8687"/>
                    <a:pt x="5891" y="12000"/>
                  </a:cubicBezTo>
                  <a:cubicBezTo>
                    <a:pt x="5891" y="15314"/>
                    <a:pt x="8088" y="18000"/>
                    <a:pt x="10800" y="18000"/>
                  </a:cubicBezTo>
                  <a:cubicBezTo>
                    <a:pt x="13512" y="18000"/>
                    <a:pt x="15709" y="15314"/>
                    <a:pt x="15709" y="12000"/>
                  </a:cubicBezTo>
                  <a:cubicBezTo>
                    <a:pt x="15709" y="8687"/>
                    <a:pt x="13512" y="6000"/>
                    <a:pt x="10800" y="6000"/>
                  </a:cubicBezTo>
                  <a:moveTo>
                    <a:pt x="10800" y="14400"/>
                  </a:moveTo>
                  <a:cubicBezTo>
                    <a:pt x="9716" y="14400"/>
                    <a:pt x="8836" y="13325"/>
                    <a:pt x="8836" y="12000"/>
                  </a:cubicBezTo>
                  <a:cubicBezTo>
                    <a:pt x="8836" y="10675"/>
                    <a:pt x="9716" y="9600"/>
                    <a:pt x="10800" y="9600"/>
                  </a:cubicBezTo>
                  <a:cubicBezTo>
                    <a:pt x="11884" y="9600"/>
                    <a:pt x="12764" y="10675"/>
                    <a:pt x="12764" y="12000"/>
                  </a:cubicBezTo>
                  <a:cubicBezTo>
                    <a:pt x="12764" y="13325"/>
                    <a:pt x="11884" y="14400"/>
                    <a:pt x="10800" y="14400"/>
                  </a:cubicBezTo>
                  <a:moveTo>
                    <a:pt x="10800" y="8400"/>
                  </a:moveTo>
                  <a:cubicBezTo>
                    <a:pt x="9173" y="8400"/>
                    <a:pt x="7855" y="10012"/>
                    <a:pt x="7855" y="12000"/>
                  </a:cubicBezTo>
                  <a:cubicBezTo>
                    <a:pt x="7855" y="13988"/>
                    <a:pt x="9173" y="15600"/>
                    <a:pt x="10800" y="15600"/>
                  </a:cubicBezTo>
                  <a:cubicBezTo>
                    <a:pt x="12426" y="15600"/>
                    <a:pt x="13745" y="13988"/>
                    <a:pt x="13745" y="12000"/>
                  </a:cubicBezTo>
                  <a:cubicBezTo>
                    <a:pt x="13745" y="10012"/>
                    <a:pt x="12426" y="8400"/>
                    <a:pt x="10800" y="8400"/>
                  </a:cubicBezTo>
                  <a:moveTo>
                    <a:pt x="8345" y="3600"/>
                  </a:moveTo>
                  <a:lnTo>
                    <a:pt x="13255" y="3600"/>
                  </a:lnTo>
                  <a:cubicBezTo>
                    <a:pt x="13526" y="3600"/>
                    <a:pt x="13745" y="3332"/>
                    <a:pt x="13745" y="3000"/>
                  </a:cubicBezTo>
                  <a:cubicBezTo>
                    <a:pt x="13745" y="2669"/>
                    <a:pt x="13526" y="2400"/>
                    <a:pt x="13255" y="2400"/>
                  </a:cubicBezTo>
                  <a:lnTo>
                    <a:pt x="8345" y="2400"/>
                  </a:lnTo>
                  <a:cubicBezTo>
                    <a:pt x="8074" y="2400"/>
                    <a:pt x="7855" y="2669"/>
                    <a:pt x="7855" y="3000"/>
                  </a:cubicBezTo>
                  <a:cubicBezTo>
                    <a:pt x="7855" y="3332"/>
                    <a:pt x="8074" y="3600"/>
                    <a:pt x="8345" y="3600"/>
                  </a:cubicBezTo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 w="12700">
              <a:miter lim="400000"/>
            </a:ln>
          </p:spPr>
          <p:txBody>
            <a:bodyPr lIns="22860" rIns="22860" anchor="ctr"/>
            <a:lstStyle/>
            <a:p>
              <a:pPr algn="ctr" defTabSz="219451" hangingPunct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Arial"/>
                  <a:ea typeface="Arial"/>
                  <a:cs typeface="Arial"/>
                  <a:sym typeface="Arial"/>
                </a:defRPr>
              </a:pPr>
              <a:endParaRPr sz="1500" kern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4317729" y="4841252"/>
            <a:ext cx="792956" cy="915194"/>
            <a:chOff x="4317729" y="4841252"/>
            <a:chExt cx="792956" cy="915194"/>
          </a:xfrm>
        </p:grpSpPr>
        <p:sp>
          <p:nvSpPr>
            <p:cNvPr id="44" name="Shape 1628"/>
            <p:cNvSpPr>
              <a:spLocks/>
            </p:cNvSpPr>
            <p:nvPr/>
          </p:nvSpPr>
          <p:spPr bwMode="auto">
            <a:xfrm>
              <a:off x="4317729" y="4841252"/>
              <a:ext cx="792956" cy="915194"/>
            </a:xfrm>
            <a:custGeom>
              <a:avLst/>
              <a:gdLst>
                <a:gd name="T0" fmla="*/ 792697 w 21600"/>
                <a:gd name="T1" fmla="*/ 915327 h 21600"/>
                <a:gd name="T2" fmla="*/ 792697 w 21600"/>
                <a:gd name="T3" fmla="*/ 915327 h 21600"/>
                <a:gd name="T4" fmla="*/ 792697 w 21600"/>
                <a:gd name="T5" fmla="*/ 915327 h 21600"/>
                <a:gd name="T6" fmla="*/ 792697 w 21600"/>
                <a:gd name="T7" fmla="*/ 915327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21600" y="5400"/>
                  </a:lnTo>
                  <a:lnTo>
                    <a:pt x="21600" y="16200"/>
                  </a:lnTo>
                  <a:lnTo>
                    <a:pt x="10800" y="21600"/>
                  </a:lnTo>
                  <a:lnTo>
                    <a:pt x="0" y="16200"/>
                  </a:lnTo>
                  <a:lnTo>
                    <a:pt x="0" y="5400"/>
                  </a:lnTo>
                  <a:lnTo>
                    <a:pt x="10800" y="0"/>
                  </a:lnTo>
                  <a:close/>
                </a:path>
              </a:pathLst>
            </a:custGeom>
            <a:noFill/>
            <a:ln w="3175">
              <a:solidFill>
                <a:schemeClr val="bg1">
                  <a:lumMod val="75000"/>
                </a:schemeClr>
              </a:solidFill>
              <a:miter lim="4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25400" tIns="25400" rIns="25400" bIns="25400" anchor="ctr"/>
            <a:lstStyle/>
            <a:p>
              <a:pPr defTabSz="41275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500">
                <a:solidFill>
                  <a:srgbClr val="000000"/>
                </a:solidFill>
                <a:sym typeface="Helvetica Light" pitchFamily="50" charset="0"/>
              </a:endParaRPr>
            </a:p>
          </p:txBody>
        </p:sp>
        <p:sp>
          <p:nvSpPr>
            <p:cNvPr id="45" name="Shape 1631"/>
            <p:cNvSpPr/>
            <p:nvPr/>
          </p:nvSpPr>
          <p:spPr>
            <a:xfrm>
              <a:off x="4570935" y="5142083"/>
              <a:ext cx="286544" cy="26035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618" y="11880"/>
                  </a:moveTo>
                  <a:cubicBezTo>
                    <a:pt x="20618" y="12476"/>
                    <a:pt x="20178" y="12960"/>
                    <a:pt x="19636" y="12960"/>
                  </a:cubicBezTo>
                  <a:lnTo>
                    <a:pt x="19636" y="8640"/>
                  </a:lnTo>
                  <a:cubicBezTo>
                    <a:pt x="20178" y="8640"/>
                    <a:pt x="20618" y="9124"/>
                    <a:pt x="20618" y="9720"/>
                  </a:cubicBezTo>
                  <a:cubicBezTo>
                    <a:pt x="20618" y="9720"/>
                    <a:pt x="20618" y="11880"/>
                    <a:pt x="20618" y="11880"/>
                  </a:cubicBezTo>
                  <a:close/>
                  <a:moveTo>
                    <a:pt x="18655" y="19980"/>
                  </a:moveTo>
                  <a:cubicBezTo>
                    <a:pt x="18655" y="20279"/>
                    <a:pt x="18434" y="20520"/>
                    <a:pt x="18164" y="20520"/>
                  </a:cubicBezTo>
                  <a:cubicBezTo>
                    <a:pt x="17893" y="20520"/>
                    <a:pt x="17673" y="20279"/>
                    <a:pt x="17673" y="19980"/>
                  </a:cubicBezTo>
                  <a:lnTo>
                    <a:pt x="17673" y="1620"/>
                  </a:lnTo>
                  <a:cubicBezTo>
                    <a:pt x="17673" y="1322"/>
                    <a:pt x="17893" y="1080"/>
                    <a:pt x="18164" y="1080"/>
                  </a:cubicBezTo>
                  <a:cubicBezTo>
                    <a:pt x="18434" y="1080"/>
                    <a:pt x="18655" y="1322"/>
                    <a:pt x="18655" y="1620"/>
                  </a:cubicBezTo>
                  <a:cubicBezTo>
                    <a:pt x="18655" y="1620"/>
                    <a:pt x="18655" y="19980"/>
                    <a:pt x="18655" y="19980"/>
                  </a:cubicBezTo>
                  <a:close/>
                  <a:moveTo>
                    <a:pt x="16691" y="18404"/>
                  </a:moveTo>
                  <a:lnTo>
                    <a:pt x="2944" y="13512"/>
                  </a:lnTo>
                  <a:cubicBezTo>
                    <a:pt x="2944" y="13508"/>
                    <a:pt x="2945" y="13504"/>
                    <a:pt x="2945" y="13500"/>
                  </a:cubicBezTo>
                  <a:lnTo>
                    <a:pt x="2945" y="8100"/>
                  </a:lnTo>
                  <a:cubicBezTo>
                    <a:pt x="2945" y="8096"/>
                    <a:pt x="2944" y="8093"/>
                    <a:pt x="2944" y="8089"/>
                  </a:cubicBezTo>
                  <a:lnTo>
                    <a:pt x="16691" y="3197"/>
                  </a:lnTo>
                  <a:cubicBezTo>
                    <a:pt x="16691" y="3197"/>
                    <a:pt x="16691" y="18404"/>
                    <a:pt x="16691" y="18404"/>
                  </a:cubicBezTo>
                  <a:close/>
                  <a:moveTo>
                    <a:pt x="12480" y="18725"/>
                  </a:moveTo>
                  <a:cubicBezTo>
                    <a:pt x="12316" y="19294"/>
                    <a:pt x="11764" y="19608"/>
                    <a:pt x="11247" y="19428"/>
                  </a:cubicBezTo>
                  <a:lnTo>
                    <a:pt x="6102" y="17625"/>
                  </a:lnTo>
                  <a:cubicBezTo>
                    <a:pt x="5585" y="17444"/>
                    <a:pt x="5299" y="16837"/>
                    <a:pt x="5464" y="16269"/>
                  </a:cubicBezTo>
                  <a:lnTo>
                    <a:pt x="5654" y="15610"/>
                  </a:lnTo>
                  <a:lnTo>
                    <a:pt x="12661" y="18104"/>
                  </a:lnTo>
                  <a:cubicBezTo>
                    <a:pt x="12661" y="18104"/>
                    <a:pt x="12480" y="18725"/>
                    <a:pt x="12480" y="18725"/>
                  </a:cubicBezTo>
                  <a:close/>
                  <a:moveTo>
                    <a:pt x="1964" y="13500"/>
                  </a:moveTo>
                  <a:lnTo>
                    <a:pt x="982" y="13500"/>
                  </a:lnTo>
                  <a:lnTo>
                    <a:pt x="982" y="8100"/>
                  </a:lnTo>
                  <a:lnTo>
                    <a:pt x="1964" y="8100"/>
                  </a:lnTo>
                  <a:cubicBezTo>
                    <a:pt x="1964" y="8100"/>
                    <a:pt x="1964" y="13500"/>
                    <a:pt x="1964" y="13500"/>
                  </a:cubicBezTo>
                  <a:close/>
                  <a:moveTo>
                    <a:pt x="19636" y="7560"/>
                  </a:moveTo>
                  <a:lnTo>
                    <a:pt x="19636" y="1620"/>
                  </a:lnTo>
                  <a:cubicBezTo>
                    <a:pt x="19636" y="725"/>
                    <a:pt x="18977" y="0"/>
                    <a:pt x="18164" y="0"/>
                  </a:cubicBezTo>
                  <a:cubicBezTo>
                    <a:pt x="17350" y="0"/>
                    <a:pt x="16691" y="725"/>
                    <a:pt x="16691" y="1620"/>
                  </a:cubicBezTo>
                  <a:lnTo>
                    <a:pt x="16691" y="2062"/>
                  </a:lnTo>
                  <a:lnTo>
                    <a:pt x="2411" y="7144"/>
                  </a:lnTo>
                  <a:cubicBezTo>
                    <a:pt x="2276" y="7067"/>
                    <a:pt x="2126" y="7020"/>
                    <a:pt x="1964" y="7020"/>
                  </a:cubicBezTo>
                  <a:lnTo>
                    <a:pt x="982" y="7020"/>
                  </a:lnTo>
                  <a:cubicBezTo>
                    <a:pt x="440" y="7020"/>
                    <a:pt x="0" y="7504"/>
                    <a:pt x="0" y="8100"/>
                  </a:cubicBezTo>
                  <a:lnTo>
                    <a:pt x="0" y="13500"/>
                  </a:lnTo>
                  <a:cubicBezTo>
                    <a:pt x="0" y="14097"/>
                    <a:pt x="440" y="14580"/>
                    <a:pt x="982" y="14580"/>
                  </a:cubicBezTo>
                  <a:lnTo>
                    <a:pt x="1964" y="14580"/>
                  </a:lnTo>
                  <a:cubicBezTo>
                    <a:pt x="2126" y="14580"/>
                    <a:pt x="2276" y="14533"/>
                    <a:pt x="2411" y="14457"/>
                  </a:cubicBezTo>
                  <a:lnTo>
                    <a:pt x="4720" y="15278"/>
                  </a:lnTo>
                  <a:lnTo>
                    <a:pt x="4529" y="15941"/>
                  </a:lnTo>
                  <a:cubicBezTo>
                    <a:pt x="4199" y="17078"/>
                    <a:pt x="4770" y="18292"/>
                    <a:pt x="5803" y="18654"/>
                  </a:cubicBezTo>
                  <a:lnTo>
                    <a:pt x="10949" y="20456"/>
                  </a:lnTo>
                  <a:cubicBezTo>
                    <a:pt x="11983" y="20819"/>
                    <a:pt x="13087" y="20190"/>
                    <a:pt x="13416" y="19053"/>
                  </a:cubicBezTo>
                  <a:lnTo>
                    <a:pt x="13595" y="18437"/>
                  </a:lnTo>
                  <a:lnTo>
                    <a:pt x="16691" y="19538"/>
                  </a:lnTo>
                  <a:lnTo>
                    <a:pt x="16691" y="19980"/>
                  </a:lnTo>
                  <a:cubicBezTo>
                    <a:pt x="16691" y="20875"/>
                    <a:pt x="17350" y="21600"/>
                    <a:pt x="18164" y="21600"/>
                  </a:cubicBezTo>
                  <a:cubicBezTo>
                    <a:pt x="18977" y="21600"/>
                    <a:pt x="19636" y="20875"/>
                    <a:pt x="19636" y="19980"/>
                  </a:cubicBezTo>
                  <a:lnTo>
                    <a:pt x="19636" y="14040"/>
                  </a:lnTo>
                  <a:cubicBezTo>
                    <a:pt x="20721" y="14040"/>
                    <a:pt x="21600" y="13073"/>
                    <a:pt x="21600" y="11880"/>
                  </a:cubicBezTo>
                  <a:lnTo>
                    <a:pt x="21600" y="9720"/>
                  </a:lnTo>
                  <a:cubicBezTo>
                    <a:pt x="21600" y="8527"/>
                    <a:pt x="20721" y="7560"/>
                    <a:pt x="19636" y="7560"/>
                  </a:cubicBezTo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 w="12700">
              <a:miter lim="400000"/>
            </a:ln>
          </p:spPr>
          <p:txBody>
            <a:bodyPr lIns="22860" rIns="22860" anchor="ctr"/>
            <a:lstStyle/>
            <a:p>
              <a:pPr algn="ctr" defTabSz="219451" hangingPunct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Arial"/>
                  <a:ea typeface="Arial"/>
                  <a:cs typeface="Arial"/>
                  <a:sym typeface="Arial"/>
                </a:defRPr>
              </a:pPr>
              <a:endParaRPr sz="1500" kern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2842148" y="4841252"/>
            <a:ext cx="792957" cy="915194"/>
            <a:chOff x="2842148" y="4841252"/>
            <a:chExt cx="792957" cy="915194"/>
          </a:xfrm>
        </p:grpSpPr>
        <p:sp>
          <p:nvSpPr>
            <p:cNvPr id="47" name="Shape 1627"/>
            <p:cNvSpPr>
              <a:spLocks/>
            </p:cNvSpPr>
            <p:nvPr/>
          </p:nvSpPr>
          <p:spPr bwMode="auto">
            <a:xfrm>
              <a:off x="2842148" y="4841252"/>
              <a:ext cx="792957" cy="915194"/>
            </a:xfrm>
            <a:custGeom>
              <a:avLst/>
              <a:gdLst>
                <a:gd name="T0" fmla="*/ 792696 w 21600"/>
                <a:gd name="T1" fmla="*/ 915327 h 21600"/>
                <a:gd name="T2" fmla="*/ 792696 w 21600"/>
                <a:gd name="T3" fmla="*/ 915327 h 21600"/>
                <a:gd name="T4" fmla="*/ 792696 w 21600"/>
                <a:gd name="T5" fmla="*/ 915327 h 21600"/>
                <a:gd name="T6" fmla="*/ 792696 w 21600"/>
                <a:gd name="T7" fmla="*/ 915327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21600" y="5400"/>
                  </a:lnTo>
                  <a:lnTo>
                    <a:pt x="21600" y="16200"/>
                  </a:lnTo>
                  <a:lnTo>
                    <a:pt x="10800" y="21600"/>
                  </a:lnTo>
                  <a:lnTo>
                    <a:pt x="0" y="16200"/>
                  </a:lnTo>
                  <a:lnTo>
                    <a:pt x="0" y="5400"/>
                  </a:lnTo>
                  <a:lnTo>
                    <a:pt x="10800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/>
                </a:gs>
                <a:gs pos="100000">
                  <a:schemeClr val="accent4"/>
                </a:gs>
              </a:gsLst>
              <a:lin ang="13500000" scaled="1"/>
              <a:tileRect/>
            </a:gradFill>
            <a:ln>
              <a:noFill/>
            </a:ln>
            <a:effectLst>
              <a:outerShdw blurRad="508000" dist="254000" dir="5400000" algn="tl" rotWithShape="0">
                <a:prstClr val="black">
                  <a:alpha val="20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ea typeface="微软雅黑" panose="020B0503020204020204" pitchFamily="34" charset="-122"/>
                <a:sym typeface="Helvetica Light" pitchFamily="50" charset="0"/>
              </a:endParaRPr>
            </a:p>
          </p:txBody>
        </p:sp>
        <p:sp>
          <p:nvSpPr>
            <p:cNvPr id="48" name="Shape 1632"/>
            <p:cNvSpPr/>
            <p:nvPr/>
          </p:nvSpPr>
          <p:spPr>
            <a:xfrm>
              <a:off x="3095354" y="5155577"/>
              <a:ext cx="286544" cy="28654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353" y="11229"/>
                  </a:moveTo>
                  <a:lnTo>
                    <a:pt x="20356" y="11234"/>
                  </a:lnTo>
                  <a:lnTo>
                    <a:pt x="11029" y="16143"/>
                  </a:lnTo>
                  <a:lnTo>
                    <a:pt x="11026" y="16138"/>
                  </a:lnTo>
                  <a:cubicBezTo>
                    <a:pt x="10957" y="16174"/>
                    <a:pt x="10883" y="16200"/>
                    <a:pt x="10800" y="16200"/>
                  </a:cubicBezTo>
                  <a:cubicBezTo>
                    <a:pt x="10717" y="16200"/>
                    <a:pt x="10643" y="16174"/>
                    <a:pt x="10574" y="16138"/>
                  </a:cubicBezTo>
                  <a:lnTo>
                    <a:pt x="10571" y="16143"/>
                  </a:lnTo>
                  <a:lnTo>
                    <a:pt x="1244" y="11234"/>
                  </a:lnTo>
                  <a:lnTo>
                    <a:pt x="1247" y="11229"/>
                  </a:lnTo>
                  <a:cubicBezTo>
                    <a:pt x="1091" y="11147"/>
                    <a:pt x="982" y="10988"/>
                    <a:pt x="982" y="10800"/>
                  </a:cubicBezTo>
                  <a:cubicBezTo>
                    <a:pt x="982" y="10612"/>
                    <a:pt x="1091" y="10453"/>
                    <a:pt x="1247" y="10371"/>
                  </a:cubicBezTo>
                  <a:lnTo>
                    <a:pt x="1244" y="10366"/>
                  </a:lnTo>
                  <a:lnTo>
                    <a:pt x="3562" y="9146"/>
                  </a:lnTo>
                  <a:lnTo>
                    <a:pt x="10113" y="12594"/>
                  </a:lnTo>
                  <a:lnTo>
                    <a:pt x="10117" y="12588"/>
                  </a:lnTo>
                  <a:cubicBezTo>
                    <a:pt x="10322" y="12697"/>
                    <a:pt x="10552" y="12764"/>
                    <a:pt x="10800" y="12764"/>
                  </a:cubicBezTo>
                  <a:cubicBezTo>
                    <a:pt x="11048" y="12764"/>
                    <a:pt x="11278" y="12697"/>
                    <a:pt x="11483" y="12588"/>
                  </a:cubicBezTo>
                  <a:lnTo>
                    <a:pt x="11486" y="12594"/>
                  </a:lnTo>
                  <a:lnTo>
                    <a:pt x="18038" y="9146"/>
                  </a:lnTo>
                  <a:lnTo>
                    <a:pt x="20356" y="10366"/>
                  </a:lnTo>
                  <a:lnTo>
                    <a:pt x="20353" y="10371"/>
                  </a:lnTo>
                  <a:cubicBezTo>
                    <a:pt x="20509" y="10453"/>
                    <a:pt x="20618" y="10612"/>
                    <a:pt x="20618" y="10800"/>
                  </a:cubicBezTo>
                  <a:cubicBezTo>
                    <a:pt x="20618" y="10988"/>
                    <a:pt x="20509" y="11147"/>
                    <a:pt x="20353" y="11229"/>
                  </a:cubicBezTo>
                  <a:moveTo>
                    <a:pt x="20356" y="14784"/>
                  </a:moveTo>
                  <a:lnTo>
                    <a:pt x="20353" y="14790"/>
                  </a:lnTo>
                  <a:cubicBezTo>
                    <a:pt x="20509" y="14872"/>
                    <a:pt x="20618" y="15030"/>
                    <a:pt x="20618" y="15218"/>
                  </a:cubicBezTo>
                  <a:cubicBezTo>
                    <a:pt x="20618" y="15407"/>
                    <a:pt x="20509" y="15565"/>
                    <a:pt x="20353" y="15647"/>
                  </a:cubicBezTo>
                  <a:lnTo>
                    <a:pt x="20356" y="15653"/>
                  </a:lnTo>
                  <a:lnTo>
                    <a:pt x="11029" y="20562"/>
                  </a:lnTo>
                  <a:lnTo>
                    <a:pt x="11026" y="20556"/>
                  </a:lnTo>
                  <a:cubicBezTo>
                    <a:pt x="10957" y="20592"/>
                    <a:pt x="10883" y="20618"/>
                    <a:pt x="10800" y="20618"/>
                  </a:cubicBezTo>
                  <a:cubicBezTo>
                    <a:pt x="10717" y="20618"/>
                    <a:pt x="10643" y="20592"/>
                    <a:pt x="10574" y="20556"/>
                  </a:cubicBezTo>
                  <a:lnTo>
                    <a:pt x="10571" y="20562"/>
                  </a:lnTo>
                  <a:lnTo>
                    <a:pt x="1244" y="15653"/>
                  </a:lnTo>
                  <a:lnTo>
                    <a:pt x="1247" y="15647"/>
                  </a:lnTo>
                  <a:cubicBezTo>
                    <a:pt x="1091" y="15565"/>
                    <a:pt x="982" y="15407"/>
                    <a:pt x="982" y="15218"/>
                  </a:cubicBezTo>
                  <a:cubicBezTo>
                    <a:pt x="982" y="15030"/>
                    <a:pt x="1091" y="14872"/>
                    <a:pt x="1247" y="14790"/>
                  </a:cubicBezTo>
                  <a:lnTo>
                    <a:pt x="1244" y="14784"/>
                  </a:lnTo>
                  <a:lnTo>
                    <a:pt x="3562" y="13564"/>
                  </a:lnTo>
                  <a:lnTo>
                    <a:pt x="10113" y="17012"/>
                  </a:lnTo>
                  <a:lnTo>
                    <a:pt x="10117" y="17006"/>
                  </a:lnTo>
                  <a:cubicBezTo>
                    <a:pt x="10322" y="17115"/>
                    <a:pt x="10552" y="17182"/>
                    <a:pt x="10800" y="17182"/>
                  </a:cubicBezTo>
                  <a:cubicBezTo>
                    <a:pt x="11048" y="17182"/>
                    <a:pt x="11278" y="17115"/>
                    <a:pt x="11483" y="17006"/>
                  </a:cubicBezTo>
                  <a:lnTo>
                    <a:pt x="11486" y="17012"/>
                  </a:lnTo>
                  <a:lnTo>
                    <a:pt x="18038" y="13564"/>
                  </a:lnTo>
                  <a:cubicBezTo>
                    <a:pt x="18038" y="13564"/>
                    <a:pt x="20356" y="14784"/>
                    <a:pt x="20356" y="14784"/>
                  </a:cubicBezTo>
                  <a:close/>
                  <a:moveTo>
                    <a:pt x="1244" y="6816"/>
                  </a:moveTo>
                  <a:lnTo>
                    <a:pt x="1247" y="6811"/>
                  </a:lnTo>
                  <a:cubicBezTo>
                    <a:pt x="1091" y="6728"/>
                    <a:pt x="982" y="6570"/>
                    <a:pt x="982" y="6382"/>
                  </a:cubicBezTo>
                  <a:cubicBezTo>
                    <a:pt x="982" y="6194"/>
                    <a:pt x="1091" y="6035"/>
                    <a:pt x="1247" y="5953"/>
                  </a:cubicBezTo>
                  <a:lnTo>
                    <a:pt x="1244" y="5947"/>
                  </a:lnTo>
                  <a:lnTo>
                    <a:pt x="10571" y="1038"/>
                  </a:lnTo>
                  <a:lnTo>
                    <a:pt x="10574" y="1044"/>
                  </a:lnTo>
                  <a:cubicBezTo>
                    <a:pt x="10643" y="1008"/>
                    <a:pt x="10717" y="982"/>
                    <a:pt x="10800" y="982"/>
                  </a:cubicBezTo>
                  <a:cubicBezTo>
                    <a:pt x="10883" y="982"/>
                    <a:pt x="10957" y="1008"/>
                    <a:pt x="11026" y="1044"/>
                  </a:cubicBezTo>
                  <a:lnTo>
                    <a:pt x="11029" y="1038"/>
                  </a:lnTo>
                  <a:lnTo>
                    <a:pt x="20356" y="5947"/>
                  </a:lnTo>
                  <a:lnTo>
                    <a:pt x="20353" y="5953"/>
                  </a:lnTo>
                  <a:cubicBezTo>
                    <a:pt x="20509" y="6035"/>
                    <a:pt x="20618" y="6194"/>
                    <a:pt x="20618" y="6382"/>
                  </a:cubicBezTo>
                  <a:cubicBezTo>
                    <a:pt x="20618" y="6570"/>
                    <a:pt x="20509" y="6728"/>
                    <a:pt x="20353" y="6811"/>
                  </a:cubicBezTo>
                  <a:lnTo>
                    <a:pt x="20356" y="6816"/>
                  </a:lnTo>
                  <a:lnTo>
                    <a:pt x="11029" y="11725"/>
                  </a:lnTo>
                  <a:lnTo>
                    <a:pt x="11026" y="11720"/>
                  </a:lnTo>
                  <a:cubicBezTo>
                    <a:pt x="10957" y="11756"/>
                    <a:pt x="10883" y="11782"/>
                    <a:pt x="10800" y="11782"/>
                  </a:cubicBezTo>
                  <a:cubicBezTo>
                    <a:pt x="10717" y="11782"/>
                    <a:pt x="10643" y="11756"/>
                    <a:pt x="10574" y="11720"/>
                  </a:cubicBezTo>
                  <a:lnTo>
                    <a:pt x="10571" y="11725"/>
                  </a:lnTo>
                  <a:cubicBezTo>
                    <a:pt x="10571" y="11725"/>
                    <a:pt x="1244" y="6816"/>
                    <a:pt x="1244" y="6816"/>
                  </a:cubicBezTo>
                  <a:close/>
                  <a:moveTo>
                    <a:pt x="21600" y="10800"/>
                  </a:moveTo>
                  <a:cubicBezTo>
                    <a:pt x="21600" y="10234"/>
                    <a:pt x="21278" y="9749"/>
                    <a:pt x="20810" y="9503"/>
                  </a:cubicBezTo>
                  <a:lnTo>
                    <a:pt x="20813" y="9497"/>
                  </a:lnTo>
                  <a:lnTo>
                    <a:pt x="19092" y="8591"/>
                  </a:lnTo>
                  <a:lnTo>
                    <a:pt x="20813" y="7685"/>
                  </a:lnTo>
                  <a:lnTo>
                    <a:pt x="20810" y="7679"/>
                  </a:lnTo>
                  <a:cubicBezTo>
                    <a:pt x="21278" y="7433"/>
                    <a:pt x="21600" y="6948"/>
                    <a:pt x="21600" y="6382"/>
                  </a:cubicBezTo>
                  <a:cubicBezTo>
                    <a:pt x="21600" y="5816"/>
                    <a:pt x="21278" y="5331"/>
                    <a:pt x="20810" y="5085"/>
                  </a:cubicBezTo>
                  <a:lnTo>
                    <a:pt x="20813" y="5079"/>
                  </a:lnTo>
                  <a:lnTo>
                    <a:pt x="11486" y="170"/>
                  </a:lnTo>
                  <a:lnTo>
                    <a:pt x="11483" y="175"/>
                  </a:lnTo>
                  <a:cubicBezTo>
                    <a:pt x="11278" y="67"/>
                    <a:pt x="11048" y="0"/>
                    <a:pt x="10800" y="0"/>
                  </a:cubicBezTo>
                  <a:cubicBezTo>
                    <a:pt x="10552" y="0"/>
                    <a:pt x="10322" y="67"/>
                    <a:pt x="10117" y="175"/>
                  </a:cubicBezTo>
                  <a:lnTo>
                    <a:pt x="10113" y="170"/>
                  </a:lnTo>
                  <a:lnTo>
                    <a:pt x="786" y="5079"/>
                  </a:lnTo>
                  <a:lnTo>
                    <a:pt x="790" y="5085"/>
                  </a:lnTo>
                  <a:cubicBezTo>
                    <a:pt x="322" y="5331"/>
                    <a:pt x="0" y="5816"/>
                    <a:pt x="0" y="6382"/>
                  </a:cubicBezTo>
                  <a:cubicBezTo>
                    <a:pt x="0" y="6948"/>
                    <a:pt x="322" y="7433"/>
                    <a:pt x="790" y="7679"/>
                  </a:cubicBezTo>
                  <a:lnTo>
                    <a:pt x="786" y="7685"/>
                  </a:lnTo>
                  <a:lnTo>
                    <a:pt x="2508" y="8591"/>
                  </a:lnTo>
                  <a:lnTo>
                    <a:pt x="786" y="9497"/>
                  </a:lnTo>
                  <a:lnTo>
                    <a:pt x="790" y="9503"/>
                  </a:lnTo>
                  <a:cubicBezTo>
                    <a:pt x="322" y="9749"/>
                    <a:pt x="0" y="10234"/>
                    <a:pt x="0" y="10800"/>
                  </a:cubicBezTo>
                  <a:cubicBezTo>
                    <a:pt x="0" y="11366"/>
                    <a:pt x="322" y="11851"/>
                    <a:pt x="790" y="12097"/>
                  </a:cubicBezTo>
                  <a:lnTo>
                    <a:pt x="786" y="12103"/>
                  </a:lnTo>
                  <a:lnTo>
                    <a:pt x="2508" y="13009"/>
                  </a:lnTo>
                  <a:lnTo>
                    <a:pt x="786" y="13915"/>
                  </a:lnTo>
                  <a:lnTo>
                    <a:pt x="790" y="13921"/>
                  </a:lnTo>
                  <a:cubicBezTo>
                    <a:pt x="322" y="14167"/>
                    <a:pt x="0" y="14652"/>
                    <a:pt x="0" y="15218"/>
                  </a:cubicBezTo>
                  <a:cubicBezTo>
                    <a:pt x="0" y="15784"/>
                    <a:pt x="322" y="16269"/>
                    <a:pt x="790" y="16515"/>
                  </a:cubicBezTo>
                  <a:lnTo>
                    <a:pt x="786" y="16521"/>
                  </a:lnTo>
                  <a:lnTo>
                    <a:pt x="10113" y="21430"/>
                  </a:lnTo>
                  <a:lnTo>
                    <a:pt x="10117" y="21425"/>
                  </a:lnTo>
                  <a:cubicBezTo>
                    <a:pt x="10322" y="21533"/>
                    <a:pt x="10552" y="21600"/>
                    <a:pt x="10800" y="21600"/>
                  </a:cubicBezTo>
                  <a:cubicBezTo>
                    <a:pt x="11048" y="21600"/>
                    <a:pt x="11278" y="21533"/>
                    <a:pt x="11483" y="21425"/>
                  </a:cubicBezTo>
                  <a:lnTo>
                    <a:pt x="11486" y="21430"/>
                  </a:lnTo>
                  <a:lnTo>
                    <a:pt x="20813" y="16521"/>
                  </a:lnTo>
                  <a:lnTo>
                    <a:pt x="20810" y="16515"/>
                  </a:lnTo>
                  <a:cubicBezTo>
                    <a:pt x="21278" y="16269"/>
                    <a:pt x="21600" y="15784"/>
                    <a:pt x="21600" y="15218"/>
                  </a:cubicBezTo>
                  <a:cubicBezTo>
                    <a:pt x="21600" y="14652"/>
                    <a:pt x="21278" y="14167"/>
                    <a:pt x="20810" y="13921"/>
                  </a:cubicBezTo>
                  <a:lnTo>
                    <a:pt x="20813" y="13915"/>
                  </a:lnTo>
                  <a:lnTo>
                    <a:pt x="19092" y="13009"/>
                  </a:lnTo>
                  <a:lnTo>
                    <a:pt x="20813" y="12103"/>
                  </a:lnTo>
                  <a:lnTo>
                    <a:pt x="20810" y="12097"/>
                  </a:lnTo>
                  <a:cubicBezTo>
                    <a:pt x="21278" y="11851"/>
                    <a:pt x="21600" y="11366"/>
                    <a:pt x="21600" y="10800"/>
                  </a:cubicBezTo>
                </a:path>
              </a:pathLst>
            </a:custGeom>
            <a:solidFill>
              <a:srgbClr val="FFFFFF"/>
            </a:solidFill>
            <a:ln w="12700">
              <a:miter lim="400000"/>
            </a:ln>
          </p:spPr>
          <p:txBody>
            <a:bodyPr lIns="22860" rIns="22860" anchor="ctr"/>
            <a:lstStyle/>
            <a:p>
              <a:pPr algn="ctr" defTabSz="219451" hangingPunct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Arial"/>
                  <a:ea typeface="Arial"/>
                  <a:cs typeface="Arial"/>
                  <a:sym typeface="Arial"/>
                </a:defRPr>
              </a:pPr>
              <a:endParaRPr sz="1500" kern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49" name="Shape 1634"/>
          <p:cNvSpPr>
            <a:spLocks noChangeShapeType="1"/>
          </p:cNvSpPr>
          <p:nvPr/>
        </p:nvSpPr>
        <p:spPr bwMode="auto">
          <a:xfrm>
            <a:off x="3769248" y="5297658"/>
            <a:ext cx="407988" cy="0"/>
          </a:xfrm>
          <a:prstGeom prst="line">
            <a:avLst/>
          </a:prstGeom>
          <a:noFill/>
          <a:ln w="12700">
            <a:solidFill>
              <a:schemeClr val="bg1">
                <a:lumMod val="65000"/>
              </a:schemeClr>
            </a:solidFill>
            <a:miter lim="400000"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25400" tIns="25400" rIns="25400" bIns="25400" anchor="ctr"/>
          <a:lstStyle/>
          <a:p>
            <a:pPr defTabSz="41275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2500">
              <a:solidFill>
                <a:srgbClr val="000000"/>
              </a:solidFill>
              <a:sym typeface="Helvetica Light" pitchFamily="50" charset="0"/>
            </a:endParaRPr>
          </a:p>
        </p:txBody>
      </p:sp>
      <p:sp>
        <p:nvSpPr>
          <p:cNvPr id="50" name="Shape 1636"/>
          <p:cNvSpPr>
            <a:spLocks noChangeShapeType="1"/>
          </p:cNvSpPr>
          <p:nvPr/>
        </p:nvSpPr>
        <p:spPr bwMode="auto">
          <a:xfrm>
            <a:off x="2290492" y="5298452"/>
            <a:ext cx="407988" cy="0"/>
          </a:xfrm>
          <a:prstGeom prst="line">
            <a:avLst/>
          </a:prstGeom>
          <a:noFill/>
          <a:ln w="12700">
            <a:solidFill>
              <a:schemeClr val="bg1">
                <a:lumMod val="65000"/>
              </a:schemeClr>
            </a:solidFill>
            <a:miter lim="400000"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25400" tIns="25400" rIns="25400" bIns="25400" anchor="ctr"/>
          <a:lstStyle/>
          <a:p>
            <a:pPr defTabSz="41275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2500">
              <a:solidFill>
                <a:srgbClr val="000000"/>
              </a:solidFill>
              <a:sym typeface="Helvetica Light" pitchFamily="50" charset="0"/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1885219" y="3873091"/>
            <a:ext cx="144110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chemeClr val="accent2"/>
                </a:solidFill>
                <a:latin typeface="Impact" panose="020B0806030902050204" pitchFamily="34" charset="0"/>
              </a:rPr>
              <a:t>￥</a:t>
            </a:r>
            <a:r>
              <a:rPr lang="en-US" altLang="zh-CN" sz="2800" dirty="0">
                <a:solidFill>
                  <a:schemeClr val="accent2"/>
                </a:solidFill>
                <a:latin typeface="Impact" panose="020B0806030902050204" pitchFamily="34" charset="0"/>
              </a:rPr>
              <a:t>29,062</a:t>
            </a:r>
            <a:endParaRPr lang="zh-CN" altLang="en-US" sz="2000" dirty="0">
              <a:solidFill>
                <a:schemeClr val="accent2"/>
              </a:solidFill>
              <a:latin typeface="Impact" panose="020B0806030902050204" pitchFamily="34" charset="0"/>
            </a:endParaRPr>
          </a:p>
        </p:txBody>
      </p:sp>
      <p:cxnSp>
        <p:nvCxnSpPr>
          <p:cNvPr id="52" name="直接箭头连接符 51"/>
          <p:cNvCxnSpPr/>
          <p:nvPr/>
        </p:nvCxnSpPr>
        <p:spPr>
          <a:xfrm>
            <a:off x="1462309" y="4155011"/>
            <a:ext cx="365760" cy="0"/>
          </a:xfrm>
          <a:prstGeom prst="straightConnector1">
            <a:avLst/>
          </a:prstGeom>
          <a:noFill/>
          <a:ln w="22225" cap="flat" cmpd="sng" algn="ctr">
            <a:solidFill>
              <a:schemeClr val="accent3"/>
            </a:solidFill>
            <a:prstDash val="solid"/>
            <a:miter lim="800000"/>
            <a:tailEnd type="triangle"/>
          </a:ln>
          <a:effectLst/>
        </p:spPr>
      </p:cxnSp>
      <p:grpSp>
        <p:nvGrpSpPr>
          <p:cNvPr id="53" name="组合 52"/>
          <p:cNvGrpSpPr/>
          <p:nvPr/>
        </p:nvGrpSpPr>
        <p:grpSpPr>
          <a:xfrm>
            <a:off x="1366567" y="2148447"/>
            <a:ext cx="4059314" cy="1815036"/>
            <a:chOff x="8613448" y="2224074"/>
            <a:chExt cx="4059314" cy="1815036"/>
          </a:xfrm>
        </p:grpSpPr>
        <p:sp>
          <p:nvSpPr>
            <p:cNvPr id="54" name="文本框 53"/>
            <p:cNvSpPr txBox="1"/>
            <p:nvPr/>
          </p:nvSpPr>
          <p:spPr>
            <a:xfrm>
              <a:off x="8633200" y="2224074"/>
              <a:ext cx="1971698" cy="412576"/>
            </a:xfrm>
            <a:prstGeom prst="roundRect">
              <a:avLst>
                <a:gd name="adj" fmla="val 50000"/>
              </a:avLst>
            </a:prstGeom>
            <a:gradFill>
              <a:gsLst>
                <a:gs pos="1000">
                  <a:schemeClr val="accent1"/>
                </a:gs>
                <a:gs pos="99000">
                  <a:schemeClr val="accent4"/>
                </a:gs>
              </a:gsLst>
              <a:lin ang="16200000" scaled="1"/>
            </a:gradFill>
            <a:effectLst>
              <a:outerShdw blurRad="127000" dist="38100" dir="8100000" algn="tr" rotWithShape="0">
                <a:schemeClr val="accent4">
                  <a:alpha val="30000"/>
                </a:schemeClr>
              </a:outerShdw>
            </a:effectLst>
          </p:spPr>
          <p:txBody>
            <a:bodyPr wrap="square" rtlCol="0" anchor="ctr" anchorCtr="0">
              <a:noAutofit/>
            </a:bodyPr>
            <a:lstStyle/>
            <a:p>
              <a:pPr marR="0" lvl="0" indent="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b="1" spc="300" dirty="0">
                  <a:solidFill>
                    <a:schemeClr val="bg1"/>
                  </a:solidFill>
                  <a:latin typeface="+mj-ea"/>
                  <a:ea typeface="+mj-ea"/>
                  <a:cs typeface="+mn-ea"/>
                </a:rPr>
                <a:t>添加您的标题</a:t>
              </a:r>
            </a:p>
          </p:txBody>
        </p:sp>
        <p:sp>
          <p:nvSpPr>
            <p:cNvPr id="55" name="文本框 54"/>
            <p:cNvSpPr txBox="1"/>
            <p:nvPr/>
          </p:nvSpPr>
          <p:spPr>
            <a:xfrm>
              <a:off x="8613448" y="2746448"/>
              <a:ext cx="4059314" cy="12926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00" spc="300">
                  <a:solidFill>
                    <a:schemeClr val="bg1">
                      <a:lumMod val="65000"/>
                    </a:schemeClr>
                  </a:solidFill>
                </a:rPr>
                <a:t>由在此输入详细介绍，以表达项目工作的详细资料和文字信息。</a:t>
              </a:r>
              <a:endParaRPr lang="en-US" altLang="zh-CN" sz="1000" spc="300">
                <a:solidFill>
                  <a:schemeClr val="bg1">
                    <a:lumMod val="65000"/>
                  </a:schemeClr>
                </a:solidFill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000" spc="300">
                  <a:solidFill>
                    <a:schemeClr val="bg1">
                      <a:lumMod val="65000"/>
                    </a:schemeClr>
                  </a:solidFill>
                </a:rPr>
                <a:t>由在此输入详细介绍，以表达项目工作的详细资料和文字信息。</a:t>
              </a:r>
            </a:p>
            <a:p>
              <a:pPr>
                <a:lnSpc>
                  <a:spcPct val="150000"/>
                </a:lnSpc>
              </a:pPr>
              <a:endParaRPr lang="zh-CN" altLang="en-US" sz="1000" spc="300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  <p:sp>
        <p:nvSpPr>
          <p:cNvPr id="56" name="Shape 2340"/>
          <p:cNvSpPr>
            <a:spLocks noChangeArrowheads="1"/>
          </p:cNvSpPr>
          <p:nvPr/>
        </p:nvSpPr>
        <p:spPr bwMode="auto">
          <a:xfrm>
            <a:off x="7491654" y="2548076"/>
            <a:ext cx="2834481" cy="2835275"/>
          </a:xfrm>
          <a:prstGeom prst="ellipse">
            <a:avLst/>
          </a:prstGeom>
          <a:solidFill>
            <a:srgbClr val="F8FAFB">
              <a:alpha val="23921"/>
            </a:srgbClr>
          </a:solidFill>
          <a:ln w="12700">
            <a:solidFill>
              <a:srgbClr val="F8FAFB"/>
            </a:solidFill>
            <a:miter lim="800000"/>
            <a:headEnd/>
            <a:tailEnd/>
          </a:ln>
        </p:spPr>
        <p:txBody>
          <a:bodyPr lIns="22860" rIns="22860" anchor="ctr"/>
          <a:lstStyle>
            <a:lvl1pPr algn="ctr" defTabSz="1765300">
              <a:defRPr sz="5000">
                <a:solidFill>
                  <a:srgbClr val="000000"/>
                </a:solidFill>
                <a:latin typeface="Helvetica Light" pitchFamily="50" charset="0"/>
                <a:ea typeface="Helvetica Light" pitchFamily="50" charset="0"/>
                <a:cs typeface="Helvetica Light" pitchFamily="50" charset="0"/>
                <a:sym typeface="Helvetica Light" pitchFamily="50" charset="0"/>
              </a:defRPr>
            </a:lvl1pPr>
            <a:lvl2pPr algn="ctr" defTabSz="1765300">
              <a:defRPr sz="5000">
                <a:solidFill>
                  <a:srgbClr val="000000"/>
                </a:solidFill>
                <a:latin typeface="Helvetica Light" pitchFamily="50" charset="0"/>
                <a:ea typeface="Helvetica Light" pitchFamily="50" charset="0"/>
                <a:cs typeface="Helvetica Light" pitchFamily="50" charset="0"/>
                <a:sym typeface="Helvetica Light" pitchFamily="50" charset="0"/>
              </a:defRPr>
            </a:lvl2pPr>
            <a:lvl3pPr algn="ctr" defTabSz="1765300">
              <a:defRPr sz="5000">
                <a:solidFill>
                  <a:srgbClr val="000000"/>
                </a:solidFill>
                <a:latin typeface="Helvetica Light" pitchFamily="50" charset="0"/>
                <a:ea typeface="Helvetica Light" pitchFamily="50" charset="0"/>
                <a:cs typeface="Helvetica Light" pitchFamily="50" charset="0"/>
                <a:sym typeface="Helvetica Light" pitchFamily="50" charset="0"/>
              </a:defRPr>
            </a:lvl3pPr>
            <a:lvl4pPr algn="ctr" defTabSz="1765300">
              <a:defRPr sz="5000">
                <a:solidFill>
                  <a:srgbClr val="000000"/>
                </a:solidFill>
                <a:latin typeface="Helvetica Light" pitchFamily="50" charset="0"/>
                <a:ea typeface="Helvetica Light" pitchFamily="50" charset="0"/>
                <a:cs typeface="Helvetica Light" pitchFamily="50" charset="0"/>
                <a:sym typeface="Helvetica Light" pitchFamily="50" charset="0"/>
              </a:defRPr>
            </a:lvl4pPr>
            <a:lvl5pPr algn="ctr" defTabSz="1765300">
              <a:defRPr sz="5000">
                <a:solidFill>
                  <a:srgbClr val="000000"/>
                </a:solidFill>
                <a:latin typeface="Helvetica Light" pitchFamily="50" charset="0"/>
                <a:ea typeface="Helvetica Light" pitchFamily="50" charset="0"/>
                <a:cs typeface="Helvetica Light" pitchFamily="50" charset="0"/>
                <a:sym typeface="Helvetica Light" pitchFamily="50" charset="0"/>
              </a:defRPr>
            </a:lvl5pPr>
            <a:lvl6pPr marL="457200" indent="914400" algn="ctr" defTabSz="176530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 pitchFamily="50" charset="0"/>
                <a:ea typeface="Helvetica Light" pitchFamily="50" charset="0"/>
                <a:cs typeface="Helvetica Light" pitchFamily="50" charset="0"/>
                <a:sym typeface="Helvetica Light" pitchFamily="50" charset="0"/>
              </a:defRPr>
            </a:lvl6pPr>
            <a:lvl7pPr marL="914400" indent="914400" algn="ctr" defTabSz="176530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 pitchFamily="50" charset="0"/>
                <a:ea typeface="Helvetica Light" pitchFamily="50" charset="0"/>
                <a:cs typeface="Helvetica Light" pitchFamily="50" charset="0"/>
                <a:sym typeface="Helvetica Light" pitchFamily="50" charset="0"/>
              </a:defRPr>
            </a:lvl7pPr>
            <a:lvl8pPr marL="1371600" indent="914400" algn="ctr" defTabSz="176530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 pitchFamily="50" charset="0"/>
                <a:ea typeface="Helvetica Light" pitchFamily="50" charset="0"/>
                <a:cs typeface="Helvetica Light" pitchFamily="50" charset="0"/>
                <a:sym typeface="Helvetica Light" pitchFamily="50" charset="0"/>
              </a:defRPr>
            </a:lvl8pPr>
            <a:lvl9pPr marL="1828800" indent="914400" algn="ctr" defTabSz="176530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 pitchFamily="50" charset="0"/>
                <a:ea typeface="Helvetica Light" pitchFamily="50" charset="0"/>
                <a:cs typeface="Helvetica Light" pitchFamily="50" charset="0"/>
                <a:sym typeface="Helvetica Light" pitchFamily="50" charset="0"/>
              </a:defRPr>
            </a:lvl9pPr>
          </a:lstStyle>
          <a:p>
            <a:pPr fontAlgn="base" hangingPunct="0">
              <a:spcBef>
                <a:spcPct val="0"/>
              </a:spcBef>
              <a:spcAft>
                <a:spcPct val="0"/>
              </a:spcAft>
            </a:pPr>
            <a:endParaRPr lang="zh-CN" altLang="zh-CN" sz="1700">
              <a:solidFill>
                <a:srgbClr val="FFFFFF"/>
              </a:solidFill>
              <a:latin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4595816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ageCurlDouble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7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7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7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2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2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75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7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35" presetClass="pat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2.96296E-6 L -0.04558 2.96296E-6 " pathEditMode="relative" rAng="0" ptsTypes="AA">
                                      <p:cBhvr>
                                        <p:cTn id="49" dur="1500" spd="-100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79" y="0"/>
                                    </p:animMotion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7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35" presetClass="path" presetSubtype="0" decel="10000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1.875E-6 2.22222E-6 L -0.04557 2.22222E-6 " pathEditMode="relative" rAng="0" ptsTypes="AA">
                                      <p:cBhvr>
                                        <p:cTn id="54" dur="1500" spd="-100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79" y="0"/>
                                    </p:animMotion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7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42" presetClass="pat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375E-6 -1.85185E-6 L 0.08033 -0.00092 " pathEditMode="relative" rAng="0" ptsTypes="AA">
                                      <p:cBhvr>
                                        <p:cTn id="59" dur="1250" spd="-100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010" y="-46"/>
                                    </p:animMotion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35" presetClass="path" presetSubtype="0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3.125E-6 3.33333E-6 L 0.06002 3.33333E-6 " pathEditMode="relative" rAng="0" ptsTypes="AA">
                                      <p:cBhvr>
                                        <p:cTn id="64" dur="1500" spd="-100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95" y="0"/>
                                    </p:animMotion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35" presetClass="path" presetSubtype="0" decel="10000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3.125E-6 3.33333E-6 L 0.06002 3.33333E-6 " pathEditMode="relative" rAng="0" ptsTypes="AA">
                                      <p:cBhvr>
                                        <p:cTn id="69" dur="1500" spd="-100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95" y="0"/>
                                    </p:animMotion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35" presetClass="path" presetSubtype="0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3.125E-6 3.33333E-6 L 0.06002 3.33333E-6 " pathEditMode="relative" rAng="0" ptsTypes="AA">
                                      <p:cBhvr>
                                        <p:cTn id="74" dur="1500" spd="-100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95" y="0"/>
                                    </p:animMotion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35" presetClass="path" presetSubtype="0" decel="10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3.125E-6 3.33333E-6 L 0.06002 3.33333E-6 " pathEditMode="relative" rAng="0" ptsTypes="AA">
                                      <p:cBhvr>
                                        <p:cTn id="79" dur="1500" spd="-100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95" y="0"/>
                                    </p:animMotion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35" presetClass="path" presetSubtype="0" decel="10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3.125E-6 3.33333E-6 L 0.06002 3.33333E-6 " pathEditMode="relative" rAng="0" ptsTypes="AA">
                                      <p:cBhvr>
                                        <p:cTn id="84" dur="1500" spd="-100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95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49" grpId="0" animBg="1"/>
      <p:bldP spid="49" grpId="1" animBg="1"/>
      <p:bldP spid="50" grpId="0" animBg="1"/>
      <p:bldP spid="50" grpId="1" animBg="1"/>
      <p:bldP spid="51" grpId="0"/>
      <p:bldP spid="51" grpId="1"/>
      <p:bldP spid="56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 rot="18909118" flipH="1">
            <a:off x="3330938" y="1186696"/>
            <a:ext cx="4677875" cy="450108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8" name="矩形 7"/>
          <p:cNvSpPr/>
          <p:nvPr/>
        </p:nvSpPr>
        <p:spPr>
          <a:xfrm rot="18909118" flipH="1">
            <a:off x="4034067" y="1178460"/>
            <a:ext cx="4654519" cy="450108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2540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grpSp>
        <p:nvGrpSpPr>
          <p:cNvPr id="9" name="组合 8"/>
          <p:cNvGrpSpPr/>
          <p:nvPr/>
        </p:nvGrpSpPr>
        <p:grpSpPr>
          <a:xfrm rot="13504763" flipH="1">
            <a:off x="3513234" y="3349519"/>
            <a:ext cx="423863" cy="423863"/>
            <a:chOff x="2130287" y="4747659"/>
            <a:chExt cx="771939" cy="771939"/>
          </a:xfrm>
        </p:grpSpPr>
        <p:cxnSp>
          <p:nvCxnSpPr>
            <p:cNvPr id="10" name="直接连接符 9"/>
            <p:cNvCxnSpPr/>
            <p:nvPr/>
          </p:nvCxnSpPr>
          <p:spPr>
            <a:xfrm>
              <a:off x="2130287" y="4747660"/>
              <a:ext cx="771939" cy="0"/>
            </a:xfrm>
            <a:prstGeom prst="line">
              <a:avLst/>
            </a:prstGeom>
            <a:ln w="9525" cap="rnd">
              <a:solidFill>
                <a:schemeClr val="accent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 rot="16200000">
              <a:off x="1744318" y="5133629"/>
              <a:ext cx="771939" cy="0"/>
            </a:xfrm>
            <a:prstGeom prst="line">
              <a:avLst/>
            </a:prstGeom>
            <a:ln w="9525" cap="rnd">
              <a:solidFill>
                <a:schemeClr val="accent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" name="组合 11"/>
          <p:cNvGrpSpPr/>
          <p:nvPr/>
        </p:nvGrpSpPr>
        <p:grpSpPr>
          <a:xfrm rot="13495237">
            <a:off x="5751407" y="4924854"/>
            <a:ext cx="1165475" cy="1165475"/>
            <a:chOff x="2130287" y="4747659"/>
            <a:chExt cx="771939" cy="771939"/>
          </a:xfrm>
        </p:grpSpPr>
        <p:cxnSp>
          <p:nvCxnSpPr>
            <p:cNvPr id="13" name="直接连接符 12"/>
            <p:cNvCxnSpPr/>
            <p:nvPr/>
          </p:nvCxnSpPr>
          <p:spPr>
            <a:xfrm>
              <a:off x="2130287" y="4747660"/>
              <a:ext cx="771939" cy="0"/>
            </a:xfrm>
            <a:prstGeom prst="line">
              <a:avLst/>
            </a:prstGeom>
            <a:ln w="9525" cap="rnd">
              <a:solidFill>
                <a:schemeClr val="accent2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 rot="16200000">
              <a:off x="1744318" y="5133629"/>
              <a:ext cx="771939" cy="0"/>
            </a:xfrm>
            <a:prstGeom prst="line">
              <a:avLst/>
            </a:prstGeom>
            <a:ln w="9525" cap="rnd">
              <a:solidFill>
                <a:schemeClr val="accent2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9" name="圆角矩形 18"/>
          <p:cNvSpPr/>
          <p:nvPr/>
        </p:nvSpPr>
        <p:spPr>
          <a:xfrm>
            <a:off x="5676103" y="4706620"/>
            <a:ext cx="1370446" cy="30742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  <a:tileRect/>
          </a:gradFill>
          <a:ln w="254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0" cap="none" spc="3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MORE</a:t>
            </a:r>
            <a:endParaRPr kumimoji="0" lang="zh-CN" altLang="en-US" sz="1400" b="0" i="0" u="none" strike="noStrike" kern="0" cap="none" spc="30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2806292" y="4367969"/>
            <a:ext cx="66175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200" spc="15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THANK YOU FOR WATCHING </a:t>
            </a:r>
            <a:endParaRPr lang="zh-CN" altLang="en-US" sz="1200" spc="15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5106574" y="1598400"/>
            <a:ext cx="1999265" cy="2308324"/>
          </a:xfrm>
          <a:prstGeom prst="rect">
            <a:avLst/>
          </a:prstGeom>
        </p:spPr>
        <p:txBody>
          <a:bodyPr vert="horz" wrap="none">
            <a:spAutoFit/>
          </a:bodyPr>
          <a:lstStyle/>
          <a:p>
            <a:pPr algn="ctr"/>
            <a:r>
              <a:rPr lang="zh-CN" altLang="en-US" sz="7200" b="1" spc="-15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谢谢</a:t>
            </a:r>
            <a:endParaRPr lang="en-US" altLang="zh-CN" sz="7200" b="1" spc="-150" dirty="0"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  <a:p>
            <a:pPr algn="ctr"/>
            <a:r>
              <a:rPr lang="zh-CN" altLang="en-US" sz="7200" b="1" spc="-15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观看</a:t>
            </a:r>
          </a:p>
        </p:txBody>
      </p:sp>
      <p:cxnSp>
        <p:nvCxnSpPr>
          <p:cNvPr id="23" name="直接连接符 22"/>
          <p:cNvCxnSpPr/>
          <p:nvPr/>
        </p:nvCxnSpPr>
        <p:spPr>
          <a:xfrm flipV="1">
            <a:off x="7159618" y="1574871"/>
            <a:ext cx="1277265" cy="1143206"/>
          </a:xfrm>
          <a:prstGeom prst="line">
            <a:avLst/>
          </a:prstGeom>
          <a:ln w="2857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 flipV="1">
            <a:off x="5039357" y="1338663"/>
            <a:ext cx="527814" cy="472416"/>
          </a:xfrm>
          <a:prstGeom prst="line">
            <a:avLst/>
          </a:prstGeom>
          <a:ln w="9525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 flipV="1">
            <a:off x="7394503" y="3743058"/>
            <a:ext cx="420096" cy="376004"/>
          </a:xfrm>
          <a:prstGeom prst="line">
            <a:avLst/>
          </a:prstGeom>
          <a:ln w="28575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 flipV="1">
            <a:off x="3425449" y="4262032"/>
            <a:ext cx="840192" cy="752008"/>
          </a:xfrm>
          <a:prstGeom prst="line">
            <a:avLst/>
          </a:prstGeom>
          <a:ln w="190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矩形 26"/>
          <p:cNvSpPr/>
          <p:nvPr/>
        </p:nvSpPr>
        <p:spPr>
          <a:xfrm>
            <a:off x="5209187" y="3814955"/>
            <a:ext cx="2122697" cy="253916"/>
          </a:xfrm>
          <a:prstGeom prst="rect">
            <a:avLst/>
          </a:prstGeom>
          <a:noFill/>
          <a:effectLst/>
        </p:spPr>
        <p:txBody>
          <a:bodyPr vert="horz" wrap="none">
            <a:spAutoFit/>
          </a:bodyPr>
          <a:lstStyle/>
          <a:p>
            <a:pPr defTabSz="816174"/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方正美黑简体" panose="02010601030101010101" pitchFamily="2" charset="-122"/>
                <a:ea typeface="方正美黑简体" panose="02010601030101010101" pitchFamily="2" charset="-122"/>
                <a:cs typeface="+mn-ea"/>
                <a:sym typeface="+mn-lt"/>
              </a:rPr>
              <a:t>汇报人：</a:t>
            </a:r>
            <a:r>
              <a:rPr lang="en-US" altLang="zh-CN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方正美黑简体" panose="02010601030101010101" pitchFamily="2" charset="-122"/>
                <a:ea typeface="方正美黑简体" panose="02010601030101010101" pitchFamily="2" charset="-122"/>
                <a:cs typeface="+mn-ea"/>
                <a:sym typeface="+mn-lt"/>
              </a:rPr>
              <a:t>XXX</a:t>
            </a:r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方正美黑简体" panose="02010601030101010101" pitchFamily="2" charset="-122"/>
                <a:ea typeface="方正美黑简体" panose="02010601030101010101" pitchFamily="2" charset="-122"/>
                <a:cs typeface="+mn-ea"/>
                <a:sym typeface="+mn-lt"/>
              </a:rPr>
              <a:t>   时间：</a:t>
            </a:r>
            <a:r>
              <a:rPr lang="en-US" altLang="zh-CN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方正美黑简体" panose="02010601030101010101" pitchFamily="2" charset="-122"/>
                <a:ea typeface="方正美黑简体" panose="02010601030101010101" pitchFamily="2" charset="-122"/>
                <a:cs typeface="+mn-ea"/>
                <a:sym typeface="+mn-lt"/>
              </a:rPr>
              <a:t>XX</a:t>
            </a:r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方正美黑简体" panose="02010601030101010101" pitchFamily="2" charset="-122"/>
                <a:ea typeface="方正美黑简体" panose="02010601030101010101" pitchFamily="2" charset="-122"/>
                <a:cs typeface="+mn-ea"/>
                <a:sym typeface="+mn-lt"/>
              </a:rPr>
              <a:t>年</a:t>
            </a:r>
            <a:r>
              <a:rPr lang="en-US" altLang="zh-CN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方正美黑简体" panose="02010601030101010101" pitchFamily="2" charset="-122"/>
                <a:ea typeface="方正美黑简体" panose="02010601030101010101" pitchFamily="2" charset="-122"/>
                <a:cs typeface="+mn-ea"/>
                <a:sym typeface="+mn-lt"/>
              </a:rPr>
              <a:t>XX</a:t>
            </a:r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方正美黑简体" panose="02010601030101010101" pitchFamily="2" charset="-122"/>
                <a:ea typeface="方正美黑简体" panose="02010601030101010101" pitchFamily="2" charset="-122"/>
                <a:cs typeface="+mn-ea"/>
                <a:sym typeface="+mn-lt"/>
              </a:rPr>
              <a:t>月</a:t>
            </a:r>
          </a:p>
        </p:txBody>
      </p:sp>
    </p:spTree>
    <p:extLst>
      <p:ext uri="{BB962C8B-B14F-4D97-AF65-F5344CB8AC3E}">
        <p14:creationId xmlns:p14="http://schemas.microsoft.com/office/powerpoint/2010/main" val="10296853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0">
        <p14:shred/>
      </p:transition>
    </mc:Choice>
    <mc:Fallback xmlns="">
      <p:transition spd="slow" advClick="0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35" presetClass="path" presetSubtype="0" decel="4000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0.03073 -4.81481E-6 L -0.11432 -4.81481E-6 " pathEditMode="relative" rAng="0" ptsTypes="AA">
                                          <p:cBhvr>
                                            <p:cTn id="9" dur="750" spd="-100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7253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" presetID="35" presetClass="path" presetSubtype="0" accel="40000" decel="40000" fill="hold" grpId="2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animMotion origin="layout" path="M 0.03073 7.40741E-7 L -3.75E-6 7.40741E-7 " pathEditMode="relative" rAng="0" ptsTypes="AA">
                                          <p:cBhvr>
                                            <p:cTn id="11" dur="7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536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2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35" presetClass="path" presetSubtype="0" decel="4000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-0.03073 4.07407E-6 L 0.11432 4.07407E-6 " pathEditMode="relative" rAng="0" ptsTypes="AA">
                                          <p:cBhvr>
                                            <p:cTn id="16" dur="750" spd="-100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7253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" presetID="35" presetClass="path" presetSubtype="0" accel="40000" decel="40000" fill="hold" grpId="2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animMotion origin="layout" path="M 0 4.07407E-6 L -0.03073 4.07407E-6 " pathEditMode="relative" rAng="0" ptsTypes="AA">
                                          <p:cBhvr>
                                            <p:cTn id="18" dur="750" spd="-100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536" y="0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0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75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64" presetClass="path" presetSubtype="0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2.70833E-6 -4.44444E-6 L 0.20677 0.0044 " pathEditMode="relative" rAng="0" ptsTypes="AA">
                                          <p:cBhvr>
                                            <p:cTn id="24" dur="1250" spd="-100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0339" y="20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5" presetID="10" presetClass="entr" presetSubtype="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10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64" presetClass="path" presetSubtype="0" decel="10000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Motion origin="layout" path="M 3.54167E-6 2.96296E-6 L 3.54167E-6 -0.08658 " pathEditMode="relative" rAng="0" ptsTypes="AA">
                                          <p:cBhvr>
                                            <p:cTn id="29" dur="1000" spd="-100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432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0" presetID="10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" dur="10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42" presetClass="path" presetSubtype="0" decel="100000" fill="hold" grpId="1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Motion origin="layout" path="M 1.875E-6 1.85185E-6 L 1.875E-6 0.11088 " pathEditMode="relative" rAng="0" ptsTypes="AA">
                                          <p:cBhvr>
                                            <p:cTn id="34" dur="1000" spd="-100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553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3" accel="52000" fill="hold" grpId="0" nodeType="withEffect" p14:presetBounceEnd="5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37" dur="2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38" dur="2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2" presetClass="entr" presetSubtype="3" accel="52000" fill="hold" grpId="0" nodeType="withEffect" p14:presetBounceEnd="5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41" dur="2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42" dur="2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3" presetID="2" presetClass="entr" presetSubtype="3" accel="52000" fill="hold" nodeType="withEffect" p14:presetBounceEnd="5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45" dur="2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46" dur="2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2" presetClass="entr" presetSubtype="3" accel="52000" fill="hold" nodeType="withEffect" p14:presetBounceEnd="5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49" dur="2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50" dur="2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2" presetClass="entr" presetSubtype="3" accel="52000" fill="hold" nodeType="withEffect" p14:presetBounceEnd="5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53" dur="2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54" dur="2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" presetID="2" presetClass="entr" presetSubtype="3" accel="52000" fill="hold" nodeType="withEffect" p14:presetBounceEnd="5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57" dur="2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58" dur="2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9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60" presetID="16" presetClass="entr" presetSubtype="2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62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 animBg="1"/>
          <p:bldP spid="7" grpId="1" animBg="1"/>
          <p:bldP spid="7" grpId="2" animBg="1"/>
          <p:bldP spid="8" grpId="0" animBg="1"/>
          <p:bldP spid="8" grpId="1" animBg="1"/>
          <p:bldP spid="8" grpId="2" animBg="1"/>
          <p:bldP spid="19" grpId="0" animBg="1"/>
          <p:bldP spid="19" grpId="1" animBg="1"/>
          <p:bldP spid="21" grpId="0"/>
          <p:bldP spid="22" grpId="0"/>
          <p:bldP spid="27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35" presetClass="path" presetSubtype="0" decel="4000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0.03073 -4.81481E-6 L -0.11432 -4.81481E-6 " pathEditMode="relative" rAng="0" ptsTypes="AA">
                                          <p:cBhvr>
                                            <p:cTn id="9" dur="750" spd="-100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7253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" presetID="35" presetClass="path" presetSubtype="0" accel="40000" decel="40000" fill="hold" grpId="2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animMotion origin="layout" path="M 0.03073 7.40741E-7 L -3.75E-6 7.40741E-7 " pathEditMode="relative" rAng="0" ptsTypes="AA">
                                          <p:cBhvr>
                                            <p:cTn id="11" dur="7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536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2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35" presetClass="path" presetSubtype="0" decel="4000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-0.03073 4.07407E-6 L 0.11432 4.07407E-6 " pathEditMode="relative" rAng="0" ptsTypes="AA">
                                          <p:cBhvr>
                                            <p:cTn id="16" dur="750" spd="-100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7253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" presetID="35" presetClass="path" presetSubtype="0" accel="40000" decel="40000" fill="hold" grpId="2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animMotion origin="layout" path="M 0 4.07407E-6 L -0.03073 4.07407E-6 " pathEditMode="relative" rAng="0" ptsTypes="AA">
                                          <p:cBhvr>
                                            <p:cTn id="18" dur="750" spd="-100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536" y="0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0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75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64" presetClass="path" presetSubtype="0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2.70833E-6 -4.44444E-6 L 0.20677 0.0044 " pathEditMode="relative" rAng="0" ptsTypes="AA">
                                          <p:cBhvr>
                                            <p:cTn id="24" dur="1250" spd="-100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0339" y="20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5" presetID="10" presetClass="entr" presetSubtype="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10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64" presetClass="path" presetSubtype="0" decel="10000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Motion origin="layout" path="M 3.54167E-6 2.96296E-6 L 3.54167E-6 -0.08658 " pathEditMode="relative" rAng="0" ptsTypes="AA">
                                          <p:cBhvr>
                                            <p:cTn id="29" dur="1000" spd="-100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432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0" presetID="10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" dur="10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42" presetClass="path" presetSubtype="0" decel="100000" fill="hold" grpId="1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Motion origin="layout" path="M 1.875E-6 1.85185E-6 L 1.875E-6 0.11088 " pathEditMode="relative" rAng="0" ptsTypes="AA">
                                          <p:cBhvr>
                                            <p:cTn id="34" dur="1000" spd="-100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553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3" accel="52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2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2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2" presetClass="entr" presetSubtype="3" accel="52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2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2" dur="2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3" presetID="2" presetClass="entr" presetSubtype="3" accel="52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5" dur="2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6" dur="2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2" presetClass="entr" presetSubtype="3" accel="52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9" dur="2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0" dur="2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2" presetClass="entr" presetSubtype="3" accel="52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3" dur="2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4" dur="2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" presetID="2" presetClass="entr" presetSubtype="3" accel="52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7" dur="2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8" dur="2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9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60" presetID="16" presetClass="entr" presetSubtype="2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62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 animBg="1"/>
          <p:bldP spid="7" grpId="1" animBg="1"/>
          <p:bldP spid="7" grpId="2" animBg="1"/>
          <p:bldP spid="8" grpId="0" animBg="1"/>
          <p:bldP spid="8" grpId="1" animBg="1"/>
          <p:bldP spid="8" grpId="2" animBg="1"/>
          <p:bldP spid="19" grpId="0" animBg="1"/>
          <p:bldP spid="19" grpId="1" animBg="1"/>
          <p:bldP spid="21" grpId="0"/>
          <p:bldP spid="22" grpId="0"/>
          <p:bldP spid="27" grpId="0"/>
        </p:bldLst>
      </p:timing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21323"/>
            <a:ext cx="12374366" cy="8244018"/>
          </a:xfrm>
          <a:prstGeom prst="rect">
            <a:avLst/>
          </a:prstGeom>
        </p:spPr>
      </p:pic>
      <p:sp>
        <p:nvSpPr>
          <p:cNvPr id="30" name="任意多边形 29"/>
          <p:cNvSpPr/>
          <p:nvPr/>
        </p:nvSpPr>
        <p:spPr>
          <a:xfrm>
            <a:off x="0" y="0"/>
            <a:ext cx="9694151" cy="6858000"/>
          </a:xfrm>
          <a:custGeom>
            <a:avLst/>
            <a:gdLst>
              <a:gd name="connsiteX0" fmla="*/ 0 w 9694151"/>
              <a:gd name="connsiteY0" fmla="*/ 0 h 6858000"/>
              <a:gd name="connsiteX1" fmla="*/ 2850109 w 9694151"/>
              <a:gd name="connsiteY1" fmla="*/ 0 h 6858000"/>
              <a:gd name="connsiteX2" fmla="*/ 9694151 w 9694151"/>
              <a:gd name="connsiteY2" fmla="*/ 6858000 h 6858000"/>
              <a:gd name="connsiteX3" fmla="*/ 0 w 9694151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694151" h="6858000">
                <a:moveTo>
                  <a:pt x="0" y="0"/>
                </a:moveTo>
                <a:lnTo>
                  <a:pt x="2850109" y="0"/>
                </a:lnTo>
                <a:lnTo>
                  <a:pt x="9694151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任意多边形 13"/>
          <p:cNvSpPr/>
          <p:nvPr/>
        </p:nvSpPr>
        <p:spPr>
          <a:xfrm>
            <a:off x="2888168" y="0"/>
            <a:ext cx="7658962" cy="6858000"/>
          </a:xfrm>
          <a:custGeom>
            <a:avLst/>
            <a:gdLst>
              <a:gd name="connsiteX0" fmla="*/ 0 w 7658962"/>
              <a:gd name="connsiteY0" fmla="*/ 0 h 6858000"/>
              <a:gd name="connsiteX1" fmla="*/ 831578 w 7658962"/>
              <a:gd name="connsiteY1" fmla="*/ 0 h 6858000"/>
              <a:gd name="connsiteX2" fmla="*/ 7658962 w 7658962"/>
              <a:gd name="connsiteY2" fmla="*/ 6858000 h 6858000"/>
              <a:gd name="connsiteX3" fmla="*/ 6844042 w 7658962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658962" h="6858000">
                <a:moveTo>
                  <a:pt x="0" y="0"/>
                </a:moveTo>
                <a:lnTo>
                  <a:pt x="831578" y="0"/>
                </a:lnTo>
                <a:lnTo>
                  <a:pt x="7658962" y="6858000"/>
                </a:lnTo>
                <a:lnTo>
                  <a:pt x="6844042" y="6858000"/>
                </a:lnTo>
                <a:close/>
              </a:path>
            </a:pathLst>
          </a:custGeom>
          <a:solidFill>
            <a:schemeClr val="accent2">
              <a:alpha val="5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任意多边形 11"/>
          <p:cNvSpPr/>
          <p:nvPr/>
        </p:nvSpPr>
        <p:spPr>
          <a:xfrm>
            <a:off x="2818516" y="0"/>
            <a:ext cx="7143810" cy="6858000"/>
          </a:xfrm>
          <a:custGeom>
            <a:avLst/>
            <a:gdLst>
              <a:gd name="connsiteX0" fmla="*/ 0 w 7143810"/>
              <a:gd name="connsiteY0" fmla="*/ 0 h 6858000"/>
              <a:gd name="connsiteX1" fmla="*/ 299769 w 7143810"/>
              <a:gd name="connsiteY1" fmla="*/ 0 h 6858000"/>
              <a:gd name="connsiteX2" fmla="*/ 7143810 w 7143810"/>
              <a:gd name="connsiteY2" fmla="*/ 6858000 h 6858000"/>
              <a:gd name="connsiteX3" fmla="*/ 6844041 w 714381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143810" h="6858000">
                <a:moveTo>
                  <a:pt x="0" y="0"/>
                </a:moveTo>
                <a:lnTo>
                  <a:pt x="299769" y="0"/>
                </a:lnTo>
                <a:lnTo>
                  <a:pt x="7143810" y="6858000"/>
                </a:lnTo>
                <a:lnTo>
                  <a:pt x="6844041" y="68580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127000" dist="38100" dir="8100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2233712" y="1838638"/>
            <a:ext cx="1364476" cy="186204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1500">
                <a:solidFill>
                  <a:schemeClr val="accent3"/>
                </a:solidFill>
                <a:latin typeface="+mj-ea"/>
                <a:ea typeface="+mj-ea"/>
                <a:cs typeface="+mn-ea"/>
                <a:sym typeface="+mn-lt"/>
              </a:rPr>
              <a:t>01</a:t>
            </a:r>
            <a:endParaRPr lang="zh-CN" altLang="en-US" sz="11500">
              <a:solidFill>
                <a:schemeClr val="accent3"/>
              </a:solidFill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723362" y="2576343"/>
            <a:ext cx="1269899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5400">
                <a:solidFill>
                  <a:schemeClr val="accent4">
                    <a:lumMod val="40000"/>
                    <a:lumOff val="60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Part</a:t>
            </a:r>
            <a:endParaRPr lang="zh-CN" altLang="en-US" sz="5400">
              <a:solidFill>
                <a:schemeClr val="accent4">
                  <a:lumMod val="40000"/>
                  <a:lumOff val="60000"/>
                </a:schemeClr>
              </a:solidFill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1718931" y="791899"/>
            <a:ext cx="127791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>
                <a:solidFill>
                  <a:schemeClr val="accent4"/>
                </a:solidFill>
                <a:cs typeface="+mn-ea"/>
                <a:sym typeface="+mn-lt"/>
              </a:rPr>
              <a:t>Microsoft Office</a:t>
            </a:r>
          </a:p>
        </p:txBody>
      </p:sp>
      <p:sp>
        <p:nvSpPr>
          <p:cNvPr id="35" name="Rounded Rectangle 3"/>
          <p:cNvSpPr/>
          <p:nvPr/>
        </p:nvSpPr>
        <p:spPr>
          <a:xfrm>
            <a:off x="955421" y="853030"/>
            <a:ext cx="436452" cy="436452"/>
          </a:xfrm>
          <a:prstGeom prst="roundRect">
            <a:avLst>
              <a:gd name="adj" fmla="val 6831"/>
            </a:avLst>
          </a:prstGeom>
          <a:ln>
            <a:noFill/>
          </a:ln>
          <a:effectLst>
            <a:outerShdw blurRad="38100" dist="38100" dir="8100000" algn="tr" rotWithShape="0">
              <a:prstClr val="black">
                <a:alpha val="40000"/>
              </a:prstClr>
            </a:outerShdw>
          </a:effectLst>
          <a:scene3d>
            <a:camera prst="isometricTopUp"/>
            <a:lightRig rig="threePt" dir="t"/>
          </a:scene3d>
          <a:sp3d prstMaterial="matte">
            <a:extrusionClr>
              <a:schemeClr val="accent1"/>
            </a:extrusionClr>
            <a:contourClr>
              <a:schemeClr val="accent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endParaRPr lang="en-US" sz="4400" dirty="0">
              <a:cs typeface="+mn-ea"/>
              <a:sym typeface="+mn-lt"/>
            </a:endParaRPr>
          </a:p>
        </p:txBody>
      </p:sp>
      <p:sp>
        <p:nvSpPr>
          <p:cNvPr id="36" name="Rounded Rectangle 3"/>
          <p:cNvSpPr/>
          <p:nvPr/>
        </p:nvSpPr>
        <p:spPr>
          <a:xfrm>
            <a:off x="955421" y="731202"/>
            <a:ext cx="436452" cy="436452"/>
          </a:xfrm>
          <a:prstGeom prst="roundRect">
            <a:avLst>
              <a:gd name="adj" fmla="val 6831"/>
            </a:avLst>
          </a:prstGeom>
          <a:solidFill>
            <a:schemeClr val="accent4"/>
          </a:solidFill>
          <a:ln>
            <a:noFill/>
          </a:ln>
          <a:effectLst>
            <a:outerShdw blurRad="38100" dist="38100" dir="8100000" algn="tr" rotWithShape="0">
              <a:prstClr val="black">
                <a:alpha val="40000"/>
              </a:prstClr>
            </a:outerShdw>
          </a:effectLst>
          <a:scene3d>
            <a:camera prst="isometricTopUp"/>
            <a:lightRig rig="threePt" dir="t"/>
          </a:scene3d>
          <a:sp3d prstMaterial="matte">
            <a:extrusionClr>
              <a:schemeClr val="accent3"/>
            </a:extrusionClr>
            <a:contourClr>
              <a:schemeClr val="accent3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endParaRPr lang="en-US" sz="4400" dirty="0">
              <a:cs typeface="+mn-ea"/>
              <a:sym typeface="+mn-lt"/>
            </a:endParaRPr>
          </a:p>
        </p:txBody>
      </p:sp>
      <p:sp>
        <p:nvSpPr>
          <p:cNvPr id="37" name="Rounded Rectangle 3"/>
          <p:cNvSpPr/>
          <p:nvPr/>
        </p:nvSpPr>
        <p:spPr>
          <a:xfrm>
            <a:off x="955421" y="609373"/>
            <a:ext cx="436452" cy="436452"/>
          </a:xfrm>
          <a:prstGeom prst="roundRect">
            <a:avLst>
              <a:gd name="adj" fmla="val 6831"/>
            </a:avLst>
          </a:prstGeom>
          <a:solidFill>
            <a:schemeClr val="accent2"/>
          </a:solidFill>
          <a:ln>
            <a:noFill/>
          </a:ln>
          <a:effectLst>
            <a:outerShdw blurRad="38100" dist="38100" dir="8100000" algn="tr" rotWithShape="0">
              <a:prstClr val="black">
                <a:alpha val="40000"/>
              </a:prstClr>
            </a:outerShdw>
          </a:effectLst>
          <a:scene3d>
            <a:camera prst="isometricTopUp"/>
            <a:lightRig rig="threePt" dir="t"/>
          </a:scene3d>
          <a:sp3d prstMaterial="matte">
            <a:extrusionClr>
              <a:schemeClr val="accent3"/>
            </a:extrusionClr>
            <a:contourClr>
              <a:schemeClr val="accent3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endParaRPr lang="en-US" sz="4400" dirty="0">
              <a:cs typeface="+mn-ea"/>
              <a:sym typeface="+mn-lt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817718" y="3902411"/>
            <a:ext cx="376143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spc="300" dirty="0">
                <a:latin typeface="+mj-ea"/>
                <a:ea typeface="+mj-ea"/>
                <a:cs typeface="+mn-ea"/>
                <a:sym typeface="+mn-lt"/>
              </a:rPr>
              <a:t>教学分析</a:t>
            </a:r>
          </a:p>
        </p:txBody>
      </p:sp>
      <p:sp>
        <p:nvSpPr>
          <p:cNvPr id="39" name="矩形 38"/>
          <p:cNvSpPr/>
          <p:nvPr/>
        </p:nvSpPr>
        <p:spPr>
          <a:xfrm>
            <a:off x="955421" y="4675154"/>
            <a:ext cx="6172427" cy="2969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200" spc="600" dirty="0">
                <a:solidFill>
                  <a:prstClr val="black">
                    <a:lumMod val="50000"/>
                    <a:lumOff val="50000"/>
                    <a:alpha val="90000"/>
                  </a:prstClr>
                </a:solidFill>
                <a:latin typeface="+mj-ea"/>
                <a:ea typeface="+mj-ea"/>
                <a:cs typeface="+mn-ea"/>
                <a:sym typeface="+mn-lt"/>
              </a:rPr>
              <a:t>ANALYSIS OF TEACHING</a:t>
            </a:r>
          </a:p>
        </p:txBody>
      </p:sp>
      <p:cxnSp>
        <p:nvCxnSpPr>
          <p:cNvPr id="40" name="直接连接符 39"/>
          <p:cNvCxnSpPr/>
          <p:nvPr/>
        </p:nvCxnSpPr>
        <p:spPr>
          <a:xfrm>
            <a:off x="817718" y="4612121"/>
            <a:ext cx="5940000" cy="0"/>
          </a:xfrm>
          <a:prstGeom prst="line">
            <a:avLst/>
          </a:prstGeom>
          <a:noFill/>
          <a:ln w="12700" cap="flat" cmpd="sng" algn="ctr">
            <a:solidFill>
              <a:sysClr val="window" lastClr="FFFFFF">
                <a:lumMod val="75000"/>
              </a:sysClr>
            </a:solidFill>
            <a:prstDash val="solid"/>
            <a:miter lim="800000"/>
          </a:ln>
          <a:effectLst/>
        </p:spPr>
      </p:cxnSp>
      <p:sp>
        <p:nvSpPr>
          <p:cNvPr id="41" name="等腰三角形 40"/>
          <p:cNvSpPr/>
          <p:nvPr/>
        </p:nvSpPr>
        <p:spPr>
          <a:xfrm>
            <a:off x="5708409" y="4483717"/>
            <a:ext cx="498226" cy="126581"/>
          </a:xfrm>
          <a:prstGeom prst="triangle">
            <a:avLst/>
          </a:prstGeom>
          <a:solidFill>
            <a:schemeClr val="accent4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kern="0">
              <a:solidFill>
                <a:prstClr val="white"/>
              </a:solidFill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42" name="等腰三角形 41"/>
          <p:cNvSpPr/>
          <p:nvPr/>
        </p:nvSpPr>
        <p:spPr>
          <a:xfrm>
            <a:off x="5908680" y="4394298"/>
            <a:ext cx="498226" cy="216000"/>
          </a:xfrm>
          <a:prstGeom prst="triangle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kern="0">
              <a:solidFill>
                <a:prstClr val="white"/>
              </a:solidFill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43" name="等腰三角形 42"/>
          <p:cNvSpPr/>
          <p:nvPr/>
        </p:nvSpPr>
        <p:spPr>
          <a:xfrm>
            <a:off x="6268823" y="4548591"/>
            <a:ext cx="498226" cy="61706"/>
          </a:xfrm>
          <a:prstGeom prst="triangle">
            <a:avLst/>
          </a:prstGeom>
          <a:solidFill>
            <a:schemeClr val="accent5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kern="0">
              <a:solidFill>
                <a:prstClr val="white"/>
              </a:solidFill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44" name="等腰三角形 43"/>
          <p:cNvSpPr/>
          <p:nvPr/>
        </p:nvSpPr>
        <p:spPr>
          <a:xfrm>
            <a:off x="6057858" y="4505001"/>
            <a:ext cx="498226" cy="105297"/>
          </a:xfrm>
          <a:prstGeom prst="triangle">
            <a:avLst/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kern="0">
              <a:solidFill>
                <a:prstClr val="white"/>
              </a:solidFill>
              <a:latin typeface="+mj-ea"/>
              <a:ea typeface="+mj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5950109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9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6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2" presetClass="entr" presetSubtype="1" fill="hold" grpId="0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6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7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1" fill="hold" grpId="0" nodeType="withEffect" p14:presetBounceEnd="60000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0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1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1" fill="hold" grpId="0" nodeType="withEffect" p14:presetBounceEnd="60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4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5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1" decel="100000" fill="hold" grpId="0" nodeType="withEffect">
                                      <p:stCondLst>
                                        <p:cond delay="2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2400"/>
                                </p:stCondLst>
                                <p:childTnLst>
                                  <p:par>
                                    <p:cTn id="31" presetID="45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20000"/>
                                      </p:iterate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3200"/>
                                </p:stCondLst>
                                <p:childTnLst>
                                  <p:par>
                                    <p:cTn id="37" presetID="45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20000"/>
                                      </p:iterate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3800"/>
                                </p:stCondLst>
                                <p:childTnLst>
                                  <p:par>
                                    <p:cTn id="4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5" dur="75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8" dur="125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1" dur="125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17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4" dur="1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1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1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1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8" presetID="17" presetClass="entr" presetSubtype="4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0" dur="1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1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1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1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4" presetID="17" presetClass="entr" presetSubtype="4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6" dur="1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1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1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1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0" presetID="17" presetClass="entr" presetSubtype="4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2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3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4" grpId="0" animBg="1"/>
          <p:bldP spid="12" grpId="0" animBg="1"/>
          <p:bldP spid="19" grpId="0"/>
          <p:bldP spid="28" grpId="0"/>
          <p:bldP spid="34" grpId="0"/>
          <p:bldP spid="35" grpId="0" animBg="1"/>
          <p:bldP spid="36" grpId="0" animBg="1"/>
          <p:bldP spid="37" grpId="0" animBg="1"/>
          <p:bldP spid="38" grpId="0"/>
          <p:bldP spid="39" grpId="0"/>
          <p:bldP spid="41" grpId="0" animBg="1"/>
          <p:bldP spid="42" grpId="0" animBg="1"/>
          <p:bldP spid="43" grpId="0" animBg="1"/>
          <p:bldP spid="44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9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6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1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1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1" decel="100000" fill="hold" grpId="0" nodeType="withEffect">
                                      <p:stCondLst>
                                        <p:cond delay="2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2400"/>
                                </p:stCondLst>
                                <p:childTnLst>
                                  <p:par>
                                    <p:cTn id="31" presetID="45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20000"/>
                                      </p:iterate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3200"/>
                                </p:stCondLst>
                                <p:childTnLst>
                                  <p:par>
                                    <p:cTn id="37" presetID="45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20000"/>
                                      </p:iterate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3800"/>
                                </p:stCondLst>
                                <p:childTnLst>
                                  <p:par>
                                    <p:cTn id="4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5" dur="75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8" dur="125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1" dur="125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17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4" dur="1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1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1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1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8" presetID="17" presetClass="entr" presetSubtype="4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0" dur="1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1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1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1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4" presetID="17" presetClass="entr" presetSubtype="4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6" dur="1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1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1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1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0" presetID="17" presetClass="entr" presetSubtype="4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2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3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4" grpId="0" animBg="1"/>
          <p:bldP spid="12" grpId="0" animBg="1"/>
          <p:bldP spid="19" grpId="0"/>
          <p:bldP spid="28" grpId="0"/>
          <p:bldP spid="34" grpId="0"/>
          <p:bldP spid="35" grpId="0" animBg="1"/>
          <p:bldP spid="36" grpId="0" animBg="1"/>
          <p:bldP spid="37" grpId="0" animBg="1"/>
          <p:bldP spid="38" grpId="0"/>
          <p:bldP spid="39" grpId="0"/>
          <p:bldP spid="41" grpId="0" animBg="1"/>
          <p:bldP spid="42" grpId="0" animBg="1"/>
          <p:bldP spid="43" grpId="0" animBg="1"/>
          <p:bldP spid="44" grpId="0" animBg="1"/>
        </p:bldLst>
      </p:timing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extLst>
              <a:ext uri="{FF2B5EF4-FFF2-40B4-BE49-F238E27FC236}">
                <a16:creationId xmlns:a16="http://schemas.microsoft.com/office/drawing/2014/main" id="{6318B35D-ABB0-490A-8EF7-8ACEABA0F0CF}"/>
              </a:ext>
            </a:extLst>
          </p:cNvPr>
          <p:cNvSpPr/>
          <p:nvPr/>
        </p:nvSpPr>
        <p:spPr>
          <a:xfrm>
            <a:off x="4673782" y="245442"/>
            <a:ext cx="2873649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3400" b="1" spc="6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课程性质 </a:t>
            </a:r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id="{ED422EF2-B1FF-4D83-B195-CA880338FFAD}"/>
              </a:ext>
            </a:extLst>
          </p:cNvPr>
          <p:cNvSpPr/>
          <p:nvPr/>
        </p:nvSpPr>
        <p:spPr>
          <a:xfrm>
            <a:off x="1033776" y="2463751"/>
            <a:ext cx="5417126" cy="2341418"/>
          </a:xfrm>
          <a:prstGeom prst="rect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4"/>
              </a:gs>
            </a:gsLst>
            <a:lin ang="13500000" scaled="1"/>
            <a:tileRect/>
          </a:gradFill>
          <a:ln>
            <a:noFill/>
          </a:ln>
          <a:effectLst>
            <a:outerShdw blurRad="508000" dist="254000" dir="54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B21C2AD7-88E5-4B2D-A8C4-1A50A609EF14}"/>
              </a:ext>
            </a:extLst>
          </p:cNvPr>
          <p:cNvGrpSpPr/>
          <p:nvPr/>
        </p:nvGrpSpPr>
        <p:grpSpPr>
          <a:xfrm>
            <a:off x="5617767" y="1514247"/>
            <a:ext cx="2387366" cy="4615091"/>
            <a:chOff x="5617767" y="2052903"/>
            <a:chExt cx="2387366" cy="4615091"/>
          </a:xfrm>
        </p:grpSpPr>
        <p:pic>
          <p:nvPicPr>
            <p:cNvPr id="47" name="图片 46">
              <a:extLst>
                <a:ext uri="{FF2B5EF4-FFF2-40B4-BE49-F238E27FC236}">
                  <a16:creationId xmlns:a16="http://schemas.microsoft.com/office/drawing/2014/main" id="{ABA1623D-2FB1-426E-8EEB-9A061F15547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617767" y="2052903"/>
              <a:ext cx="2387366" cy="4615091"/>
            </a:xfrm>
            <a:prstGeom prst="rect">
              <a:avLst/>
            </a:prstGeom>
          </p:spPr>
        </p:pic>
        <p:sp>
          <p:nvSpPr>
            <p:cNvPr id="48" name="矩形 47">
              <a:extLst>
                <a:ext uri="{FF2B5EF4-FFF2-40B4-BE49-F238E27FC236}">
                  <a16:creationId xmlns:a16="http://schemas.microsoft.com/office/drawing/2014/main" id="{63D4D618-FA3B-4F57-9F71-097ED848A3C1}"/>
                </a:ext>
              </a:extLst>
            </p:cNvPr>
            <p:cNvSpPr/>
            <p:nvPr/>
          </p:nvSpPr>
          <p:spPr>
            <a:xfrm>
              <a:off x="5905517" y="2670176"/>
              <a:ext cx="1816696" cy="3171824"/>
            </a:xfrm>
            <a:prstGeom prst="rect">
              <a:avLst/>
            </a:prstGeom>
            <a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49" name="矩形 48">
            <a:extLst>
              <a:ext uri="{FF2B5EF4-FFF2-40B4-BE49-F238E27FC236}">
                <a16:creationId xmlns:a16="http://schemas.microsoft.com/office/drawing/2014/main" id="{511DD27B-65D6-4401-8103-377C0E1076FD}"/>
              </a:ext>
            </a:extLst>
          </p:cNvPr>
          <p:cNvSpPr/>
          <p:nvPr/>
        </p:nvSpPr>
        <p:spPr>
          <a:xfrm>
            <a:off x="7886716" y="2317786"/>
            <a:ext cx="1554231" cy="2731558"/>
          </a:xfrm>
          <a:prstGeom prst="rect">
            <a:avLst/>
          </a:prstGeom>
          <a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0" name="矩形 49">
            <a:extLst>
              <a:ext uri="{FF2B5EF4-FFF2-40B4-BE49-F238E27FC236}">
                <a16:creationId xmlns:a16="http://schemas.microsoft.com/office/drawing/2014/main" id="{DF524037-8704-4907-AEBC-E81E29A3C7BB}"/>
              </a:ext>
            </a:extLst>
          </p:cNvPr>
          <p:cNvSpPr/>
          <p:nvPr/>
        </p:nvSpPr>
        <p:spPr>
          <a:xfrm>
            <a:off x="9605450" y="2317786"/>
            <a:ext cx="1554231" cy="2731558"/>
          </a:xfrm>
          <a:prstGeom prst="rect">
            <a:avLst/>
          </a:prstGeom>
          <a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243B865B-C5E3-4D50-88F2-063218C51053}"/>
              </a:ext>
            </a:extLst>
          </p:cNvPr>
          <p:cNvGrpSpPr/>
          <p:nvPr/>
        </p:nvGrpSpPr>
        <p:grpSpPr>
          <a:xfrm>
            <a:off x="1348306" y="2699207"/>
            <a:ext cx="4269461" cy="2150062"/>
            <a:chOff x="658811" y="4804727"/>
            <a:chExt cx="10367938" cy="2150062"/>
          </a:xfrm>
        </p:grpSpPr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D1E444DE-D47C-4F55-98FD-B8FB2C1333A2}"/>
                </a:ext>
              </a:extLst>
            </p:cNvPr>
            <p:cNvSpPr txBox="1"/>
            <p:nvPr/>
          </p:nvSpPr>
          <p:spPr>
            <a:xfrm>
              <a:off x="658811" y="4804727"/>
              <a:ext cx="5466893" cy="58464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400" b="1" spc="300">
                  <a:solidFill>
                    <a:schemeClr val="bg1"/>
                  </a:solidFill>
                  <a:cs typeface="+mn-ea"/>
                  <a:sym typeface="+mn-lt"/>
                </a:rPr>
                <a:t>添加您的标题</a:t>
              </a:r>
              <a:endParaRPr lang="en-US" altLang="zh-CN" sz="2400" b="1" spc="3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28DAB351-3F62-4BA4-99C1-A8929FC39558}"/>
                </a:ext>
              </a:extLst>
            </p:cNvPr>
            <p:cNvSpPr txBox="1"/>
            <p:nvPr/>
          </p:nvSpPr>
          <p:spPr>
            <a:xfrm>
              <a:off x="658816" y="5338962"/>
              <a:ext cx="10367933" cy="16158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100" spc="300">
                  <a:solidFill>
                    <a:schemeClr val="bg1"/>
                  </a:solidFill>
                  <a:cs typeface="+mn-ea"/>
                  <a:sym typeface="+mn-lt"/>
                </a:rPr>
                <a:t>由在此输入详细介绍，以表达项目工作的详细资料和文字信息。由在此输入详细介绍，以表达项目工作的详细资料和文字信息。</a:t>
              </a:r>
            </a:p>
            <a:p>
              <a:pPr algn="just">
                <a:lnSpc>
                  <a:spcPct val="150000"/>
                </a:lnSpc>
              </a:pPr>
              <a:r>
                <a:rPr lang="zh-CN" altLang="en-US" sz="1100" spc="300">
                  <a:solidFill>
                    <a:schemeClr val="bg1"/>
                  </a:solidFill>
                  <a:cs typeface="+mn-ea"/>
                  <a:sym typeface="+mn-lt"/>
                </a:rPr>
                <a:t>由在此输入详细介绍，以表达项目工作的详细资料和文字信息。</a:t>
              </a:r>
            </a:p>
            <a:p>
              <a:pPr algn="just">
                <a:lnSpc>
                  <a:spcPct val="150000"/>
                </a:lnSpc>
              </a:pPr>
              <a:endParaRPr lang="zh-CN" altLang="en-US" sz="1100" spc="3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1686376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ageCurlDouble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35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-1.11111E-6 L -0.04557 -1.11111E-6 " pathEditMode="relative" rAng="0" ptsTypes="AA">
                                      <p:cBhvr>
                                        <p:cTn id="13" dur="1500" spd="-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79" y="0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5" presetClass="pat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95833E-6 4.07407E-6 L 0.06003 4.07407E-6 " pathEditMode="relative" rAng="0" ptsTypes="AA">
                                      <p:cBhvr>
                                        <p:cTn id="18" dur="1500" spd="-100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95" y="0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5" presetClass="path" presetSubtype="0" decel="10000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3.125E-6 2.96296E-6 L 0.06002 2.96296E-6 " pathEditMode="relative" rAng="0" ptsTypes="AA">
                                      <p:cBhvr>
                                        <p:cTn id="23" dur="1500" spd="-100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95" y="0"/>
                                    </p:animMotion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5" presetClass="path" presetSubtype="0" decel="10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2.5E-6 2.96296E-6 L 0.06003 2.96296E-6 " pathEditMode="relative" rAng="0" ptsTypes="AA">
                                      <p:cBhvr>
                                        <p:cTn id="28" dur="1500" spd="-100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95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7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42" presetClass="pat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91667E-6 -1.48148E-6 L 2.91667E-6 0.1338 " pathEditMode="relative" rAng="0" ptsTypes="AA">
                                      <p:cBhvr>
                                        <p:cTn id="34" dur="1250" spd="-100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669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4" grpId="0" animBg="1"/>
      <p:bldP spid="24" grpId="1" animBg="1"/>
      <p:bldP spid="49" grpId="0" animBg="1"/>
      <p:bldP spid="49" grpId="1" animBg="1"/>
      <p:bldP spid="50" grpId="0" animBg="1"/>
      <p:bldP spid="50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extLst>
              <a:ext uri="{FF2B5EF4-FFF2-40B4-BE49-F238E27FC236}">
                <a16:creationId xmlns:a16="http://schemas.microsoft.com/office/drawing/2014/main" id="{6318B35D-ABB0-490A-8EF7-8ACEABA0F0CF}"/>
              </a:ext>
            </a:extLst>
          </p:cNvPr>
          <p:cNvSpPr/>
          <p:nvPr/>
        </p:nvSpPr>
        <p:spPr>
          <a:xfrm>
            <a:off x="4623389" y="232158"/>
            <a:ext cx="2945222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3400" b="1" spc="6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教学内容</a:t>
            </a:r>
          </a:p>
        </p:txBody>
      </p:sp>
      <p:sp>
        <p:nvSpPr>
          <p:cNvPr id="43" name="矩形 42"/>
          <p:cNvSpPr/>
          <p:nvPr/>
        </p:nvSpPr>
        <p:spPr>
          <a:xfrm>
            <a:off x="629920" y="1684020"/>
            <a:ext cx="10932160" cy="1422400"/>
          </a:xfrm>
          <a:prstGeom prst="rect">
            <a:avLst/>
          </a:prstGeom>
          <a:solidFill>
            <a:schemeClr val="accent1">
              <a:lumMod val="7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354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879158" y="1804355"/>
            <a:ext cx="4810442" cy="10464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914354">
              <a:lnSpc>
                <a:spcPct val="150000"/>
              </a:lnSpc>
              <a:spcAft>
                <a:spcPts val="600"/>
              </a:spcAft>
            </a:pPr>
            <a:r>
              <a:rPr lang="zh-CN" altLang="en-US" sz="1600" b="1" spc="3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客户：公司名称</a:t>
            </a:r>
            <a:endParaRPr lang="en-US" altLang="zh-CN" sz="1600" b="1" spc="3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354">
              <a:lnSpc>
                <a:spcPct val="150000"/>
              </a:lnSpc>
              <a:spcAft>
                <a:spcPts val="600"/>
              </a:spcAft>
            </a:pPr>
            <a:r>
              <a:rPr lang="zh-CN" altLang="en-US" sz="1100" spc="3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为客户服务是我们存在的唯一理由，客户需求是我们发展的原动力。我们坚持以客户为中心，快速响应</a:t>
            </a:r>
            <a:r>
              <a:rPr lang="zh-CN" altLang="en-US" sz="1100" spc="30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客户需求</a:t>
            </a:r>
            <a:endParaRPr lang="en-US" altLang="zh-CN" sz="1100" spc="3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6" name="组合 45"/>
          <p:cNvGrpSpPr/>
          <p:nvPr/>
        </p:nvGrpSpPr>
        <p:grpSpPr>
          <a:xfrm>
            <a:off x="859236" y="4833620"/>
            <a:ext cx="4528490" cy="672885"/>
            <a:chOff x="916386" y="4833620"/>
            <a:chExt cx="4528490" cy="672885"/>
          </a:xfrm>
        </p:grpSpPr>
        <p:cxnSp>
          <p:nvCxnSpPr>
            <p:cNvPr id="47" name="直接连接符 46"/>
            <p:cNvCxnSpPr/>
            <p:nvPr/>
          </p:nvCxnSpPr>
          <p:spPr>
            <a:xfrm>
              <a:off x="1034929" y="4833620"/>
              <a:ext cx="3315456" cy="0"/>
            </a:xfrm>
            <a:prstGeom prst="line">
              <a:avLst/>
            </a:prstGeom>
            <a:noFill/>
            <a:ln w="6350" cap="flat" cmpd="sng" algn="ctr">
              <a:solidFill>
                <a:sysClr val="window" lastClr="FFFFFF">
                  <a:lumMod val="75000"/>
                </a:sysClr>
              </a:solidFill>
              <a:prstDash val="solid"/>
              <a:miter lim="800000"/>
            </a:ln>
            <a:effectLst/>
          </p:spPr>
        </p:cxnSp>
        <p:sp>
          <p:nvSpPr>
            <p:cNvPr id="48" name="矩形 47"/>
            <p:cNvSpPr/>
            <p:nvPr/>
          </p:nvSpPr>
          <p:spPr>
            <a:xfrm>
              <a:off x="916386" y="4906341"/>
              <a:ext cx="4528490" cy="6001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defTabSz="914354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i="0" u="none" strike="noStrike" kern="0" cap="none" spc="300" normalizeH="0" baseline="0" noProof="0" dirty="0">
                  <a:ln>
                    <a:noFill/>
                  </a:ln>
                  <a:solidFill>
                    <a:srgbClr val="32373B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为客户服务是我们存在的唯一理由，客户需求是我们发展</a:t>
              </a:r>
              <a:r>
                <a:rPr kumimoji="0" lang="zh-CN" altLang="en-US" sz="1100" i="0" u="none" strike="noStrike" kern="0" cap="none" spc="300" normalizeH="0" baseline="0" noProof="0">
                  <a:ln>
                    <a:noFill/>
                  </a:ln>
                  <a:solidFill>
                    <a:srgbClr val="32373B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的原动力</a:t>
              </a:r>
              <a:endParaRPr kumimoji="0" lang="en-US" altLang="zh-CN" sz="1100" i="0" u="none" strike="noStrike" kern="0" cap="none" spc="300" normalizeH="0" baseline="0" noProof="0" dirty="0">
                <a:ln>
                  <a:noFill/>
                </a:ln>
                <a:solidFill>
                  <a:srgbClr val="32373B">
                    <a:lumMod val="60000"/>
                    <a:lumOff val="40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7" name="组合 76"/>
          <p:cNvGrpSpPr/>
          <p:nvPr/>
        </p:nvGrpSpPr>
        <p:grpSpPr>
          <a:xfrm>
            <a:off x="965398" y="3990025"/>
            <a:ext cx="4442251" cy="600164"/>
            <a:chOff x="965398" y="3990025"/>
            <a:chExt cx="4442251" cy="600164"/>
          </a:xfrm>
        </p:grpSpPr>
        <p:sp>
          <p:nvSpPr>
            <p:cNvPr id="78" name="矩形 77"/>
            <p:cNvSpPr/>
            <p:nvPr/>
          </p:nvSpPr>
          <p:spPr>
            <a:xfrm>
              <a:off x="1515972" y="3990025"/>
              <a:ext cx="3891677" cy="6001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defTabSz="914354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i="0" u="none" strike="noStrike" kern="0" cap="none" spc="300" normalizeH="0" baseline="0" noProof="0" dirty="0">
                  <a:ln>
                    <a:noFill/>
                  </a:ln>
                  <a:solidFill>
                    <a:srgbClr val="32373B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界面友好：</a:t>
              </a:r>
              <a:r>
                <a:rPr kumimoji="0" lang="zh-CN" altLang="en-US" sz="1100" i="0" u="none" strike="noStrike" kern="0" cap="none" spc="300" normalizeH="0" baseline="0" noProof="0" dirty="0">
                  <a:ln>
                    <a:noFill/>
                  </a:ln>
                  <a:solidFill>
                    <a:srgbClr val="32373B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为客户服务是我们存在的唯一理由，客户需求是我们发展的</a:t>
              </a:r>
              <a:r>
                <a:rPr kumimoji="0" lang="zh-CN" altLang="en-US" sz="1100" i="0" u="none" strike="noStrike" kern="0" cap="none" spc="300" normalizeH="0" baseline="0" noProof="0">
                  <a:ln>
                    <a:noFill/>
                  </a:ln>
                  <a:solidFill>
                    <a:srgbClr val="32373B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原动力。</a:t>
              </a:r>
              <a:endParaRPr kumimoji="0" lang="en-US" altLang="zh-CN" sz="1100" i="0" u="none" strike="noStrike" kern="0" cap="none" spc="300" normalizeH="0" baseline="0" noProof="0" dirty="0">
                <a:ln>
                  <a:noFill/>
                </a:ln>
                <a:solidFill>
                  <a:srgbClr val="32373B">
                    <a:lumMod val="60000"/>
                    <a:lumOff val="40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79" name="组合 78"/>
            <p:cNvGrpSpPr/>
            <p:nvPr/>
          </p:nvGrpSpPr>
          <p:grpSpPr>
            <a:xfrm>
              <a:off x="965398" y="4060408"/>
              <a:ext cx="482606" cy="482604"/>
              <a:chOff x="965398" y="4250908"/>
              <a:chExt cx="482606" cy="482604"/>
            </a:xfrm>
          </p:grpSpPr>
          <p:sp>
            <p:nvSpPr>
              <p:cNvPr id="80" name="椭圆 79"/>
              <p:cNvSpPr/>
              <p:nvPr/>
            </p:nvSpPr>
            <p:spPr>
              <a:xfrm>
                <a:off x="965398" y="4250908"/>
                <a:ext cx="482606" cy="482604"/>
              </a:xfrm>
              <a:prstGeom prst="ellipse">
                <a:avLst/>
              </a:prstGeom>
              <a:solidFill>
                <a:schemeClr val="accent2">
                  <a:lumMod val="50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354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i="0" u="none" strike="noStrike" kern="0" cap="none" spc="300" normalizeH="0" baseline="0" noProof="0">
                  <a:ln>
                    <a:noFill/>
                  </a:ln>
                  <a:solidFill>
                    <a:srgbClr val="32373B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微软雅黑 Light"/>
                  <a:ea typeface="微软雅黑 Light"/>
                  <a:cs typeface="+mn-cs"/>
                </a:endParaRPr>
              </a:p>
            </p:txBody>
          </p:sp>
          <p:sp>
            <p:nvSpPr>
              <p:cNvPr id="81" name="Freeform 84"/>
              <p:cNvSpPr>
                <a:spLocks noEditPoints="1"/>
              </p:cNvSpPr>
              <p:nvPr/>
            </p:nvSpPr>
            <p:spPr bwMode="auto">
              <a:xfrm>
                <a:off x="1072863" y="4358373"/>
                <a:ext cx="267675" cy="267674"/>
              </a:xfrm>
              <a:custGeom>
                <a:avLst/>
                <a:gdLst>
                  <a:gd name="T0" fmla="*/ 1017 w 1019"/>
                  <a:gd name="T1" fmla="*/ 375 h 1017"/>
                  <a:gd name="T2" fmla="*/ 1014 w 1019"/>
                  <a:gd name="T3" fmla="*/ 366 h 1017"/>
                  <a:gd name="T4" fmla="*/ 757 w 1019"/>
                  <a:gd name="T5" fmla="*/ 13 h 1017"/>
                  <a:gd name="T6" fmla="*/ 750 w 1019"/>
                  <a:gd name="T7" fmla="*/ 6 h 1017"/>
                  <a:gd name="T8" fmla="*/ 749 w 1019"/>
                  <a:gd name="T9" fmla="*/ 5 h 1017"/>
                  <a:gd name="T10" fmla="*/ 739 w 1019"/>
                  <a:gd name="T11" fmla="*/ 1 h 1017"/>
                  <a:gd name="T12" fmla="*/ 739 w 1019"/>
                  <a:gd name="T13" fmla="*/ 1 h 1017"/>
                  <a:gd name="T14" fmla="*/ 286 w 1019"/>
                  <a:gd name="T15" fmla="*/ 0 h 1017"/>
                  <a:gd name="T16" fmla="*/ 279 w 1019"/>
                  <a:gd name="T17" fmla="*/ 1 h 1017"/>
                  <a:gd name="T18" fmla="*/ 278 w 1019"/>
                  <a:gd name="T19" fmla="*/ 1 h 1017"/>
                  <a:gd name="T20" fmla="*/ 269 w 1019"/>
                  <a:gd name="T21" fmla="*/ 5 h 1017"/>
                  <a:gd name="T22" fmla="*/ 267 w 1019"/>
                  <a:gd name="T23" fmla="*/ 6 h 1017"/>
                  <a:gd name="T24" fmla="*/ 6 w 1019"/>
                  <a:gd name="T25" fmla="*/ 363 h 1017"/>
                  <a:gd name="T26" fmla="*/ 5 w 1019"/>
                  <a:gd name="T27" fmla="*/ 365 h 1017"/>
                  <a:gd name="T28" fmla="*/ 3 w 1019"/>
                  <a:gd name="T29" fmla="*/ 369 h 1017"/>
                  <a:gd name="T30" fmla="*/ 1 w 1019"/>
                  <a:gd name="T31" fmla="*/ 373 h 1017"/>
                  <a:gd name="T32" fmla="*/ 0 w 1019"/>
                  <a:gd name="T33" fmla="*/ 382 h 1017"/>
                  <a:gd name="T34" fmla="*/ 0 w 1019"/>
                  <a:gd name="T35" fmla="*/ 386 h 1017"/>
                  <a:gd name="T36" fmla="*/ 3 w 1019"/>
                  <a:gd name="T37" fmla="*/ 395 h 1017"/>
                  <a:gd name="T38" fmla="*/ 4 w 1019"/>
                  <a:gd name="T39" fmla="*/ 396 h 1017"/>
                  <a:gd name="T40" fmla="*/ 7 w 1019"/>
                  <a:gd name="T41" fmla="*/ 401 h 1017"/>
                  <a:gd name="T42" fmla="*/ 485 w 1019"/>
                  <a:gd name="T43" fmla="*/ 1007 h 1017"/>
                  <a:gd name="T44" fmla="*/ 490 w 1019"/>
                  <a:gd name="T45" fmla="*/ 1011 h 1017"/>
                  <a:gd name="T46" fmla="*/ 493 w 1019"/>
                  <a:gd name="T47" fmla="*/ 1013 h 1017"/>
                  <a:gd name="T48" fmla="*/ 496 w 1019"/>
                  <a:gd name="T49" fmla="*/ 1015 h 1017"/>
                  <a:gd name="T50" fmla="*/ 501 w 1019"/>
                  <a:gd name="T51" fmla="*/ 1017 h 1017"/>
                  <a:gd name="T52" fmla="*/ 509 w 1019"/>
                  <a:gd name="T53" fmla="*/ 1017 h 1017"/>
                  <a:gd name="T54" fmla="*/ 509 w 1019"/>
                  <a:gd name="T55" fmla="*/ 1017 h 1017"/>
                  <a:gd name="T56" fmla="*/ 515 w 1019"/>
                  <a:gd name="T57" fmla="*/ 1017 h 1017"/>
                  <a:gd name="T58" fmla="*/ 518 w 1019"/>
                  <a:gd name="T59" fmla="*/ 1016 h 1017"/>
                  <a:gd name="T60" fmla="*/ 524 w 1019"/>
                  <a:gd name="T61" fmla="*/ 1013 h 1017"/>
                  <a:gd name="T62" fmla="*/ 525 w 1019"/>
                  <a:gd name="T63" fmla="*/ 1013 h 1017"/>
                  <a:gd name="T64" fmla="*/ 532 w 1019"/>
                  <a:gd name="T65" fmla="*/ 1007 h 1017"/>
                  <a:gd name="T66" fmla="*/ 1008 w 1019"/>
                  <a:gd name="T67" fmla="*/ 404 h 1017"/>
                  <a:gd name="T68" fmla="*/ 1015 w 1019"/>
                  <a:gd name="T69" fmla="*/ 394 h 1017"/>
                  <a:gd name="T70" fmla="*/ 1019 w 1019"/>
                  <a:gd name="T71" fmla="*/ 382 h 1017"/>
                  <a:gd name="T72" fmla="*/ 691 w 1019"/>
                  <a:gd name="T73" fmla="*/ 63 h 1017"/>
                  <a:gd name="T74" fmla="*/ 327 w 1019"/>
                  <a:gd name="T75" fmla="*/ 63 h 1017"/>
                  <a:gd name="T76" fmla="*/ 328 w 1019"/>
                  <a:gd name="T77" fmla="*/ 350 h 1017"/>
                  <a:gd name="T78" fmla="*/ 97 w 1019"/>
                  <a:gd name="T79" fmla="*/ 413 h 1017"/>
                  <a:gd name="T80" fmla="*/ 97 w 1019"/>
                  <a:gd name="T81" fmla="*/ 413 h 1017"/>
                  <a:gd name="T82" fmla="*/ 610 w 1019"/>
                  <a:gd name="T83" fmla="*/ 413 h 1017"/>
                  <a:gd name="T84" fmla="*/ 675 w 1019"/>
                  <a:gd name="T85" fmla="*/ 413 h 1017"/>
                  <a:gd name="T86" fmla="*/ 689 w 1019"/>
                  <a:gd name="T87" fmla="*/ 350 h 1017"/>
                  <a:gd name="T88" fmla="*/ 689 w 1019"/>
                  <a:gd name="T89" fmla="*/ 350 h 10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1019" h="1017">
                    <a:moveTo>
                      <a:pt x="1018" y="376"/>
                    </a:moveTo>
                    <a:lnTo>
                      <a:pt x="1018" y="376"/>
                    </a:lnTo>
                    <a:lnTo>
                      <a:pt x="1017" y="375"/>
                    </a:lnTo>
                    <a:lnTo>
                      <a:pt x="1017" y="375"/>
                    </a:lnTo>
                    <a:lnTo>
                      <a:pt x="1015" y="371"/>
                    </a:lnTo>
                    <a:lnTo>
                      <a:pt x="1014" y="366"/>
                    </a:lnTo>
                    <a:lnTo>
                      <a:pt x="1011" y="363"/>
                    </a:lnTo>
                    <a:lnTo>
                      <a:pt x="1008" y="358"/>
                    </a:lnTo>
                    <a:lnTo>
                      <a:pt x="757" y="13"/>
                    </a:lnTo>
                    <a:lnTo>
                      <a:pt x="757" y="13"/>
                    </a:lnTo>
                    <a:lnTo>
                      <a:pt x="754" y="10"/>
                    </a:lnTo>
                    <a:lnTo>
                      <a:pt x="750" y="6"/>
                    </a:lnTo>
                    <a:lnTo>
                      <a:pt x="750" y="6"/>
                    </a:lnTo>
                    <a:lnTo>
                      <a:pt x="749" y="5"/>
                    </a:lnTo>
                    <a:lnTo>
                      <a:pt x="749" y="5"/>
                    </a:lnTo>
                    <a:lnTo>
                      <a:pt x="744" y="2"/>
                    </a:lnTo>
                    <a:lnTo>
                      <a:pt x="739" y="1"/>
                    </a:lnTo>
                    <a:lnTo>
                      <a:pt x="739" y="1"/>
                    </a:lnTo>
                    <a:lnTo>
                      <a:pt x="739" y="1"/>
                    </a:lnTo>
                    <a:lnTo>
                      <a:pt x="739" y="1"/>
                    </a:lnTo>
                    <a:lnTo>
                      <a:pt x="739" y="1"/>
                    </a:lnTo>
                    <a:lnTo>
                      <a:pt x="739" y="1"/>
                    </a:lnTo>
                    <a:lnTo>
                      <a:pt x="731" y="0"/>
                    </a:lnTo>
                    <a:lnTo>
                      <a:pt x="286" y="0"/>
                    </a:lnTo>
                    <a:lnTo>
                      <a:pt x="286" y="0"/>
                    </a:lnTo>
                    <a:lnTo>
                      <a:pt x="279" y="1"/>
                    </a:lnTo>
                    <a:lnTo>
                      <a:pt x="279" y="1"/>
                    </a:lnTo>
                    <a:lnTo>
                      <a:pt x="278" y="1"/>
                    </a:lnTo>
                    <a:lnTo>
                      <a:pt x="278" y="1"/>
                    </a:lnTo>
                    <a:lnTo>
                      <a:pt x="278" y="1"/>
                    </a:lnTo>
                    <a:lnTo>
                      <a:pt x="278" y="1"/>
                    </a:lnTo>
                    <a:lnTo>
                      <a:pt x="273" y="2"/>
                    </a:lnTo>
                    <a:lnTo>
                      <a:pt x="269" y="5"/>
                    </a:lnTo>
                    <a:lnTo>
                      <a:pt x="269" y="5"/>
                    </a:lnTo>
                    <a:lnTo>
                      <a:pt x="267" y="6"/>
                    </a:lnTo>
                    <a:lnTo>
                      <a:pt x="267" y="6"/>
                    </a:lnTo>
                    <a:lnTo>
                      <a:pt x="263" y="10"/>
                    </a:lnTo>
                    <a:lnTo>
                      <a:pt x="260" y="13"/>
                    </a:lnTo>
                    <a:lnTo>
                      <a:pt x="6" y="363"/>
                    </a:lnTo>
                    <a:lnTo>
                      <a:pt x="6" y="363"/>
                    </a:lnTo>
                    <a:lnTo>
                      <a:pt x="5" y="365"/>
                    </a:lnTo>
                    <a:lnTo>
                      <a:pt x="5" y="365"/>
                    </a:lnTo>
                    <a:lnTo>
                      <a:pt x="3" y="368"/>
                    </a:lnTo>
                    <a:lnTo>
                      <a:pt x="3" y="368"/>
                    </a:lnTo>
                    <a:lnTo>
                      <a:pt x="3" y="369"/>
                    </a:lnTo>
                    <a:lnTo>
                      <a:pt x="3" y="369"/>
                    </a:lnTo>
                    <a:lnTo>
                      <a:pt x="1" y="373"/>
                    </a:lnTo>
                    <a:lnTo>
                      <a:pt x="1" y="373"/>
                    </a:lnTo>
                    <a:lnTo>
                      <a:pt x="0" y="378"/>
                    </a:lnTo>
                    <a:lnTo>
                      <a:pt x="0" y="378"/>
                    </a:lnTo>
                    <a:lnTo>
                      <a:pt x="0" y="382"/>
                    </a:lnTo>
                    <a:lnTo>
                      <a:pt x="0" y="382"/>
                    </a:lnTo>
                    <a:lnTo>
                      <a:pt x="0" y="386"/>
                    </a:lnTo>
                    <a:lnTo>
                      <a:pt x="0" y="386"/>
                    </a:lnTo>
                    <a:lnTo>
                      <a:pt x="1" y="390"/>
                    </a:lnTo>
                    <a:lnTo>
                      <a:pt x="1" y="390"/>
                    </a:lnTo>
                    <a:lnTo>
                      <a:pt x="3" y="395"/>
                    </a:lnTo>
                    <a:lnTo>
                      <a:pt x="3" y="395"/>
                    </a:lnTo>
                    <a:lnTo>
                      <a:pt x="4" y="396"/>
                    </a:lnTo>
                    <a:lnTo>
                      <a:pt x="4" y="396"/>
                    </a:lnTo>
                    <a:lnTo>
                      <a:pt x="5" y="398"/>
                    </a:lnTo>
                    <a:lnTo>
                      <a:pt x="5" y="398"/>
                    </a:lnTo>
                    <a:lnTo>
                      <a:pt x="7" y="401"/>
                    </a:lnTo>
                    <a:lnTo>
                      <a:pt x="483" y="1005"/>
                    </a:lnTo>
                    <a:lnTo>
                      <a:pt x="483" y="1005"/>
                    </a:lnTo>
                    <a:lnTo>
                      <a:pt x="485" y="1007"/>
                    </a:lnTo>
                    <a:lnTo>
                      <a:pt x="485" y="1007"/>
                    </a:lnTo>
                    <a:lnTo>
                      <a:pt x="490" y="1011"/>
                    </a:lnTo>
                    <a:lnTo>
                      <a:pt x="490" y="1011"/>
                    </a:lnTo>
                    <a:lnTo>
                      <a:pt x="492" y="1013"/>
                    </a:lnTo>
                    <a:lnTo>
                      <a:pt x="492" y="1013"/>
                    </a:lnTo>
                    <a:lnTo>
                      <a:pt x="493" y="1013"/>
                    </a:lnTo>
                    <a:lnTo>
                      <a:pt x="493" y="1013"/>
                    </a:lnTo>
                    <a:lnTo>
                      <a:pt x="496" y="1015"/>
                    </a:lnTo>
                    <a:lnTo>
                      <a:pt x="496" y="1015"/>
                    </a:lnTo>
                    <a:lnTo>
                      <a:pt x="500" y="1016"/>
                    </a:lnTo>
                    <a:lnTo>
                      <a:pt x="500" y="1016"/>
                    </a:lnTo>
                    <a:lnTo>
                      <a:pt x="501" y="1017"/>
                    </a:lnTo>
                    <a:lnTo>
                      <a:pt x="501" y="1017"/>
                    </a:lnTo>
                    <a:lnTo>
                      <a:pt x="509" y="1017"/>
                    </a:lnTo>
                    <a:lnTo>
                      <a:pt x="509" y="1017"/>
                    </a:lnTo>
                    <a:lnTo>
                      <a:pt x="509" y="1017"/>
                    </a:lnTo>
                    <a:lnTo>
                      <a:pt x="509" y="1017"/>
                    </a:lnTo>
                    <a:lnTo>
                      <a:pt x="509" y="1017"/>
                    </a:lnTo>
                    <a:lnTo>
                      <a:pt x="509" y="1017"/>
                    </a:lnTo>
                    <a:lnTo>
                      <a:pt x="509" y="1017"/>
                    </a:lnTo>
                    <a:lnTo>
                      <a:pt x="515" y="1017"/>
                    </a:lnTo>
                    <a:lnTo>
                      <a:pt x="515" y="1017"/>
                    </a:lnTo>
                    <a:lnTo>
                      <a:pt x="518" y="1016"/>
                    </a:lnTo>
                    <a:lnTo>
                      <a:pt x="518" y="1016"/>
                    </a:lnTo>
                    <a:lnTo>
                      <a:pt x="521" y="1015"/>
                    </a:lnTo>
                    <a:lnTo>
                      <a:pt x="521" y="1015"/>
                    </a:lnTo>
                    <a:lnTo>
                      <a:pt x="524" y="1013"/>
                    </a:lnTo>
                    <a:lnTo>
                      <a:pt x="524" y="1013"/>
                    </a:lnTo>
                    <a:lnTo>
                      <a:pt x="525" y="1013"/>
                    </a:lnTo>
                    <a:lnTo>
                      <a:pt x="525" y="1013"/>
                    </a:lnTo>
                    <a:lnTo>
                      <a:pt x="527" y="1011"/>
                    </a:lnTo>
                    <a:lnTo>
                      <a:pt x="527" y="1011"/>
                    </a:lnTo>
                    <a:lnTo>
                      <a:pt x="532" y="1007"/>
                    </a:lnTo>
                    <a:lnTo>
                      <a:pt x="532" y="1007"/>
                    </a:lnTo>
                    <a:lnTo>
                      <a:pt x="534" y="1005"/>
                    </a:lnTo>
                    <a:lnTo>
                      <a:pt x="1008" y="404"/>
                    </a:lnTo>
                    <a:lnTo>
                      <a:pt x="1008" y="404"/>
                    </a:lnTo>
                    <a:lnTo>
                      <a:pt x="1012" y="400"/>
                    </a:lnTo>
                    <a:lnTo>
                      <a:pt x="1015" y="394"/>
                    </a:lnTo>
                    <a:lnTo>
                      <a:pt x="1018" y="388"/>
                    </a:lnTo>
                    <a:lnTo>
                      <a:pt x="1019" y="382"/>
                    </a:lnTo>
                    <a:lnTo>
                      <a:pt x="1019" y="382"/>
                    </a:lnTo>
                    <a:lnTo>
                      <a:pt x="1018" y="376"/>
                    </a:lnTo>
                    <a:lnTo>
                      <a:pt x="1018" y="376"/>
                    </a:lnTo>
                    <a:close/>
                    <a:moveTo>
                      <a:pt x="691" y="63"/>
                    </a:moveTo>
                    <a:lnTo>
                      <a:pt x="625" y="350"/>
                    </a:lnTo>
                    <a:lnTo>
                      <a:pt x="393" y="350"/>
                    </a:lnTo>
                    <a:lnTo>
                      <a:pt x="327" y="63"/>
                    </a:lnTo>
                    <a:lnTo>
                      <a:pt x="691" y="63"/>
                    </a:lnTo>
                    <a:close/>
                    <a:moveTo>
                      <a:pt x="271" y="106"/>
                    </a:moveTo>
                    <a:lnTo>
                      <a:pt x="328" y="350"/>
                    </a:lnTo>
                    <a:lnTo>
                      <a:pt x="94" y="350"/>
                    </a:lnTo>
                    <a:lnTo>
                      <a:pt x="271" y="106"/>
                    </a:lnTo>
                    <a:close/>
                    <a:moveTo>
                      <a:pt x="97" y="413"/>
                    </a:moveTo>
                    <a:lnTo>
                      <a:pt x="343" y="413"/>
                    </a:lnTo>
                    <a:lnTo>
                      <a:pt x="446" y="854"/>
                    </a:lnTo>
                    <a:lnTo>
                      <a:pt x="97" y="413"/>
                    </a:lnTo>
                    <a:close/>
                    <a:moveTo>
                      <a:pt x="509" y="845"/>
                    </a:moveTo>
                    <a:lnTo>
                      <a:pt x="408" y="413"/>
                    </a:lnTo>
                    <a:lnTo>
                      <a:pt x="610" y="413"/>
                    </a:lnTo>
                    <a:lnTo>
                      <a:pt x="509" y="845"/>
                    </a:lnTo>
                    <a:close/>
                    <a:moveTo>
                      <a:pt x="572" y="854"/>
                    </a:moveTo>
                    <a:lnTo>
                      <a:pt x="675" y="413"/>
                    </a:lnTo>
                    <a:lnTo>
                      <a:pt x="920" y="413"/>
                    </a:lnTo>
                    <a:lnTo>
                      <a:pt x="572" y="854"/>
                    </a:lnTo>
                    <a:close/>
                    <a:moveTo>
                      <a:pt x="689" y="350"/>
                    </a:moveTo>
                    <a:lnTo>
                      <a:pt x="746" y="106"/>
                    </a:lnTo>
                    <a:lnTo>
                      <a:pt x="923" y="350"/>
                    </a:lnTo>
                    <a:lnTo>
                      <a:pt x="689" y="350"/>
                    </a:lnTo>
                    <a:close/>
                  </a:path>
                </a:pathLst>
              </a:custGeom>
              <a:solidFill>
                <a:sysClr val="window" lastClr="FFFFFF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354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i="0" u="none" strike="noStrike" kern="0" cap="none" spc="300" normalizeH="0" baseline="0" noProof="0">
                  <a:ln>
                    <a:noFill/>
                  </a:ln>
                  <a:solidFill>
                    <a:srgbClr val="32373B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微软雅黑 Light"/>
                  <a:ea typeface="微软雅黑 Light"/>
                </a:endParaRPr>
              </a:p>
            </p:txBody>
          </p:sp>
        </p:grpSp>
      </p:grpSp>
      <p:grpSp>
        <p:nvGrpSpPr>
          <p:cNvPr id="82" name="组合 81"/>
          <p:cNvGrpSpPr/>
          <p:nvPr/>
        </p:nvGrpSpPr>
        <p:grpSpPr>
          <a:xfrm>
            <a:off x="965398" y="3326049"/>
            <a:ext cx="4442251" cy="600164"/>
            <a:chOff x="965398" y="3326049"/>
            <a:chExt cx="4442251" cy="600164"/>
          </a:xfrm>
        </p:grpSpPr>
        <p:sp>
          <p:nvSpPr>
            <p:cNvPr id="83" name="矩形 82"/>
            <p:cNvSpPr/>
            <p:nvPr/>
          </p:nvSpPr>
          <p:spPr>
            <a:xfrm>
              <a:off x="1515972" y="3326049"/>
              <a:ext cx="3891677" cy="6001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defTabSz="914354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i="0" u="none" strike="noStrike" kern="0" cap="none" spc="300" normalizeH="0" baseline="0" noProof="0" dirty="0">
                  <a:ln>
                    <a:noFill/>
                  </a:ln>
                  <a:solidFill>
                    <a:srgbClr val="32373B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清洁编码：</a:t>
              </a:r>
              <a:r>
                <a:rPr kumimoji="0" lang="zh-CN" altLang="en-US" sz="1100" i="0" u="none" strike="noStrike" kern="0" cap="none" spc="300" normalizeH="0" baseline="0" noProof="0" dirty="0">
                  <a:ln>
                    <a:noFill/>
                  </a:ln>
                  <a:solidFill>
                    <a:srgbClr val="32373B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为客户服务是我们存在的唯一理由，客户需求是我们发展的</a:t>
              </a:r>
              <a:r>
                <a:rPr kumimoji="0" lang="zh-CN" altLang="en-US" sz="1100" i="0" u="none" strike="noStrike" kern="0" cap="none" spc="300" normalizeH="0" baseline="0" noProof="0">
                  <a:ln>
                    <a:noFill/>
                  </a:ln>
                  <a:solidFill>
                    <a:srgbClr val="32373B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原动力。</a:t>
              </a:r>
              <a:endParaRPr kumimoji="0" lang="en-US" altLang="zh-CN" sz="1100" i="0" u="none" strike="noStrike" kern="0" cap="none" spc="300" normalizeH="0" baseline="0" noProof="0" dirty="0">
                <a:ln>
                  <a:noFill/>
                </a:ln>
                <a:solidFill>
                  <a:srgbClr val="32373B">
                    <a:lumMod val="60000"/>
                    <a:lumOff val="40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84" name="组合 83"/>
            <p:cNvGrpSpPr/>
            <p:nvPr/>
          </p:nvGrpSpPr>
          <p:grpSpPr>
            <a:xfrm>
              <a:off x="965398" y="3386606"/>
              <a:ext cx="482606" cy="482604"/>
              <a:chOff x="965398" y="3577106"/>
              <a:chExt cx="482606" cy="482604"/>
            </a:xfrm>
          </p:grpSpPr>
          <p:sp>
            <p:nvSpPr>
              <p:cNvPr id="85" name="椭圆 84"/>
              <p:cNvSpPr/>
              <p:nvPr/>
            </p:nvSpPr>
            <p:spPr>
              <a:xfrm>
                <a:off x="965398" y="3577106"/>
                <a:ext cx="482606" cy="482604"/>
              </a:xfrm>
              <a:prstGeom prst="ellipse">
                <a:avLst/>
              </a:prstGeom>
              <a:solidFill>
                <a:schemeClr val="accent2">
                  <a:lumMod val="50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354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i="0" u="none" strike="noStrike" kern="0" cap="none" spc="300" normalizeH="0" baseline="0" noProof="0">
                  <a:ln>
                    <a:noFill/>
                  </a:ln>
                  <a:solidFill>
                    <a:srgbClr val="32373B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微软雅黑 Light"/>
                  <a:ea typeface="微软雅黑 Light"/>
                  <a:cs typeface="+mn-cs"/>
                </a:endParaRPr>
              </a:p>
            </p:txBody>
          </p:sp>
          <p:sp>
            <p:nvSpPr>
              <p:cNvPr id="86" name="Freeform 96"/>
              <p:cNvSpPr>
                <a:spLocks noEditPoints="1"/>
              </p:cNvSpPr>
              <p:nvPr/>
            </p:nvSpPr>
            <p:spPr bwMode="auto">
              <a:xfrm>
                <a:off x="1072863" y="3684571"/>
                <a:ext cx="267675" cy="267674"/>
              </a:xfrm>
              <a:custGeom>
                <a:avLst/>
                <a:gdLst>
                  <a:gd name="T0" fmla="*/ 658 w 1017"/>
                  <a:gd name="T1" fmla="*/ 2 h 1017"/>
                  <a:gd name="T2" fmla="*/ 600 w 1017"/>
                  <a:gd name="T3" fmla="*/ 16 h 1017"/>
                  <a:gd name="T4" fmla="*/ 551 w 1017"/>
                  <a:gd name="T5" fmla="*/ 36 h 1017"/>
                  <a:gd name="T6" fmla="*/ 513 w 1017"/>
                  <a:gd name="T7" fmla="*/ 61 h 1017"/>
                  <a:gd name="T8" fmla="*/ 393 w 1017"/>
                  <a:gd name="T9" fmla="*/ 10 h 1017"/>
                  <a:gd name="T10" fmla="*/ 269 w 1017"/>
                  <a:gd name="T11" fmla="*/ 3 h 1017"/>
                  <a:gd name="T12" fmla="*/ 166 w 1017"/>
                  <a:gd name="T13" fmla="*/ 39 h 1017"/>
                  <a:gd name="T14" fmla="*/ 82 w 1017"/>
                  <a:gd name="T15" fmla="*/ 104 h 1017"/>
                  <a:gd name="T16" fmla="*/ 24 w 1017"/>
                  <a:gd name="T17" fmla="*/ 194 h 1017"/>
                  <a:gd name="T18" fmla="*/ 0 w 1017"/>
                  <a:gd name="T19" fmla="*/ 301 h 1017"/>
                  <a:gd name="T20" fmla="*/ 13 w 1017"/>
                  <a:gd name="T21" fmla="*/ 451 h 1017"/>
                  <a:gd name="T22" fmla="*/ 74 w 1017"/>
                  <a:gd name="T23" fmla="*/ 625 h 1017"/>
                  <a:gd name="T24" fmla="*/ 182 w 1017"/>
                  <a:gd name="T25" fmla="*/ 784 h 1017"/>
                  <a:gd name="T26" fmla="*/ 333 w 1017"/>
                  <a:gd name="T27" fmla="*/ 919 h 1017"/>
                  <a:gd name="T28" fmla="*/ 494 w 1017"/>
                  <a:gd name="T29" fmla="*/ 1014 h 1017"/>
                  <a:gd name="T30" fmla="*/ 550 w 1017"/>
                  <a:gd name="T31" fmla="*/ 1000 h 1017"/>
                  <a:gd name="T32" fmla="*/ 730 w 1017"/>
                  <a:gd name="T33" fmla="*/ 883 h 1017"/>
                  <a:gd name="T34" fmla="*/ 869 w 1017"/>
                  <a:gd name="T35" fmla="*/ 740 h 1017"/>
                  <a:gd name="T36" fmla="*/ 964 w 1017"/>
                  <a:gd name="T37" fmla="*/ 577 h 1017"/>
                  <a:gd name="T38" fmla="*/ 1013 w 1017"/>
                  <a:gd name="T39" fmla="*/ 398 h 1017"/>
                  <a:gd name="T40" fmla="*/ 1014 w 1017"/>
                  <a:gd name="T41" fmla="*/ 269 h 1017"/>
                  <a:gd name="T42" fmla="*/ 978 w 1017"/>
                  <a:gd name="T43" fmla="*/ 166 h 1017"/>
                  <a:gd name="T44" fmla="*/ 913 w 1017"/>
                  <a:gd name="T45" fmla="*/ 82 h 1017"/>
                  <a:gd name="T46" fmla="*/ 823 w 1017"/>
                  <a:gd name="T47" fmla="*/ 25 h 1017"/>
                  <a:gd name="T48" fmla="*/ 715 w 1017"/>
                  <a:gd name="T49" fmla="*/ 0 h 1017"/>
                  <a:gd name="T50" fmla="*/ 433 w 1017"/>
                  <a:gd name="T51" fmla="*/ 909 h 1017"/>
                  <a:gd name="T52" fmla="*/ 281 w 1017"/>
                  <a:gd name="T53" fmla="*/ 794 h 1017"/>
                  <a:gd name="T54" fmla="*/ 167 w 1017"/>
                  <a:gd name="T55" fmla="*/ 659 h 1017"/>
                  <a:gd name="T56" fmla="*/ 93 w 1017"/>
                  <a:gd name="T57" fmla="*/ 506 h 1017"/>
                  <a:gd name="T58" fmla="*/ 63 w 1017"/>
                  <a:gd name="T59" fmla="*/ 342 h 1017"/>
                  <a:gd name="T60" fmla="*/ 75 w 1017"/>
                  <a:gd name="T61" fmla="*/ 242 h 1017"/>
                  <a:gd name="T62" fmla="*/ 176 w 1017"/>
                  <a:gd name="T63" fmla="*/ 107 h 1017"/>
                  <a:gd name="T64" fmla="*/ 304 w 1017"/>
                  <a:gd name="T65" fmla="*/ 63 h 1017"/>
                  <a:gd name="T66" fmla="*/ 411 w 1017"/>
                  <a:gd name="T67" fmla="*/ 81 h 1017"/>
                  <a:gd name="T68" fmla="*/ 414 w 1017"/>
                  <a:gd name="T69" fmla="*/ 178 h 1017"/>
                  <a:gd name="T70" fmla="*/ 383 w 1017"/>
                  <a:gd name="T71" fmla="*/ 288 h 1017"/>
                  <a:gd name="T72" fmla="*/ 390 w 1017"/>
                  <a:gd name="T73" fmla="*/ 340 h 1017"/>
                  <a:gd name="T74" fmla="*/ 425 w 1017"/>
                  <a:gd name="T75" fmla="*/ 348 h 1017"/>
                  <a:gd name="T76" fmla="*/ 445 w 1017"/>
                  <a:gd name="T77" fmla="*/ 317 h 1017"/>
                  <a:gd name="T78" fmla="*/ 462 w 1017"/>
                  <a:gd name="T79" fmla="*/ 224 h 1017"/>
                  <a:gd name="T80" fmla="*/ 511 w 1017"/>
                  <a:gd name="T81" fmla="*/ 146 h 1017"/>
                  <a:gd name="T82" fmla="*/ 549 w 1017"/>
                  <a:gd name="T83" fmla="*/ 113 h 1017"/>
                  <a:gd name="T84" fmla="*/ 591 w 1017"/>
                  <a:gd name="T85" fmla="*/ 88 h 1017"/>
                  <a:gd name="T86" fmla="*/ 628 w 1017"/>
                  <a:gd name="T87" fmla="*/ 74 h 1017"/>
                  <a:gd name="T88" fmla="*/ 675 w 1017"/>
                  <a:gd name="T89" fmla="*/ 64 h 1017"/>
                  <a:gd name="T90" fmla="*/ 750 w 1017"/>
                  <a:gd name="T91" fmla="*/ 69 h 1017"/>
                  <a:gd name="T92" fmla="*/ 896 w 1017"/>
                  <a:gd name="T93" fmla="*/ 157 h 1017"/>
                  <a:gd name="T94" fmla="*/ 952 w 1017"/>
                  <a:gd name="T95" fmla="*/ 292 h 1017"/>
                  <a:gd name="T96" fmla="*/ 946 w 1017"/>
                  <a:gd name="T97" fmla="*/ 413 h 1017"/>
                  <a:gd name="T98" fmla="*/ 897 w 1017"/>
                  <a:gd name="T99" fmla="*/ 573 h 1017"/>
                  <a:gd name="T100" fmla="*/ 805 w 1017"/>
                  <a:gd name="T101" fmla="*/ 719 h 1017"/>
                  <a:gd name="T102" fmla="*/ 675 w 1017"/>
                  <a:gd name="T103" fmla="*/ 846 h 1017"/>
                  <a:gd name="T104" fmla="*/ 508 w 1017"/>
                  <a:gd name="T105" fmla="*/ 950 h 1017"/>
                  <a:gd name="T106" fmla="*/ 677 w 1017"/>
                  <a:gd name="T107" fmla="*/ 136 h 1017"/>
                  <a:gd name="T108" fmla="*/ 669 w 1017"/>
                  <a:gd name="T109" fmla="*/ 172 h 1017"/>
                  <a:gd name="T110" fmla="*/ 699 w 1017"/>
                  <a:gd name="T111" fmla="*/ 191 h 1017"/>
                  <a:gd name="T112" fmla="*/ 780 w 1017"/>
                  <a:gd name="T113" fmla="*/ 220 h 1017"/>
                  <a:gd name="T114" fmla="*/ 824 w 1017"/>
                  <a:gd name="T115" fmla="*/ 292 h 1017"/>
                  <a:gd name="T116" fmla="*/ 835 w 1017"/>
                  <a:gd name="T117" fmla="*/ 340 h 1017"/>
                  <a:gd name="T118" fmla="*/ 870 w 1017"/>
                  <a:gd name="T119" fmla="*/ 348 h 1017"/>
                  <a:gd name="T120" fmla="*/ 890 w 1017"/>
                  <a:gd name="T121" fmla="*/ 317 h 1017"/>
                  <a:gd name="T122" fmla="*/ 846 w 1017"/>
                  <a:gd name="T123" fmla="*/ 196 h 1017"/>
                  <a:gd name="T124" fmla="*/ 738 w 1017"/>
                  <a:gd name="T125" fmla="*/ 131 h 10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017" h="1017">
                    <a:moveTo>
                      <a:pt x="699" y="0"/>
                    </a:moveTo>
                    <a:lnTo>
                      <a:pt x="699" y="0"/>
                    </a:lnTo>
                    <a:lnTo>
                      <a:pt x="684" y="0"/>
                    </a:lnTo>
                    <a:lnTo>
                      <a:pt x="669" y="1"/>
                    </a:lnTo>
                    <a:lnTo>
                      <a:pt x="669" y="1"/>
                    </a:lnTo>
                    <a:lnTo>
                      <a:pt x="658" y="2"/>
                    </a:lnTo>
                    <a:lnTo>
                      <a:pt x="658" y="2"/>
                    </a:lnTo>
                    <a:lnTo>
                      <a:pt x="641" y="5"/>
                    </a:lnTo>
                    <a:lnTo>
                      <a:pt x="641" y="5"/>
                    </a:lnTo>
                    <a:lnTo>
                      <a:pt x="628" y="7"/>
                    </a:lnTo>
                    <a:lnTo>
                      <a:pt x="628" y="7"/>
                    </a:lnTo>
                    <a:lnTo>
                      <a:pt x="613" y="12"/>
                    </a:lnTo>
                    <a:lnTo>
                      <a:pt x="613" y="12"/>
                    </a:lnTo>
                    <a:lnTo>
                      <a:pt x="600" y="16"/>
                    </a:lnTo>
                    <a:lnTo>
                      <a:pt x="600" y="16"/>
                    </a:lnTo>
                    <a:lnTo>
                      <a:pt x="588" y="20"/>
                    </a:lnTo>
                    <a:lnTo>
                      <a:pt x="588" y="20"/>
                    </a:lnTo>
                    <a:lnTo>
                      <a:pt x="573" y="27"/>
                    </a:lnTo>
                    <a:lnTo>
                      <a:pt x="558" y="33"/>
                    </a:lnTo>
                    <a:lnTo>
                      <a:pt x="558" y="33"/>
                    </a:lnTo>
                    <a:lnTo>
                      <a:pt x="551" y="36"/>
                    </a:lnTo>
                    <a:lnTo>
                      <a:pt x="551" y="36"/>
                    </a:lnTo>
                    <a:lnTo>
                      <a:pt x="535" y="45"/>
                    </a:lnTo>
                    <a:lnTo>
                      <a:pt x="535" y="45"/>
                    </a:lnTo>
                    <a:lnTo>
                      <a:pt x="528" y="50"/>
                    </a:lnTo>
                    <a:lnTo>
                      <a:pt x="528" y="50"/>
                    </a:lnTo>
                    <a:lnTo>
                      <a:pt x="513" y="61"/>
                    </a:lnTo>
                    <a:lnTo>
                      <a:pt x="513" y="61"/>
                    </a:lnTo>
                    <a:lnTo>
                      <a:pt x="508" y="63"/>
                    </a:lnTo>
                    <a:lnTo>
                      <a:pt x="508" y="63"/>
                    </a:lnTo>
                    <a:lnTo>
                      <a:pt x="487" y="49"/>
                    </a:lnTo>
                    <a:lnTo>
                      <a:pt x="465" y="36"/>
                    </a:lnTo>
                    <a:lnTo>
                      <a:pt x="442" y="26"/>
                    </a:lnTo>
                    <a:lnTo>
                      <a:pt x="418" y="16"/>
                    </a:lnTo>
                    <a:lnTo>
                      <a:pt x="393" y="10"/>
                    </a:lnTo>
                    <a:lnTo>
                      <a:pt x="369" y="4"/>
                    </a:lnTo>
                    <a:lnTo>
                      <a:pt x="343" y="1"/>
                    </a:lnTo>
                    <a:lnTo>
                      <a:pt x="317" y="0"/>
                    </a:lnTo>
                    <a:lnTo>
                      <a:pt x="317" y="0"/>
                    </a:lnTo>
                    <a:lnTo>
                      <a:pt x="301" y="0"/>
                    </a:lnTo>
                    <a:lnTo>
                      <a:pt x="285" y="1"/>
                    </a:lnTo>
                    <a:lnTo>
                      <a:pt x="269" y="3"/>
                    </a:lnTo>
                    <a:lnTo>
                      <a:pt x="253" y="6"/>
                    </a:lnTo>
                    <a:lnTo>
                      <a:pt x="238" y="10"/>
                    </a:lnTo>
                    <a:lnTo>
                      <a:pt x="223" y="14"/>
                    </a:lnTo>
                    <a:lnTo>
                      <a:pt x="208" y="19"/>
                    </a:lnTo>
                    <a:lnTo>
                      <a:pt x="194" y="25"/>
                    </a:lnTo>
                    <a:lnTo>
                      <a:pt x="180" y="31"/>
                    </a:lnTo>
                    <a:lnTo>
                      <a:pt x="166" y="39"/>
                    </a:lnTo>
                    <a:lnTo>
                      <a:pt x="152" y="46"/>
                    </a:lnTo>
                    <a:lnTo>
                      <a:pt x="139" y="55"/>
                    </a:lnTo>
                    <a:lnTo>
                      <a:pt x="127" y="63"/>
                    </a:lnTo>
                    <a:lnTo>
                      <a:pt x="116" y="73"/>
                    </a:lnTo>
                    <a:lnTo>
                      <a:pt x="104" y="82"/>
                    </a:lnTo>
                    <a:lnTo>
                      <a:pt x="93" y="93"/>
                    </a:lnTo>
                    <a:lnTo>
                      <a:pt x="82" y="104"/>
                    </a:lnTo>
                    <a:lnTo>
                      <a:pt x="72" y="116"/>
                    </a:lnTo>
                    <a:lnTo>
                      <a:pt x="63" y="128"/>
                    </a:lnTo>
                    <a:lnTo>
                      <a:pt x="53" y="140"/>
                    </a:lnTo>
                    <a:lnTo>
                      <a:pt x="46" y="153"/>
                    </a:lnTo>
                    <a:lnTo>
                      <a:pt x="37" y="166"/>
                    </a:lnTo>
                    <a:lnTo>
                      <a:pt x="31" y="180"/>
                    </a:lnTo>
                    <a:lnTo>
                      <a:pt x="24" y="194"/>
                    </a:lnTo>
                    <a:lnTo>
                      <a:pt x="19" y="208"/>
                    </a:lnTo>
                    <a:lnTo>
                      <a:pt x="14" y="223"/>
                    </a:lnTo>
                    <a:lnTo>
                      <a:pt x="9" y="238"/>
                    </a:lnTo>
                    <a:lnTo>
                      <a:pt x="6" y="254"/>
                    </a:lnTo>
                    <a:lnTo>
                      <a:pt x="3" y="269"/>
                    </a:lnTo>
                    <a:lnTo>
                      <a:pt x="1" y="285"/>
                    </a:lnTo>
                    <a:lnTo>
                      <a:pt x="0" y="301"/>
                    </a:lnTo>
                    <a:lnTo>
                      <a:pt x="0" y="317"/>
                    </a:lnTo>
                    <a:lnTo>
                      <a:pt x="0" y="317"/>
                    </a:lnTo>
                    <a:lnTo>
                      <a:pt x="0" y="344"/>
                    </a:lnTo>
                    <a:lnTo>
                      <a:pt x="2" y="371"/>
                    </a:lnTo>
                    <a:lnTo>
                      <a:pt x="4" y="398"/>
                    </a:lnTo>
                    <a:lnTo>
                      <a:pt x="8" y="425"/>
                    </a:lnTo>
                    <a:lnTo>
                      <a:pt x="13" y="451"/>
                    </a:lnTo>
                    <a:lnTo>
                      <a:pt x="18" y="476"/>
                    </a:lnTo>
                    <a:lnTo>
                      <a:pt x="25" y="502"/>
                    </a:lnTo>
                    <a:lnTo>
                      <a:pt x="33" y="527"/>
                    </a:lnTo>
                    <a:lnTo>
                      <a:pt x="41" y="552"/>
                    </a:lnTo>
                    <a:lnTo>
                      <a:pt x="51" y="577"/>
                    </a:lnTo>
                    <a:lnTo>
                      <a:pt x="62" y="602"/>
                    </a:lnTo>
                    <a:lnTo>
                      <a:pt x="74" y="625"/>
                    </a:lnTo>
                    <a:lnTo>
                      <a:pt x="87" y="649"/>
                    </a:lnTo>
                    <a:lnTo>
                      <a:pt x="100" y="673"/>
                    </a:lnTo>
                    <a:lnTo>
                      <a:pt x="116" y="696"/>
                    </a:lnTo>
                    <a:lnTo>
                      <a:pt x="131" y="719"/>
                    </a:lnTo>
                    <a:lnTo>
                      <a:pt x="147" y="740"/>
                    </a:lnTo>
                    <a:lnTo>
                      <a:pt x="164" y="763"/>
                    </a:lnTo>
                    <a:lnTo>
                      <a:pt x="182" y="784"/>
                    </a:lnTo>
                    <a:lnTo>
                      <a:pt x="201" y="805"/>
                    </a:lnTo>
                    <a:lnTo>
                      <a:pt x="222" y="825"/>
                    </a:lnTo>
                    <a:lnTo>
                      <a:pt x="242" y="845"/>
                    </a:lnTo>
                    <a:lnTo>
                      <a:pt x="264" y="865"/>
                    </a:lnTo>
                    <a:lnTo>
                      <a:pt x="286" y="883"/>
                    </a:lnTo>
                    <a:lnTo>
                      <a:pt x="310" y="902"/>
                    </a:lnTo>
                    <a:lnTo>
                      <a:pt x="333" y="919"/>
                    </a:lnTo>
                    <a:lnTo>
                      <a:pt x="358" y="937"/>
                    </a:lnTo>
                    <a:lnTo>
                      <a:pt x="384" y="954"/>
                    </a:lnTo>
                    <a:lnTo>
                      <a:pt x="411" y="970"/>
                    </a:lnTo>
                    <a:lnTo>
                      <a:pt x="437" y="985"/>
                    </a:lnTo>
                    <a:lnTo>
                      <a:pt x="465" y="1000"/>
                    </a:lnTo>
                    <a:lnTo>
                      <a:pt x="494" y="1014"/>
                    </a:lnTo>
                    <a:lnTo>
                      <a:pt x="494" y="1014"/>
                    </a:lnTo>
                    <a:lnTo>
                      <a:pt x="501" y="1017"/>
                    </a:lnTo>
                    <a:lnTo>
                      <a:pt x="508" y="1017"/>
                    </a:lnTo>
                    <a:lnTo>
                      <a:pt x="508" y="1017"/>
                    </a:lnTo>
                    <a:lnTo>
                      <a:pt x="515" y="1017"/>
                    </a:lnTo>
                    <a:lnTo>
                      <a:pt x="522" y="1014"/>
                    </a:lnTo>
                    <a:lnTo>
                      <a:pt x="522" y="1014"/>
                    </a:lnTo>
                    <a:lnTo>
                      <a:pt x="550" y="1000"/>
                    </a:lnTo>
                    <a:lnTo>
                      <a:pt x="578" y="985"/>
                    </a:lnTo>
                    <a:lnTo>
                      <a:pt x="606" y="970"/>
                    </a:lnTo>
                    <a:lnTo>
                      <a:pt x="632" y="954"/>
                    </a:lnTo>
                    <a:lnTo>
                      <a:pt x="657" y="937"/>
                    </a:lnTo>
                    <a:lnTo>
                      <a:pt x="683" y="919"/>
                    </a:lnTo>
                    <a:lnTo>
                      <a:pt x="707" y="902"/>
                    </a:lnTo>
                    <a:lnTo>
                      <a:pt x="730" y="883"/>
                    </a:lnTo>
                    <a:lnTo>
                      <a:pt x="753" y="865"/>
                    </a:lnTo>
                    <a:lnTo>
                      <a:pt x="774" y="845"/>
                    </a:lnTo>
                    <a:lnTo>
                      <a:pt x="795" y="825"/>
                    </a:lnTo>
                    <a:lnTo>
                      <a:pt x="815" y="805"/>
                    </a:lnTo>
                    <a:lnTo>
                      <a:pt x="833" y="784"/>
                    </a:lnTo>
                    <a:lnTo>
                      <a:pt x="852" y="763"/>
                    </a:lnTo>
                    <a:lnTo>
                      <a:pt x="869" y="740"/>
                    </a:lnTo>
                    <a:lnTo>
                      <a:pt x="886" y="719"/>
                    </a:lnTo>
                    <a:lnTo>
                      <a:pt x="901" y="696"/>
                    </a:lnTo>
                    <a:lnTo>
                      <a:pt x="916" y="673"/>
                    </a:lnTo>
                    <a:lnTo>
                      <a:pt x="929" y="649"/>
                    </a:lnTo>
                    <a:lnTo>
                      <a:pt x="942" y="625"/>
                    </a:lnTo>
                    <a:lnTo>
                      <a:pt x="953" y="602"/>
                    </a:lnTo>
                    <a:lnTo>
                      <a:pt x="964" y="577"/>
                    </a:lnTo>
                    <a:lnTo>
                      <a:pt x="974" y="552"/>
                    </a:lnTo>
                    <a:lnTo>
                      <a:pt x="984" y="527"/>
                    </a:lnTo>
                    <a:lnTo>
                      <a:pt x="991" y="502"/>
                    </a:lnTo>
                    <a:lnTo>
                      <a:pt x="997" y="476"/>
                    </a:lnTo>
                    <a:lnTo>
                      <a:pt x="1004" y="451"/>
                    </a:lnTo>
                    <a:lnTo>
                      <a:pt x="1008" y="425"/>
                    </a:lnTo>
                    <a:lnTo>
                      <a:pt x="1013" y="398"/>
                    </a:lnTo>
                    <a:lnTo>
                      <a:pt x="1015" y="371"/>
                    </a:lnTo>
                    <a:lnTo>
                      <a:pt x="1017" y="344"/>
                    </a:lnTo>
                    <a:lnTo>
                      <a:pt x="1017" y="317"/>
                    </a:lnTo>
                    <a:lnTo>
                      <a:pt x="1017" y="317"/>
                    </a:lnTo>
                    <a:lnTo>
                      <a:pt x="1017" y="301"/>
                    </a:lnTo>
                    <a:lnTo>
                      <a:pt x="1016" y="285"/>
                    </a:lnTo>
                    <a:lnTo>
                      <a:pt x="1014" y="269"/>
                    </a:lnTo>
                    <a:lnTo>
                      <a:pt x="1010" y="254"/>
                    </a:lnTo>
                    <a:lnTo>
                      <a:pt x="1007" y="238"/>
                    </a:lnTo>
                    <a:lnTo>
                      <a:pt x="1003" y="223"/>
                    </a:lnTo>
                    <a:lnTo>
                      <a:pt x="997" y="208"/>
                    </a:lnTo>
                    <a:lnTo>
                      <a:pt x="992" y="194"/>
                    </a:lnTo>
                    <a:lnTo>
                      <a:pt x="986" y="180"/>
                    </a:lnTo>
                    <a:lnTo>
                      <a:pt x="978" y="166"/>
                    </a:lnTo>
                    <a:lnTo>
                      <a:pt x="971" y="153"/>
                    </a:lnTo>
                    <a:lnTo>
                      <a:pt x="962" y="140"/>
                    </a:lnTo>
                    <a:lnTo>
                      <a:pt x="953" y="128"/>
                    </a:lnTo>
                    <a:lnTo>
                      <a:pt x="944" y="116"/>
                    </a:lnTo>
                    <a:lnTo>
                      <a:pt x="934" y="104"/>
                    </a:lnTo>
                    <a:lnTo>
                      <a:pt x="923" y="93"/>
                    </a:lnTo>
                    <a:lnTo>
                      <a:pt x="913" y="82"/>
                    </a:lnTo>
                    <a:lnTo>
                      <a:pt x="901" y="73"/>
                    </a:lnTo>
                    <a:lnTo>
                      <a:pt x="889" y="63"/>
                    </a:lnTo>
                    <a:lnTo>
                      <a:pt x="876" y="55"/>
                    </a:lnTo>
                    <a:lnTo>
                      <a:pt x="863" y="46"/>
                    </a:lnTo>
                    <a:lnTo>
                      <a:pt x="850" y="39"/>
                    </a:lnTo>
                    <a:lnTo>
                      <a:pt x="837" y="31"/>
                    </a:lnTo>
                    <a:lnTo>
                      <a:pt x="823" y="25"/>
                    </a:lnTo>
                    <a:lnTo>
                      <a:pt x="809" y="19"/>
                    </a:lnTo>
                    <a:lnTo>
                      <a:pt x="794" y="14"/>
                    </a:lnTo>
                    <a:lnTo>
                      <a:pt x="779" y="10"/>
                    </a:lnTo>
                    <a:lnTo>
                      <a:pt x="763" y="6"/>
                    </a:lnTo>
                    <a:lnTo>
                      <a:pt x="747" y="3"/>
                    </a:lnTo>
                    <a:lnTo>
                      <a:pt x="731" y="1"/>
                    </a:lnTo>
                    <a:lnTo>
                      <a:pt x="715" y="0"/>
                    </a:lnTo>
                    <a:lnTo>
                      <a:pt x="699" y="0"/>
                    </a:lnTo>
                    <a:lnTo>
                      <a:pt x="699" y="0"/>
                    </a:lnTo>
                    <a:close/>
                    <a:moveTo>
                      <a:pt x="508" y="950"/>
                    </a:moveTo>
                    <a:lnTo>
                      <a:pt x="508" y="950"/>
                    </a:lnTo>
                    <a:lnTo>
                      <a:pt x="482" y="937"/>
                    </a:lnTo>
                    <a:lnTo>
                      <a:pt x="457" y="924"/>
                    </a:lnTo>
                    <a:lnTo>
                      <a:pt x="433" y="909"/>
                    </a:lnTo>
                    <a:lnTo>
                      <a:pt x="408" y="894"/>
                    </a:lnTo>
                    <a:lnTo>
                      <a:pt x="386" y="879"/>
                    </a:lnTo>
                    <a:lnTo>
                      <a:pt x="363" y="863"/>
                    </a:lnTo>
                    <a:lnTo>
                      <a:pt x="342" y="846"/>
                    </a:lnTo>
                    <a:lnTo>
                      <a:pt x="320" y="829"/>
                    </a:lnTo>
                    <a:lnTo>
                      <a:pt x="300" y="812"/>
                    </a:lnTo>
                    <a:lnTo>
                      <a:pt x="281" y="794"/>
                    </a:lnTo>
                    <a:lnTo>
                      <a:pt x="263" y="776"/>
                    </a:lnTo>
                    <a:lnTo>
                      <a:pt x="244" y="757"/>
                    </a:lnTo>
                    <a:lnTo>
                      <a:pt x="227" y="738"/>
                    </a:lnTo>
                    <a:lnTo>
                      <a:pt x="211" y="719"/>
                    </a:lnTo>
                    <a:lnTo>
                      <a:pt x="196" y="699"/>
                    </a:lnTo>
                    <a:lnTo>
                      <a:pt x="181" y="679"/>
                    </a:lnTo>
                    <a:lnTo>
                      <a:pt x="167" y="659"/>
                    </a:lnTo>
                    <a:lnTo>
                      <a:pt x="154" y="637"/>
                    </a:lnTo>
                    <a:lnTo>
                      <a:pt x="141" y="617"/>
                    </a:lnTo>
                    <a:lnTo>
                      <a:pt x="131" y="595"/>
                    </a:lnTo>
                    <a:lnTo>
                      <a:pt x="120" y="573"/>
                    </a:lnTo>
                    <a:lnTo>
                      <a:pt x="110" y="551"/>
                    </a:lnTo>
                    <a:lnTo>
                      <a:pt x="102" y="529"/>
                    </a:lnTo>
                    <a:lnTo>
                      <a:pt x="93" y="506"/>
                    </a:lnTo>
                    <a:lnTo>
                      <a:pt x="87" y="484"/>
                    </a:lnTo>
                    <a:lnTo>
                      <a:pt x="80" y="460"/>
                    </a:lnTo>
                    <a:lnTo>
                      <a:pt x="75" y="437"/>
                    </a:lnTo>
                    <a:lnTo>
                      <a:pt x="70" y="413"/>
                    </a:lnTo>
                    <a:lnTo>
                      <a:pt x="67" y="389"/>
                    </a:lnTo>
                    <a:lnTo>
                      <a:pt x="65" y="366"/>
                    </a:lnTo>
                    <a:lnTo>
                      <a:pt x="63" y="342"/>
                    </a:lnTo>
                    <a:lnTo>
                      <a:pt x="63" y="317"/>
                    </a:lnTo>
                    <a:lnTo>
                      <a:pt x="63" y="317"/>
                    </a:lnTo>
                    <a:lnTo>
                      <a:pt x="63" y="305"/>
                    </a:lnTo>
                    <a:lnTo>
                      <a:pt x="64" y="292"/>
                    </a:lnTo>
                    <a:lnTo>
                      <a:pt x="66" y="279"/>
                    </a:lnTo>
                    <a:lnTo>
                      <a:pt x="68" y="267"/>
                    </a:lnTo>
                    <a:lnTo>
                      <a:pt x="75" y="242"/>
                    </a:lnTo>
                    <a:lnTo>
                      <a:pt x="83" y="219"/>
                    </a:lnTo>
                    <a:lnTo>
                      <a:pt x="94" y="196"/>
                    </a:lnTo>
                    <a:lnTo>
                      <a:pt x="106" y="176"/>
                    </a:lnTo>
                    <a:lnTo>
                      <a:pt x="121" y="157"/>
                    </a:lnTo>
                    <a:lnTo>
                      <a:pt x="137" y="138"/>
                    </a:lnTo>
                    <a:lnTo>
                      <a:pt x="155" y="121"/>
                    </a:lnTo>
                    <a:lnTo>
                      <a:pt x="176" y="107"/>
                    </a:lnTo>
                    <a:lnTo>
                      <a:pt x="196" y="94"/>
                    </a:lnTo>
                    <a:lnTo>
                      <a:pt x="219" y="84"/>
                    </a:lnTo>
                    <a:lnTo>
                      <a:pt x="242" y="75"/>
                    </a:lnTo>
                    <a:lnTo>
                      <a:pt x="266" y="69"/>
                    </a:lnTo>
                    <a:lnTo>
                      <a:pt x="279" y="66"/>
                    </a:lnTo>
                    <a:lnTo>
                      <a:pt x="291" y="64"/>
                    </a:lnTo>
                    <a:lnTo>
                      <a:pt x="304" y="63"/>
                    </a:lnTo>
                    <a:lnTo>
                      <a:pt x="317" y="63"/>
                    </a:lnTo>
                    <a:lnTo>
                      <a:pt x="317" y="63"/>
                    </a:lnTo>
                    <a:lnTo>
                      <a:pt x="337" y="64"/>
                    </a:lnTo>
                    <a:lnTo>
                      <a:pt x="356" y="66"/>
                    </a:lnTo>
                    <a:lnTo>
                      <a:pt x="374" y="70"/>
                    </a:lnTo>
                    <a:lnTo>
                      <a:pt x="392" y="75"/>
                    </a:lnTo>
                    <a:lnTo>
                      <a:pt x="411" y="81"/>
                    </a:lnTo>
                    <a:lnTo>
                      <a:pt x="428" y="89"/>
                    </a:lnTo>
                    <a:lnTo>
                      <a:pt x="444" y="98"/>
                    </a:lnTo>
                    <a:lnTo>
                      <a:pt x="460" y="108"/>
                    </a:lnTo>
                    <a:lnTo>
                      <a:pt x="460" y="108"/>
                    </a:lnTo>
                    <a:lnTo>
                      <a:pt x="443" y="130"/>
                    </a:lnTo>
                    <a:lnTo>
                      <a:pt x="427" y="153"/>
                    </a:lnTo>
                    <a:lnTo>
                      <a:pt x="414" y="178"/>
                    </a:lnTo>
                    <a:lnTo>
                      <a:pt x="402" y="204"/>
                    </a:lnTo>
                    <a:lnTo>
                      <a:pt x="398" y="218"/>
                    </a:lnTo>
                    <a:lnTo>
                      <a:pt x="393" y="231"/>
                    </a:lnTo>
                    <a:lnTo>
                      <a:pt x="389" y="245"/>
                    </a:lnTo>
                    <a:lnTo>
                      <a:pt x="386" y="258"/>
                    </a:lnTo>
                    <a:lnTo>
                      <a:pt x="384" y="273"/>
                    </a:lnTo>
                    <a:lnTo>
                      <a:pt x="383" y="288"/>
                    </a:lnTo>
                    <a:lnTo>
                      <a:pt x="382" y="302"/>
                    </a:lnTo>
                    <a:lnTo>
                      <a:pt x="381" y="317"/>
                    </a:lnTo>
                    <a:lnTo>
                      <a:pt x="381" y="317"/>
                    </a:lnTo>
                    <a:lnTo>
                      <a:pt x="382" y="324"/>
                    </a:lnTo>
                    <a:lnTo>
                      <a:pt x="384" y="330"/>
                    </a:lnTo>
                    <a:lnTo>
                      <a:pt x="386" y="336"/>
                    </a:lnTo>
                    <a:lnTo>
                      <a:pt x="390" y="340"/>
                    </a:lnTo>
                    <a:lnTo>
                      <a:pt x="394" y="344"/>
                    </a:lnTo>
                    <a:lnTo>
                      <a:pt x="400" y="348"/>
                    </a:lnTo>
                    <a:lnTo>
                      <a:pt x="406" y="349"/>
                    </a:lnTo>
                    <a:lnTo>
                      <a:pt x="413" y="350"/>
                    </a:lnTo>
                    <a:lnTo>
                      <a:pt x="413" y="350"/>
                    </a:lnTo>
                    <a:lnTo>
                      <a:pt x="419" y="349"/>
                    </a:lnTo>
                    <a:lnTo>
                      <a:pt x="425" y="348"/>
                    </a:lnTo>
                    <a:lnTo>
                      <a:pt x="431" y="344"/>
                    </a:lnTo>
                    <a:lnTo>
                      <a:pt x="435" y="340"/>
                    </a:lnTo>
                    <a:lnTo>
                      <a:pt x="440" y="336"/>
                    </a:lnTo>
                    <a:lnTo>
                      <a:pt x="442" y="330"/>
                    </a:lnTo>
                    <a:lnTo>
                      <a:pt x="444" y="324"/>
                    </a:lnTo>
                    <a:lnTo>
                      <a:pt x="445" y="317"/>
                    </a:lnTo>
                    <a:lnTo>
                      <a:pt x="445" y="317"/>
                    </a:lnTo>
                    <a:lnTo>
                      <a:pt x="445" y="304"/>
                    </a:lnTo>
                    <a:lnTo>
                      <a:pt x="446" y="290"/>
                    </a:lnTo>
                    <a:lnTo>
                      <a:pt x="448" y="276"/>
                    </a:lnTo>
                    <a:lnTo>
                      <a:pt x="450" y="263"/>
                    </a:lnTo>
                    <a:lnTo>
                      <a:pt x="453" y="250"/>
                    </a:lnTo>
                    <a:lnTo>
                      <a:pt x="458" y="237"/>
                    </a:lnTo>
                    <a:lnTo>
                      <a:pt x="462" y="224"/>
                    </a:lnTo>
                    <a:lnTo>
                      <a:pt x="467" y="211"/>
                    </a:lnTo>
                    <a:lnTo>
                      <a:pt x="474" y="199"/>
                    </a:lnTo>
                    <a:lnTo>
                      <a:pt x="480" y="189"/>
                    </a:lnTo>
                    <a:lnTo>
                      <a:pt x="487" y="177"/>
                    </a:lnTo>
                    <a:lnTo>
                      <a:pt x="495" y="166"/>
                    </a:lnTo>
                    <a:lnTo>
                      <a:pt x="503" y="155"/>
                    </a:lnTo>
                    <a:lnTo>
                      <a:pt x="511" y="146"/>
                    </a:lnTo>
                    <a:lnTo>
                      <a:pt x="521" y="136"/>
                    </a:lnTo>
                    <a:lnTo>
                      <a:pt x="531" y="128"/>
                    </a:lnTo>
                    <a:lnTo>
                      <a:pt x="531" y="128"/>
                    </a:lnTo>
                    <a:lnTo>
                      <a:pt x="546" y="115"/>
                    </a:lnTo>
                    <a:lnTo>
                      <a:pt x="546" y="115"/>
                    </a:lnTo>
                    <a:lnTo>
                      <a:pt x="549" y="113"/>
                    </a:lnTo>
                    <a:lnTo>
                      <a:pt x="549" y="113"/>
                    </a:lnTo>
                    <a:lnTo>
                      <a:pt x="565" y="102"/>
                    </a:lnTo>
                    <a:lnTo>
                      <a:pt x="565" y="102"/>
                    </a:lnTo>
                    <a:lnTo>
                      <a:pt x="569" y="100"/>
                    </a:lnTo>
                    <a:lnTo>
                      <a:pt x="569" y="100"/>
                    </a:lnTo>
                    <a:lnTo>
                      <a:pt x="584" y="91"/>
                    </a:lnTo>
                    <a:lnTo>
                      <a:pt x="584" y="91"/>
                    </a:lnTo>
                    <a:lnTo>
                      <a:pt x="591" y="88"/>
                    </a:lnTo>
                    <a:lnTo>
                      <a:pt x="591" y="88"/>
                    </a:lnTo>
                    <a:lnTo>
                      <a:pt x="606" y="81"/>
                    </a:lnTo>
                    <a:lnTo>
                      <a:pt x="606" y="81"/>
                    </a:lnTo>
                    <a:lnTo>
                      <a:pt x="613" y="78"/>
                    </a:lnTo>
                    <a:lnTo>
                      <a:pt x="613" y="78"/>
                    </a:lnTo>
                    <a:lnTo>
                      <a:pt x="628" y="74"/>
                    </a:lnTo>
                    <a:lnTo>
                      <a:pt x="628" y="74"/>
                    </a:lnTo>
                    <a:lnTo>
                      <a:pt x="637" y="72"/>
                    </a:lnTo>
                    <a:lnTo>
                      <a:pt x="637" y="72"/>
                    </a:lnTo>
                    <a:lnTo>
                      <a:pt x="651" y="69"/>
                    </a:lnTo>
                    <a:lnTo>
                      <a:pt x="651" y="69"/>
                    </a:lnTo>
                    <a:lnTo>
                      <a:pt x="664" y="66"/>
                    </a:lnTo>
                    <a:lnTo>
                      <a:pt x="664" y="66"/>
                    </a:lnTo>
                    <a:lnTo>
                      <a:pt x="675" y="64"/>
                    </a:lnTo>
                    <a:lnTo>
                      <a:pt x="675" y="64"/>
                    </a:lnTo>
                    <a:lnTo>
                      <a:pt x="699" y="63"/>
                    </a:lnTo>
                    <a:lnTo>
                      <a:pt x="699" y="63"/>
                    </a:lnTo>
                    <a:lnTo>
                      <a:pt x="712" y="63"/>
                    </a:lnTo>
                    <a:lnTo>
                      <a:pt x="725" y="64"/>
                    </a:lnTo>
                    <a:lnTo>
                      <a:pt x="738" y="66"/>
                    </a:lnTo>
                    <a:lnTo>
                      <a:pt x="750" y="69"/>
                    </a:lnTo>
                    <a:lnTo>
                      <a:pt x="774" y="75"/>
                    </a:lnTo>
                    <a:lnTo>
                      <a:pt x="798" y="84"/>
                    </a:lnTo>
                    <a:lnTo>
                      <a:pt x="820" y="94"/>
                    </a:lnTo>
                    <a:lnTo>
                      <a:pt x="841" y="107"/>
                    </a:lnTo>
                    <a:lnTo>
                      <a:pt x="860" y="121"/>
                    </a:lnTo>
                    <a:lnTo>
                      <a:pt x="878" y="138"/>
                    </a:lnTo>
                    <a:lnTo>
                      <a:pt x="896" y="157"/>
                    </a:lnTo>
                    <a:lnTo>
                      <a:pt x="910" y="176"/>
                    </a:lnTo>
                    <a:lnTo>
                      <a:pt x="922" y="196"/>
                    </a:lnTo>
                    <a:lnTo>
                      <a:pt x="933" y="219"/>
                    </a:lnTo>
                    <a:lnTo>
                      <a:pt x="942" y="242"/>
                    </a:lnTo>
                    <a:lnTo>
                      <a:pt x="948" y="267"/>
                    </a:lnTo>
                    <a:lnTo>
                      <a:pt x="950" y="279"/>
                    </a:lnTo>
                    <a:lnTo>
                      <a:pt x="952" y="292"/>
                    </a:lnTo>
                    <a:lnTo>
                      <a:pt x="953" y="305"/>
                    </a:lnTo>
                    <a:lnTo>
                      <a:pt x="953" y="317"/>
                    </a:lnTo>
                    <a:lnTo>
                      <a:pt x="953" y="317"/>
                    </a:lnTo>
                    <a:lnTo>
                      <a:pt x="952" y="342"/>
                    </a:lnTo>
                    <a:lnTo>
                      <a:pt x="951" y="366"/>
                    </a:lnTo>
                    <a:lnTo>
                      <a:pt x="949" y="389"/>
                    </a:lnTo>
                    <a:lnTo>
                      <a:pt x="946" y="413"/>
                    </a:lnTo>
                    <a:lnTo>
                      <a:pt x="942" y="437"/>
                    </a:lnTo>
                    <a:lnTo>
                      <a:pt x="936" y="460"/>
                    </a:lnTo>
                    <a:lnTo>
                      <a:pt x="930" y="484"/>
                    </a:lnTo>
                    <a:lnTo>
                      <a:pt x="923" y="506"/>
                    </a:lnTo>
                    <a:lnTo>
                      <a:pt x="915" y="529"/>
                    </a:lnTo>
                    <a:lnTo>
                      <a:pt x="906" y="551"/>
                    </a:lnTo>
                    <a:lnTo>
                      <a:pt x="897" y="573"/>
                    </a:lnTo>
                    <a:lnTo>
                      <a:pt x="886" y="595"/>
                    </a:lnTo>
                    <a:lnTo>
                      <a:pt x="875" y="617"/>
                    </a:lnTo>
                    <a:lnTo>
                      <a:pt x="862" y="637"/>
                    </a:lnTo>
                    <a:lnTo>
                      <a:pt x="849" y="659"/>
                    </a:lnTo>
                    <a:lnTo>
                      <a:pt x="835" y="679"/>
                    </a:lnTo>
                    <a:lnTo>
                      <a:pt x="820" y="699"/>
                    </a:lnTo>
                    <a:lnTo>
                      <a:pt x="805" y="719"/>
                    </a:lnTo>
                    <a:lnTo>
                      <a:pt x="788" y="738"/>
                    </a:lnTo>
                    <a:lnTo>
                      <a:pt x="771" y="757"/>
                    </a:lnTo>
                    <a:lnTo>
                      <a:pt x="754" y="776"/>
                    </a:lnTo>
                    <a:lnTo>
                      <a:pt x="735" y="794"/>
                    </a:lnTo>
                    <a:lnTo>
                      <a:pt x="715" y="812"/>
                    </a:lnTo>
                    <a:lnTo>
                      <a:pt x="695" y="829"/>
                    </a:lnTo>
                    <a:lnTo>
                      <a:pt x="675" y="846"/>
                    </a:lnTo>
                    <a:lnTo>
                      <a:pt x="653" y="863"/>
                    </a:lnTo>
                    <a:lnTo>
                      <a:pt x="631" y="879"/>
                    </a:lnTo>
                    <a:lnTo>
                      <a:pt x="607" y="894"/>
                    </a:lnTo>
                    <a:lnTo>
                      <a:pt x="583" y="909"/>
                    </a:lnTo>
                    <a:lnTo>
                      <a:pt x="559" y="924"/>
                    </a:lnTo>
                    <a:lnTo>
                      <a:pt x="534" y="937"/>
                    </a:lnTo>
                    <a:lnTo>
                      <a:pt x="508" y="950"/>
                    </a:lnTo>
                    <a:lnTo>
                      <a:pt x="508" y="950"/>
                    </a:lnTo>
                    <a:close/>
                    <a:moveTo>
                      <a:pt x="699" y="126"/>
                    </a:moveTo>
                    <a:lnTo>
                      <a:pt x="699" y="126"/>
                    </a:lnTo>
                    <a:lnTo>
                      <a:pt x="693" y="128"/>
                    </a:lnTo>
                    <a:lnTo>
                      <a:pt x="686" y="130"/>
                    </a:lnTo>
                    <a:lnTo>
                      <a:pt x="681" y="132"/>
                    </a:lnTo>
                    <a:lnTo>
                      <a:pt x="677" y="136"/>
                    </a:lnTo>
                    <a:lnTo>
                      <a:pt x="672" y="140"/>
                    </a:lnTo>
                    <a:lnTo>
                      <a:pt x="669" y="147"/>
                    </a:lnTo>
                    <a:lnTo>
                      <a:pt x="668" y="152"/>
                    </a:lnTo>
                    <a:lnTo>
                      <a:pt x="667" y="159"/>
                    </a:lnTo>
                    <a:lnTo>
                      <a:pt x="667" y="159"/>
                    </a:lnTo>
                    <a:lnTo>
                      <a:pt x="668" y="165"/>
                    </a:lnTo>
                    <a:lnTo>
                      <a:pt x="669" y="172"/>
                    </a:lnTo>
                    <a:lnTo>
                      <a:pt x="672" y="177"/>
                    </a:lnTo>
                    <a:lnTo>
                      <a:pt x="677" y="181"/>
                    </a:lnTo>
                    <a:lnTo>
                      <a:pt x="681" y="185"/>
                    </a:lnTo>
                    <a:lnTo>
                      <a:pt x="686" y="188"/>
                    </a:lnTo>
                    <a:lnTo>
                      <a:pt x="693" y="190"/>
                    </a:lnTo>
                    <a:lnTo>
                      <a:pt x="699" y="191"/>
                    </a:lnTo>
                    <a:lnTo>
                      <a:pt x="699" y="191"/>
                    </a:lnTo>
                    <a:lnTo>
                      <a:pt x="712" y="191"/>
                    </a:lnTo>
                    <a:lnTo>
                      <a:pt x="725" y="193"/>
                    </a:lnTo>
                    <a:lnTo>
                      <a:pt x="737" y="196"/>
                    </a:lnTo>
                    <a:lnTo>
                      <a:pt x="749" y="201"/>
                    </a:lnTo>
                    <a:lnTo>
                      <a:pt x="759" y="206"/>
                    </a:lnTo>
                    <a:lnTo>
                      <a:pt x="770" y="212"/>
                    </a:lnTo>
                    <a:lnTo>
                      <a:pt x="780" y="220"/>
                    </a:lnTo>
                    <a:lnTo>
                      <a:pt x="789" y="227"/>
                    </a:lnTo>
                    <a:lnTo>
                      <a:pt x="797" y="237"/>
                    </a:lnTo>
                    <a:lnTo>
                      <a:pt x="804" y="247"/>
                    </a:lnTo>
                    <a:lnTo>
                      <a:pt x="811" y="257"/>
                    </a:lnTo>
                    <a:lnTo>
                      <a:pt x="816" y="268"/>
                    </a:lnTo>
                    <a:lnTo>
                      <a:pt x="820" y="280"/>
                    </a:lnTo>
                    <a:lnTo>
                      <a:pt x="824" y="292"/>
                    </a:lnTo>
                    <a:lnTo>
                      <a:pt x="826" y="305"/>
                    </a:lnTo>
                    <a:lnTo>
                      <a:pt x="826" y="317"/>
                    </a:lnTo>
                    <a:lnTo>
                      <a:pt x="826" y="317"/>
                    </a:lnTo>
                    <a:lnTo>
                      <a:pt x="827" y="324"/>
                    </a:lnTo>
                    <a:lnTo>
                      <a:pt x="829" y="330"/>
                    </a:lnTo>
                    <a:lnTo>
                      <a:pt x="831" y="336"/>
                    </a:lnTo>
                    <a:lnTo>
                      <a:pt x="835" y="340"/>
                    </a:lnTo>
                    <a:lnTo>
                      <a:pt x="840" y="344"/>
                    </a:lnTo>
                    <a:lnTo>
                      <a:pt x="845" y="348"/>
                    </a:lnTo>
                    <a:lnTo>
                      <a:pt x="852" y="349"/>
                    </a:lnTo>
                    <a:lnTo>
                      <a:pt x="858" y="350"/>
                    </a:lnTo>
                    <a:lnTo>
                      <a:pt x="858" y="350"/>
                    </a:lnTo>
                    <a:lnTo>
                      <a:pt x="864" y="349"/>
                    </a:lnTo>
                    <a:lnTo>
                      <a:pt x="870" y="348"/>
                    </a:lnTo>
                    <a:lnTo>
                      <a:pt x="876" y="344"/>
                    </a:lnTo>
                    <a:lnTo>
                      <a:pt x="881" y="340"/>
                    </a:lnTo>
                    <a:lnTo>
                      <a:pt x="885" y="336"/>
                    </a:lnTo>
                    <a:lnTo>
                      <a:pt x="887" y="330"/>
                    </a:lnTo>
                    <a:lnTo>
                      <a:pt x="889" y="324"/>
                    </a:lnTo>
                    <a:lnTo>
                      <a:pt x="890" y="317"/>
                    </a:lnTo>
                    <a:lnTo>
                      <a:pt x="890" y="317"/>
                    </a:lnTo>
                    <a:lnTo>
                      <a:pt x="889" y="298"/>
                    </a:lnTo>
                    <a:lnTo>
                      <a:pt x="886" y="279"/>
                    </a:lnTo>
                    <a:lnTo>
                      <a:pt x="882" y="261"/>
                    </a:lnTo>
                    <a:lnTo>
                      <a:pt x="875" y="243"/>
                    </a:lnTo>
                    <a:lnTo>
                      <a:pt x="867" y="227"/>
                    </a:lnTo>
                    <a:lnTo>
                      <a:pt x="857" y="211"/>
                    </a:lnTo>
                    <a:lnTo>
                      <a:pt x="846" y="196"/>
                    </a:lnTo>
                    <a:lnTo>
                      <a:pt x="833" y="183"/>
                    </a:lnTo>
                    <a:lnTo>
                      <a:pt x="820" y="170"/>
                    </a:lnTo>
                    <a:lnTo>
                      <a:pt x="805" y="160"/>
                    </a:lnTo>
                    <a:lnTo>
                      <a:pt x="789" y="150"/>
                    </a:lnTo>
                    <a:lnTo>
                      <a:pt x="773" y="142"/>
                    </a:lnTo>
                    <a:lnTo>
                      <a:pt x="756" y="135"/>
                    </a:lnTo>
                    <a:lnTo>
                      <a:pt x="738" y="131"/>
                    </a:lnTo>
                    <a:lnTo>
                      <a:pt x="719" y="128"/>
                    </a:lnTo>
                    <a:lnTo>
                      <a:pt x="699" y="126"/>
                    </a:lnTo>
                    <a:lnTo>
                      <a:pt x="699" y="126"/>
                    </a:lnTo>
                    <a:close/>
                  </a:path>
                </a:pathLst>
              </a:custGeom>
              <a:solidFill>
                <a:sysClr val="window" lastClr="FFFFFF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354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i="0" u="none" strike="noStrike" kern="0" cap="none" spc="300" normalizeH="0" baseline="0" noProof="0">
                  <a:ln>
                    <a:noFill/>
                  </a:ln>
                  <a:solidFill>
                    <a:srgbClr val="32373B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微软雅黑 Light"/>
                  <a:ea typeface="微软雅黑 Light"/>
                </a:endParaRPr>
              </a:p>
            </p:txBody>
          </p:sp>
        </p:grpSp>
      </p:grpSp>
      <p:grpSp>
        <p:nvGrpSpPr>
          <p:cNvPr id="3" name="组合 2"/>
          <p:cNvGrpSpPr/>
          <p:nvPr/>
        </p:nvGrpSpPr>
        <p:grpSpPr>
          <a:xfrm>
            <a:off x="5946237" y="2184708"/>
            <a:ext cx="5612352" cy="4431975"/>
            <a:chOff x="5946237" y="2184708"/>
            <a:chExt cx="5612352" cy="4431975"/>
          </a:xfrm>
        </p:grpSpPr>
        <p:sp>
          <p:nvSpPr>
            <p:cNvPr id="44" name="灯片编号占位符 3"/>
            <p:cNvSpPr txBox="1">
              <a:spLocks/>
            </p:cNvSpPr>
            <p:nvPr/>
          </p:nvSpPr>
          <p:spPr>
            <a:xfrm>
              <a:off x="11167075" y="6337295"/>
              <a:ext cx="391514" cy="279388"/>
            </a:xfrm>
            <a:prstGeom prst="rect">
              <a:avLst/>
            </a:prstGeom>
          </p:spPr>
          <p:txBody>
            <a:bodyPr/>
            <a:lstStyle>
              <a:defPPr>
                <a:defRPr lang="zh-CN"/>
              </a:defPPr>
              <a:lvl1pPr marL="0" algn="ctr" defTabSz="914354" rtl="0" eaLnBrk="1" latinLnBrk="0" hangingPunct="1">
                <a:defRPr sz="1000" kern="1200">
                  <a:solidFill>
                    <a:schemeClr val="bg1"/>
                  </a:solidFill>
                  <a:latin typeface="+mj-ea"/>
                  <a:ea typeface="+mj-ea"/>
                  <a:cs typeface="+mn-cs"/>
                </a:defRPr>
              </a:lvl1pPr>
              <a:lvl2pPr marL="457178" algn="l" defTabSz="914354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54" algn="l" defTabSz="914354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32" algn="l" defTabSz="914354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09" algn="l" defTabSz="914354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886" algn="l" defTabSz="914354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062" algn="l" defTabSz="914354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240" algn="l" defTabSz="914354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418" algn="l" defTabSz="914354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fld id="{4EEB94E6-69B7-453D-A367-37DFE852C793}" type="slidenum">
                <a:rPr lang="zh-CN" altLang="en-US" smtClean="0">
                  <a:solidFill>
                    <a:prstClr val="white"/>
                  </a:solidFill>
                  <a:latin typeface="微软雅黑"/>
                  <a:ea typeface="微软雅黑"/>
                </a:rPr>
                <a:pPr/>
                <a:t>5</a:t>
              </a:fld>
              <a:endParaRPr lang="zh-CN" altLang="en-US" dirty="0">
                <a:solidFill>
                  <a:prstClr val="white"/>
                </a:solidFill>
                <a:latin typeface="微软雅黑"/>
                <a:ea typeface="微软雅黑"/>
              </a:endParaRPr>
            </a:p>
          </p:txBody>
        </p:sp>
        <p:pic>
          <p:nvPicPr>
            <p:cNvPr id="50" name="图片 49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946237" y="2184708"/>
              <a:ext cx="5586379" cy="3966329"/>
            </a:xfrm>
            <a:prstGeom prst="rect">
              <a:avLst/>
            </a:prstGeom>
          </p:spPr>
        </p:pic>
        <p:pic>
          <p:nvPicPr>
            <p:cNvPr id="2" name="图片 1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637058" y="2380837"/>
              <a:ext cx="4229720" cy="266741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92490338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ageCurlDouble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900" decel="100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37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900" decel="100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37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900" decel="100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43" grpId="0" animBg="1"/>
      <p:bldP spid="4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extLst>
              <a:ext uri="{FF2B5EF4-FFF2-40B4-BE49-F238E27FC236}">
                <a16:creationId xmlns:a16="http://schemas.microsoft.com/office/drawing/2014/main" id="{6318B35D-ABB0-490A-8EF7-8ACEABA0F0CF}"/>
              </a:ext>
            </a:extLst>
          </p:cNvPr>
          <p:cNvSpPr/>
          <p:nvPr/>
        </p:nvSpPr>
        <p:spPr>
          <a:xfrm>
            <a:off x="4160251" y="243538"/>
            <a:ext cx="3887590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3400" b="1" spc="6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教学目标</a:t>
            </a:r>
          </a:p>
        </p:txBody>
      </p:sp>
      <p:grpSp>
        <p:nvGrpSpPr>
          <p:cNvPr id="56" name="组合 55"/>
          <p:cNvGrpSpPr/>
          <p:nvPr/>
        </p:nvGrpSpPr>
        <p:grpSpPr>
          <a:xfrm>
            <a:off x="2940955" y="2109787"/>
            <a:ext cx="3065545" cy="3592824"/>
            <a:chOff x="7150017" y="1824037"/>
            <a:chExt cx="3065545" cy="3592824"/>
          </a:xfrm>
        </p:grpSpPr>
        <p:cxnSp>
          <p:nvCxnSpPr>
            <p:cNvPr id="57" name="直接连接符 56"/>
            <p:cNvCxnSpPr/>
            <p:nvPr/>
          </p:nvCxnSpPr>
          <p:spPr>
            <a:xfrm flipH="1">
              <a:off x="7154522" y="1824037"/>
              <a:ext cx="2613365" cy="1796412"/>
            </a:xfrm>
            <a:prstGeom prst="line">
              <a:avLst/>
            </a:prstGeom>
            <a:noFill/>
            <a:ln w="6350" cap="flat" cmpd="sng" algn="ctr">
              <a:solidFill>
                <a:srgbClr val="969696"/>
              </a:solidFill>
              <a:prstDash val="sysDot"/>
              <a:miter lim="800000"/>
            </a:ln>
            <a:effectLst/>
          </p:spPr>
        </p:cxnSp>
        <p:cxnSp>
          <p:nvCxnSpPr>
            <p:cNvPr id="58" name="直接连接符 57"/>
            <p:cNvCxnSpPr/>
            <p:nvPr/>
          </p:nvCxnSpPr>
          <p:spPr>
            <a:xfrm flipH="1">
              <a:off x="7154522" y="2984290"/>
              <a:ext cx="3061040" cy="636159"/>
            </a:xfrm>
            <a:prstGeom prst="line">
              <a:avLst/>
            </a:prstGeom>
            <a:noFill/>
            <a:ln w="6350" cap="flat" cmpd="sng" algn="ctr">
              <a:solidFill>
                <a:srgbClr val="969696"/>
              </a:solidFill>
              <a:prstDash val="sysDot"/>
              <a:miter lim="800000"/>
            </a:ln>
            <a:effectLst/>
          </p:spPr>
        </p:cxnSp>
        <p:cxnSp>
          <p:nvCxnSpPr>
            <p:cNvPr id="59" name="直接连接符 58"/>
            <p:cNvCxnSpPr/>
            <p:nvPr/>
          </p:nvCxnSpPr>
          <p:spPr>
            <a:xfrm flipH="1" flipV="1">
              <a:off x="7151519" y="3620449"/>
              <a:ext cx="3064043" cy="598804"/>
            </a:xfrm>
            <a:prstGeom prst="line">
              <a:avLst/>
            </a:prstGeom>
            <a:noFill/>
            <a:ln w="6350" cap="flat" cmpd="sng" algn="ctr">
              <a:solidFill>
                <a:srgbClr val="969696"/>
              </a:solidFill>
              <a:prstDash val="sysDot"/>
              <a:miter lim="800000"/>
            </a:ln>
            <a:effectLst/>
          </p:spPr>
        </p:cxnSp>
        <p:cxnSp>
          <p:nvCxnSpPr>
            <p:cNvPr id="60" name="直接连接符 59"/>
            <p:cNvCxnSpPr/>
            <p:nvPr/>
          </p:nvCxnSpPr>
          <p:spPr>
            <a:xfrm flipH="1" flipV="1">
              <a:off x="7150017" y="3641245"/>
              <a:ext cx="2617870" cy="1775616"/>
            </a:xfrm>
            <a:prstGeom prst="line">
              <a:avLst/>
            </a:prstGeom>
            <a:noFill/>
            <a:ln w="6350" cap="flat" cmpd="sng" algn="ctr">
              <a:solidFill>
                <a:srgbClr val="969696"/>
              </a:solidFill>
              <a:prstDash val="sysDot"/>
              <a:miter lim="800000"/>
            </a:ln>
            <a:effectLst/>
          </p:spPr>
        </p:cxnSp>
      </p:grpSp>
      <p:sp>
        <p:nvSpPr>
          <p:cNvPr id="61" name="矩形 60"/>
          <p:cNvSpPr/>
          <p:nvPr/>
        </p:nvSpPr>
        <p:spPr>
          <a:xfrm>
            <a:off x="6454176" y="1382780"/>
            <a:ext cx="3187329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spc="300" dirty="0">
                <a:solidFill>
                  <a:srgbClr val="969696"/>
                </a:solidFill>
                <a:latin typeface="+mj-ea"/>
                <a:ea typeface="+mj-ea"/>
              </a:rPr>
              <a:t>专注</a:t>
            </a:r>
            <a:endParaRPr lang="en-US" altLang="zh-CN" sz="2400" b="1" spc="300" dirty="0">
              <a:solidFill>
                <a:srgbClr val="969696"/>
              </a:solidFill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r>
              <a:rPr lang="zh-CN" altLang="en-US" sz="1000" b="1" spc="300" dirty="0">
                <a:solidFill>
                  <a:srgbClr val="969696">
                    <a:lumMod val="60000"/>
                    <a:lumOff val="40000"/>
                  </a:srgbClr>
                </a:solidFill>
                <a:latin typeface="+mj-ea"/>
                <a:ea typeface="+mj-ea"/>
              </a:rPr>
              <a:t>为客户服务是我们存在的唯一理由，客户需求是我们发展的原动力。</a:t>
            </a:r>
            <a:endParaRPr lang="en-US" altLang="zh-CN" sz="1000" b="1" spc="300" dirty="0">
              <a:solidFill>
                <a:srgbClr val="969696">
                  <a:lumMod val="60000"/>
                  <a:lumOff val="40000"/>
                </a:srgbClr>
              </a:solidFill>
              <a:latin typeface="+mj-ea"/>
              <a:ea typeface="+mj-ea"/>
            </a:endParaRPr>
          </a:p>
        </p:txBody>
      </p:sp>
      <p:sp>
        <p:nvSpPr>
          <p:cNvPr id="62" name="矩形 61"/>
          <p:cNvSpPr/>
          <p:nvPr/>
        </p:nvSpPr>
        <p:spPr>
          <a:xfrm>
            <a:off x="6827556" y="3871916"/>
            <a:ext cx="3187329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spc="300" dirty="0">
                <a:solidFill>
                  <a:srgbClr val="969696"/>
                </a:solidFill>
                <a:latin typeface="+mj-ea"/>
                <a:ea typeface="+mj-ea"/>
              </a:rPr>
              <a:t>专心</a:t>
            </a:r>
            <a:endParaRPr lang="en-US" altLang="zh-CN" sz="1600" b="1" spc="300" dirty="0">
              <a:solidFill>
                <a:srgbClr val="969696"/>
              </a:solidFill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r>
              <a:rPr lang="zh-CN" altLang="en-US" sz="1000" b="1" spc="300" dirty="0">
                <a:solidFill>
                  <a:srgbClr val="969696">
                    <a:lumMod val="60000"/>
                    <a:lumOff val="40000"/>
                  </a:srgbClr>
                </a:solidFill>
                <a:latin typeface="+mj-ea"/>
                <a:ea typeface="+mj-ea"/>
              </a:rPr>
              <a:t>为客户服务是我们存在的唯一理由，客户需求是我们发展的原动力。</a:t>
            </a:r>
            <a:endParaRPr lang="en-US" altLang="zh-CN" sz="1000" b="1" spc="300" dirty="0">
              <a:solidFill>
                <a:srgbClr val="969696">
                  <a:lumMod val="60000"/>
                  <a:lumOff val="40000"/>
                </a:srgbClr>
              </a:solidFill>
              <a:latin typeface="+mj-ea"/>
              <a:ea typeface="+mj-ea"/>
            </a:endParaRPr>
          </a:p>
        </p:txBody>
      </p:sp>
      <p:sp>
        <p:nvSpPr>
          <p:cNvPr id="63" name="矩形 62"/>
          <p:cNvSpPr/>
          <p:nvPr/>
        </p:nvSpPr>
        <p:spPr>
          <a:xfrm>
            <a:off x="6827556" y="2674308"/>
            <a:ext cx="3187329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spc="300" dirty="0">
                <a:solidFill>
                  <a:srgbClr val="969696"/>
                </a:solidFill>
                <a:latin typeface="+mj-ea"/>
                <a:ea typeface="+mj-ea"/>
              </a:rPr>
              <a:t>专业</a:t>
            </a:r>
            <a:endParaRPr lang="en-US" altLang="zh-CN" sz="1600" b="1" spc="300" dirty="0">
              <a:solidFill>
                <a:srgbClr val="969696"/>
              </a:solidFill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r>
              <a:rPr lang="zh-CN" altLang="en-US" sz="1000" b="1" spc="300" dirty="0">
                <a:solidFill>
                  <a:srgbClr val="969696">
                    <a:lumMod val="60000"/>
                    <a:lumOff val="40000"/>
                  </a:srgbClr>
                </a:solidFill>
                <a:latin typeface="+mj-ea"/>
                <a:ea typeface="+mj-ea"/>
              </a:rPr>
              <a:t>为客户服务是我们存在的唯一理由，客户需求是我们发展的原动力。</a:t>
            </a:r>
            <a:endParaRPr lang="en-US" altLang="zh-CN" sz="1000" b="1" spc="300" dirty="0">
              <a:solidFill>
                <a:srgbClr val="969696">
                  <a:lumMod val="60000"/>
                  <a:lumOff val="40000"/>
                </a:srgbClr>
              </a:solidFill>
              <a:latin typeface="+mj-ea"/>
              <a:ea typeface="+mj-ea"/>
            </a:endParaRPr>
          </a:p>
        </p:txBody>
      </p:sp>
      <p:sp>
        <p:nvSpPr>
          <p:cNvPr id="64" name="矩形 63"/>
          <p:cNvSpPr/>
          <p:nvPr/>
        </p:nvSpPr>
        <p:spPr>
          <a:xfrm>
            <a:off x="6454176" y="5118865"/>
            <a:ext cx="3187329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spc="300" dirty="0">
                <a:solidFill>
                  <a:srgbClr val="969696"/>
                </a:solidFill>
                <a:latin typeface="+mj-ea"/>
                <a:ea typeface="+mj-ea"/>
              </a:rPr>
              <a:t>专一</a:t>
            </a:r>
            <a:endParaRPr lang="en-US" altLang="zh-CN" sz="1600" b="1" spc="300" dirty="0">
              <a:solidFill>
                <a:srgbClr val="969696"/>
              </a:solidFill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r>
              <a:rPr lang="zh-CN" altLang="en-US" sz="1000" b="1" spc="300" dirty="0">
                <a:solidFill>
                  <a:srgbClr val="969696">
                    <a:lumMod val="60000"/>
                    <a:lumOff val="40000"/>
                  </a:srgbClr>
                </a:solidFill>
                <a:latin typeface="+mj-ea"/>
                <a:ea typeface="+mj-ea"/>
              </a:rPr>
              <a:t>为客户服务是我们存在的唯一理由，客户需求是我们发展的原动力。</a:t>
            </a:r>
            <a:endParaRPr lang="en-US" altLang="zh-CN" sz="1000" b="1" spc="300" dirty="0">
              <a:solidFill>
                <a:srgbClr val="969696">
                  <a:lumMod val="60000"/>
                  <a:lumOff val="40000"/>
                </a:srgbClr>
              </a:solidFill>
              <a:latin typeface="+mj-ea"/>
              <a:ea typeface="+mj-ea"/>
            </a:endParaRPr>
          </a:p>
        </p:txBody>
      </p:sp>
      <p:grpSp>
        <p:nvGrpSpPr>
          <p:cNvPr id="65" name="组合 64"/>
          <p:cNvGrpSpPr/>
          <p:nvPr/>
        </p:nvGrpSpPr>
        <p:grpSpPr>
          <a:xfrm>
            <a:off x="2127556" y="3088296"/>
            <a:ext cx="1635808" cy="1635806"/>
            <a:chOff x="2200047" y="2802546"/>
            <a:chExt cx="1635808" cy="1635806"/>
          </a:xfrm>
        </p:grpSpPr>
        <p:sp>
          <p:nvSpPr>
            <p:cNvPr id="66" name="椭圆 65"/>
            <p:cNvSpPr/>
            <p:nvPr/>
          </p:nvSpPr>
          <p:spPr>
            <a:xfrm>
              <a:off x="2200047" y="2802546"/>
              <a:ext cx="1635808" cy="1635806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1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67" name="矩形 66"/>
            <p:cNvSpPr/>
            <p:nvPr/>
          </p:nvSpPr>
          <p:spPr>
            <a:xfrm>
              <a:off x="2397697" y="3224266"/>
              <a:ext cx="1107997" cy="830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j-ea"/>
                  <a:ea typeface="+mj-ea"/>
                </a:rPr>
                <a:t>我们的</a:t>
              </a:r>
              <a:endParaRPr kumimoji="0" lang="en-US" altLang="zh-CN" sz="24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ea"/>
                <a:ea typeface="+mj-ea"/>
              </a:endParaRP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j-ea"/>
                  <a:ea typeface="+mj-ea"/>
                </a:rPr>
                <a:t>目标</a:t>
              </a:r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5001613" y="5145399"/>
            <a:ext cx="1114425" cy="1114425"/>
            <a:chOff x="9210675" y="4859649"/>
            <a:chExt cx="1114425" cy="1114425"/>
          </a:xfrm>
        </p:grpSpPr>
        <p:sp>
          <p:nvSpPr>
            <p:cNvPr id="69" name="椭圆 68"/>
            <p:cNvSpPr/>
            <p:nvPr/>
          </p:nvSpPr>
          <p:spPr>
            <a:xfrm>
              <a:off x="9210675" y="4859649"/>
              <a:ext cx="1114425" cy="1114425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70" name="Freeform 61"/>
            <p:cNvSpPr>
              <a:spLocks noEditPoints="1"/>
            </p:cNvSpPr>
            <p:nvPr/>
          </p:nvSpPr>
          <p:spPr bwMode="auto">
            <a:xfrm>
              <a:off x="9606756" y="5255730"/>
              <a:ext cx="322263" cy="322263"/>
            </a:xfrm>
            <a:custGeom>
              <a:avLst/>
              <a:gdLst>
                <a:gd name="T0" fmla="*/ 890 w 1018"/>
                <a:gd name="T1" fmla="*/ 61 h 1017"/>
                <a:gd name="T2" fmla="*/ 876 w 1018"/>
                <a:gd name="T3" fmla="*/ 5 h 1017"/>
                <a:gd name="T4" fmla="*/ 147 w 1018"/>
                <a:gd name="T5" fmla="*/ 2 h 1017"/>
                <a:gd name="T6" fmla="*/ 127 w 1018"/>
                <a:gd name="T7" fmla="*/ 31 h 1017"/>
                <a:gd name="T8" fmla="*/ 131 w 1018"/>
                <a:gd name="T9" fmla="*/ 148 h 1017"/>
                <a:gd name="T10" fmla="*/ 24 w 1018"/>
                <a:gd name="T11" fmla="*/ 243 h 1017"/>
                <a:gd name="T12" fmla="*/ 3 w 1018"/>
                <a:gd name="T13" fmla="*/ 383 h 1017"/>
                <a:gd name="T14" fmla="*/ 61 w 1018"/>
                <a:gd name="T15" fmla="*/ 493 h 1017"/>
                <a:gd name="T16" fmla="*/ 170 w 1018"/>
                <a:gd name="T17" fmla="*/ 551 h 1017"/>
                <a:gd name="T18" fmla="*/ 274 w 1018"/>
                <a:gd name="T19" fmla="*/ 546 h 1017"/>
                <a:gd name="T20" fmla="*/ 382 w 1018"/>
                <a:gd name="T21" fmla="*/ 690 h 1017"/>
                <a:gd name="T22" fmla="*/ 410 w 1018"/>
                <a:gd name="T23" fmla="*/ 735 h 1017"/>
                <a:gd name="T24" fmla="*/ 410 w 1018"/>
                <a:gd name="T25" fmla="*/ 791 h 1017"/>
                <a:gd name="T26" fmla="*/ 379 w 1018"/>
                <a:gd name="T27" fmla="*/ 837 h 1017"/>
                <a:gd name="T28" fmla="*/ 318 w 1018"/>
                <a:gd name="T29" fmla="*/ 858 h 1017"/>
                <a:gd name="T30" fmla="*/ 248 w 1018"/>
                <a:gd name="T31" fmla="*/ 880 h 1017"/>
                <a:gd name="T32" fmla="*/ 197 w 1018"/>
                <a:gd name="T33" fmla="*/ 948 h 1017"/>
                <a:gd name="T34" fmla="*/ 196 w 1018"/>
                <a:gd name="T35" fmla="*/ 1003 h 1017"/>
                <a:gd name="T36" fmla="*/ 795 w 1018"/>
                <a:gd name="T37" fmla="*/ 1017 h 1017"/>
                <a:gd name="T38" fmla="*/ 826 w 1018"/>
                <a:gd name="T39" fmla="*/ 992 h 1017"/>
                <a:gd name="T40" fmla="*/ 812 w 1018"/>
                <a:gd name="T41" fmla="*/ 925 h 1017"/>
                <a:gd name="T42" fmla="*/ 750 w 1018"/>
                <a:gd name="T43" fmla="*/ 869 h 1017"/>
                <a:gd name="T44" fmla="*/ 681 w 1018"/>
                <a:gd name="T45" fmla="*/ 856 h 1017"/>
                <a:gd name="T46" fmla="*/ 633 w 1018"/>
                <a:gd name="T47" fmla="*/ 830 h 1017"/>
                <a:gd name="T48" fmla="*/ 605 w 1018"/>
                <a:gd name="T49" fmla="*/ 772 h 1017"/>
                <a:gd name="T50" fmla="*/ 616 w 1018"/>
                <a:gd name="T51" fmla="*/ 718 h 1017"/>
                <a:gd name="T52" fmla="*/ 639 w 1018"/>
                <a:gd name="T53" fmla="*/ 683 h 1017"/>
                <a:gd name="T54" fmla="*/ 774 w 1018"/>
                <a:gd name="T55" fmla="*/ 554 h 1017"/>
                <a:gd name="T56" fmla="*/ 887 w 1018"/>
                <a:gd name="T57" fmla="*/ 540 h 1017"/>
                <a:gd name="T58" fmla="*/ 983 w 1018"/>
                <a:gd name="T59" fmla="*/ 461 h 1017"/>
                <a:gd name="T60" fmla="*/ 1018 w 1018"/>
                <a:gd name="T61" fmla="*/ 342 h 1017"/>
                <a:gd name="T62" fmla="*/ 971 w 1018"/>
                <a:gd name="T63" fmla="*/ 210 h 1017"/>
                <a:gd name="T64" fmla="*/ 154 w 1018"/>
                <a:gd name="T65" fmla="*/ 481 h 1017"/>
                <a:gd name="T66" fmla="*/ 88 w 1018"/>
                <a:gd name="T67" fmla="*/ 426 h 1017"/>
                <a:gd name="T68" fmla="*/ 63 w 1018"/>
                <a:gd name="T69" fmla="*/ 345 h 1017"/>
                <a:gd name="T70" fmla="*/ 92 w 1018"/>
                <a:gd name="T71" fmla="*/ 256 h 1017"/>
                <a:gd name="T72" fmla="*/ 152 w 1018"/>
                <a:gd name="T73" fmla="*/ 252 h 1017"/>
                <a:gd name="T74" fmla="*/ 241 w 1018"/>
                <a:gd name="T75" fmla="*/ 488 h 1017"/>
                <a:gd name="T76" fmla="*/ 176 w 1018"/>
                <a:gd name="T77" fmla="*/ 487 h 1017"/>
                <a:gd name="T78" fmla="*/ 717 w 1018"/>
                <a:gd name="T79" fmla="*/ 925 h 1017"/>
                <a:gd name="T80" fmla="*/ 263 w 1018"/>
                <a:gd name="T81" fmla="*/ 954 h 1017"/>
                <a:gd name="T82" fmla="*/ 301 w 1018"/>
                <a:gd name="T83" fmla="*/ 925 h 1017"/>
                <a:gd name="T84" fmla="*/ 380 w 1018"/>
                <a:gd name="T85" fmla="*/ 910 h 1017"/>
                <a:gd name="T86" fmla="*/ 448 w 1018"/>
                <a:gd name="T87" fmla="*/ 854 h 1017"/>
                <a:gd name="T88" fmla="*/ 476 w 1018"/>
                <a:gd name="T89" fmla="*/ 778 h 1017"/>
                <a:gd name="T90" fmla="*/ 509 w 1018"/>
                <a:gd name="T91" fmla="*/ 795 h 1017"/>
                <a:gd name="T92" fmla="*/ 543 w 1018"/>
                <a:gd name="T93" fmla="*/ 778 h 1017"/>
                <a:gd name="T94" fmla="*/ 578 w 1018"/>
                <a:gd name="T95" fmla="*/ 865 h 1017"/>
                <a:gd name="T96" fmla="*/ 653 w 1018"/>
                <a:gd name="T97" fmla="*/ 915 h 1017"/>
                <a:gd name="T98" fmla="*/ 494 w 1018"/>
                <a:gd name="T99" fmla="*/ 709 h 1017"/>
                <a:gd name="T100" fmla="*/ 329 w 1018"/>
                <a:gd name="T101" fmla="*/ 511 h 1017"/>
                <a:gd name="T102" fmla="*/ 247 w 1018"/>
                <a:gd name="T103" fmla="*/ 342 h 1017"/>
                <a:gd name="T104" fmla="*/ 196 w 1018"/>
                <a:gd name="T105" fmla="*/ 132 h 1017"/>
                <a:gd name="T106" fmla="*/ 817 w 1018"/>
                <a:gd name="T107" fmla="*/ 164 h 1017"/>
                <a:gd name="T108" fmla="*/ 762 w 1018"/>
                <a:gd name="T109" fmla="*/ 369 h 1017"/>
                <a:gd name="T110" fmla="*/ 663 w 1018"/>
                <a:gd name="T111" fmla="*/ 550 h 1017"/>
                <a:gd name="T112" fmla="*/ 509 w 1018"/>
                <a:gd name="T113" fmla="*/ 722 h 1017"/>
                <a:gd name="T114" fmla="*/ 911 w 1018"/>
                <a:gd name="T115" fmla="*/ 448 h 1017"/>
                <a:gd name="T116" fmla="*/ 842 w 1018"/>
                <a:gd name="T117" fmla="*/ 487 h 1017"/>
                <a:gd name="T118" fmla="*/ 777 w 1018"/>
                <a:gd name="T119" fmla="*/ 489 h 1017"/>
                <a:gd name="T120" fmla="*/ 866 w 1018"/>
                <a:gd name="T121" fmla="*/ 252 h 1017"/>
                <a:gd name="T122" fmla="*/ 926 w 1018"/>
                <a:gd name="T123" fmla="*/ 257 h 1017"/>
                <a:gd name="T124" fmla="*/ 955 w 1018"/>
                <a:gd name="T125" fmla="*/ 345 h 10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18" h="1017">
                  <a:moveTo>
                    <a:pt x="887" y="148"/>
                  </a:moveTo>
                  <a:lnTo>
                    <a:pt x="887" y="148"/>
                  </a:lnTo>
                  <a:lnTo>
                    <a:pt x="884" y="147"/>
                  </a:lnTo>
                  <a:lnTo>
                    <a:pt x="884" y="147"/>
                  </a:lnTo>
                  <a:lnTo>
                    <a:pt x="887" y="119"/>
                  </a:lnTo>
                  <a:lnTo>
                    <a:pt x="889" y="90"/>
                  </a:lnTo>
                  <a:lnTo>
                    <a:pt x="890" y="61"/>
                  </a:lnTo>
                  <a:lnTo>
                    <a:pt x="890" y="31"/>
                  </a:lnTo>
                  <a:lnTo>
                    <a:pt x="890" y="31"/>
                  </a:lnTo>
                  <a:lnTo>
                    <a:pt x="890" y="26"/>
                  </a:lnTo>
                  <a:lnTo>
                    <a:pt x="888" y="19"/>
                  </a:lnTo>
                  <a:lnTo>
                    <a:pt x="885" y="14"/>
                  </a:lnTo>
                  <a:lnTo>
                    <a:pt x="882" y="10"/>
                  </a:lnTo>
                  <a:lnTo>
                    <a:pt x="876" y="5"/>
                  </a:lnTo>
                  <a:lnTo>
                    <a:pt x="871" y="2"/>
                  </a:lnTo>
                  <a:lnTo>
                    <a:pt x="866" y="0"/>
                  </a:lnTo>
                  <a:lnTo>
                    <a:pt x="859" y="0"/>
                  </a:lnTo>
                  <a:lnTo>
                    <a:pt x="160" y="0"/>
                  </a:lnTo>
                  <a:lnTo>
                    <a:pt x="160" y="0"/>
                  </a:lnTo>
                  <a:lnTo>
                    <a:pt x="153" y="0"/>
                  </a:lnTo>
                  <a:lnTo>
                    <a:pt x="147" y="2"/>
                  </a:lnTo>
                  <a:lnTo>
                    <a:pt x="141" y="5"/>
                  </a:lnTo>
                  <a:lnTo>
                    <a:pt x="137" y="10"/>
                  </a:lnTo>
                  <a:lnTo>
                    <a:pt x="133" y="14"/>
                  </a:lnTo>
                  <a:lnTo>
                    <a:pt x="130" y="19"/>
                  </a:lnTo>
                  <a:lnTo>
                    <a:pt x="129" y="26"/>
                  </a:lnTo>
                  <a:lnTo>
                    <a:pt x="127" y="31"/>
                  </a:lnTo>
                  <a:lnTo>
                    <a:pt x="127" y="31"/>
                  </a:lnTo>
                  <a:lnTo>
                    <a:pt x="127" y="61"/>
                  </a:lnTo>
                  <a:lnTo>
                    <a:pt x="130" y="90"/>
                  </a:lnTo>
                  <a:lnTo>
                    <a:pt x="132" y="119"/>
                  </a:lnTo>
                  <a:lnTo>
                    <a:pt x="134" y="147"/>
                  </a:lnTo>
                  <a:lnTo>
                    <a:pt x="134" y="147"/>
                  </a:lnTo>
                  <a:lnTo>
                    <a:pt x="131" y="148"/>
                  </a:lnTo>
                  <a:lnTo>
                    <a:pt x="131" y="148"/>
                  </a:lnTo>
                  <a:lnTo>
                    <a:pt x="110" y="157"/>
                  </a:lnTo>
                  <a:lnTo>
                    <a:pt x="93" y="168"/>
                  </a:lnTo>
                  <a:lnTo>
                    <a:pt x="76" y="180"/>
                  </a:lnTo>
                  <a:lnTo>
                    <a:pt x="61" y="194"/>
                  </a:lnTo>
                  <a:lnTo>
                    <a:pt x="47" y="210"/>
                  </a:lnTo>
                  <a:lnTo>
                    <a:pt x="35" y="226"/>
                  </a:lnTo>
                  <a:lnTo>
                    <a:pt x="24" y="243"/>
                  </a:lnTo>
                  <a:lnTo>
                    <a:pt x="16" y="263"/>
                  </a:lnTo>
                  <a:lnTo>
                    <a:pt x="8" y="281"/>
                  </a:lnTo>
                  <a:lnTo>
                    <a:pt x="4" y="301"/>
                  </a:lnTo>
                  <a:lnTo>
                    <a:pt x="1" y="322"/>
                  </a:lnTo>
                  <a:lnTo>
                    <a:pt x="0" y="342"/>
                  </a:lnTo>
                  <a:lnTo>
                    <a:pt x="0" y="363"/>
                  </a:lnTo>
                  <a:lnTo>
                    <a:pt x="3" y="383"/>
                  </a:lnTo>
                  <a:lnTo>
                    <a:pt x="8" y="404"/>
                  </a:lnTo>
                  <a:lnTo>
                    <a:pt x="15" y="425"/>
                  </a:lnTo>
                  <a:lnTo>
                    <a:pt x="15" y="425"/>
                  </a:lnTo>
                  <a:lnTo>
                    <a:pt x="24" y="443"/>
                  </a:lnTo>
                  <a:lnTo>
                    <a:pt x="35" y="461"/>
                  </a:lnTo>
                  <a:lnTo>
                    <a:pt x="47" y="478"/>
                  </a:lnTo>
                  <a:lnTo>
                    <a:pt x="61" y="493"/>
                  </a:lnTo>
                  <a:lnTo>
                    <a:pt x="76" y="507"/>
                  </a:lnTo>
                  <a:lnTo>
                    <a:pt x="93" y="519"/>
                  </a:lnTo>
                  <a:lnTo>
                    <a:pt x="110" y="530"/>
                  </a:lnTo>
                  <a:lnTo>
                    <a:pt x="130" y="540"/>
                  </a:lnTo>
                  <a:lnTo>
                    <a:pt x="130" y="540"/>
                  </a:lnTo>
                  <a:lnTo>
                    <a:pt x="150" y="546"/>
                  </a:lnTo>
                  <a:lnTo>
                    <a:pt x="170" y="551"/>
                  </a:lnTo>
                  <a:lnTo>
                    <a:pt x="191" y="555"/>
                  </a:lnTo>
                  <a:lnTo>
                    <a:pt x="211" y="556"/>
                  </a:lnTo>
                  <a:lnTo>
                    <a:pt x="211" y="556"/>
                  </a:lnTo>
                  <a:lnTo>
                    <a:pt x="227" y="555"/>
                  </a:lnTo>
                  <a:lnTo>
                    <a:pt x="243" y="554"/>
                  </a:lnTo>
                  <a:lnTo>
                    <a:pt x="259" y="550"/>
                  </a:lnTo>
                  <a:lnTo>
                    <a:pt x="274" y="546"/>
                  </a:lnTo>
                  <a:lnTo>
                    <a:pt x="274" y="546"/>
                  </a:lnTo>
                  <a:lnTo>
                    <a:pt x="301" y="586"/>
                  </a:lnTo>
                  <a:lnTo>
                    <a:pt x="327" y="621"/>
                  </a:lnTo>
                  <a:lnTo>
                    <a:pt x="353" y="654"/>
                  </a:lnTo>
                  <a:lnTo>
                    <a:pt x="379" y="683"/>
                  </a:lnTo>
                  <a:lnTo>
                    <a:pt x="379" y="683"/>
                  </a:lnTo>
                  <a:lnTo>
                    <a:pt x="382" y="690"/>
                  </a:lnTo>
                  <a:lnTo>
                    <a:pt x="386" y="695"/>
                  </a:lnTo>
                  <a:lnTo>
                    <a:pt x="386" y="695"/>
                  </a:lnTo>
                  <a:lnTo>
                    <a:pt x="393" y="703"/>
                  </a:lnTo>
                  <a:lnTo>
                    <a:pt x="398" y="710"/>
                  </a:lnTo>
                  <a:lnTo>
                    <a:pt x="402" y="718"/>
                  </a:lnTo>
                  <a:lnTo>
                    <a:pt x="406" y="726"/>
                  </a:lnTo>
                  <a:lnTo>
                    <a:pt x="410" y="735"/>
                  </a:lnTo>
                  <a:lnTo>
                    <a:pt x="412" y="744"/>
                  </a:lnTo>
                  <a:lnTo>
                    <a:pt x="413" y="753"/>
                  </a:lnTo>
                  <a:lnTo>
                    <a:pt x="414" y="763"/>
                  </a:lnTo>
                  <a:lnTo>
                    <a:pt x="414" y="763"/>
                  </a:lnTo>
                  <a:lnTo>
                    <a:pt x="413" y="772"/>
                  </a:lnTo>
                  <a:lnTo>
                    <a:pt x="412" y="782"/>
                  </a:lnTo>
                  <a:lnTo>
                    <a:pt x="410" y="791"/>
                  </a:lnTo>
                  <a:lnTo>
                    <a:pt x="406" y="799"/>
                  </a:lnTo>
                  <a:lnTo>
                    <a:pt x="402" y="808"/>
                  </a:lnTo>
                  <a:lnTo>
                    <a:pt x="398" y="816"/>
                  </a:lnTo>
                  <a:lnTo>
                    <a:pt x="393" y="824"/>
                  </a:lnTo>
                  <a:lnTo>
                    <a:pt x="386" y="830"/>
                  </a:lnTo>
                  <a:lnTo>
                    <a:pt x="386" y="830"/>
                  </a:lnTo>
                  <a:lnTo>
                    <a:pt x="379" y="837"/>
                  </a:lnTo>
                  <a:lnTo>
                    <a:pt x="371" y="842"/>
                  </a:lnTo>
                  <a:lnTo>
                    <a:pt x="364" y="847"/>
                  </a:lnTo>
                  <a:lnTo>
                    <a:pt x="355" y="851"/>
                  </a:lnTo>
                  <a:lnTo>
                    <a:pt x="346" y="854"/>
                  </a:lnTo>
                  <a:lnTo>
                    <a:pt x="337" y="856"/>
                  </a:lnTo>
                  <a:lnTo>
                    <a:pt x="328" y="858"/>
                  </a:lnTo>
                  <a:lnTo>
                    <a:pt x="318" y="858"/>
                  </a:lnTo>
                  <a:lnTo>
                    <a:pt x="318" y="858"/>
                  </a:lnTo>
                  <a:lnTo>
                    <a:pt x="306" y="859"/>
                  </a:lnTo>
                  <a:lnTo>
                    <a:pt x="293" y="861"/>
                  </a:lnTo>
                  <a:lnTo>
                    <a:pt x="281" y="865"/>
                  </a:lnTo>
                  <a:lnTo>
                    <a:pt x="269" y="869"/>
                  </a:lnTo>
                  <a:lnTo>
                    <a:pt x="257" y="874"/>
                  </a:lnTo>
                  <a:lnTo>
                    <a:pt x="248" y="880"/>
                  </a:lnTo>
                  <a:lnTo>
                    <a:pt x="237" y="887"/>
                  </a:lnTo>
                  <a:lnTo>
                    <a:pt x="228" y="896"/>
                  </a:lnTo>
                  <a:lnTo>
                    <a:pt x="220" y="904"/>
                  </a:lnTo>
                  <a:lnTo>
                    <a:pt x="212" y="915"/>
                  </a:lnTo>
                  <a:lnTo>
                    <a:pt x="207" y="925"/>
                  </a:lnTo>
                  <a:lnTo>
                    <a:pt x="202" y="937"/>
                  </a:lnTo>
                  <a:lnTo>
                    <a:pt x="197" y="948"/>
                  </a:lnTo>
                  <a:lnTo>
                    <a:pt x="194" y="960"/>
                  </a:lnTo>
                  <a:lnTo>
                    <a:pt x="192" y="973"/>
                  </a:lnTo>
                  <a:lnTo>
                    <a:pt x="191" y="986"/>
                  </a:lnTo>
                  <a:lnTo>
                    <a:pt x="191" y="986"/>
                  </a:lnTo>
                  <a:lnTo>
                    <a:pt x="192" y="992"/>
                  </a:lnTo>
                  <a:lnTo>
                    <a:pt x="194" y="998"/>
                  </a:lnTo>
                  <a:lnTo>
                    <a:pt x="196" y="1003"/>
                  </a:lnTo>
                  <a:lnTo>
                    <a:pt x="200" y="1008"/>
                  </a:lnTo>
                  <a:lnTo>
                    <a:pt x="205" y="1012"/>
                  </a:lnTo>
                  <a:lnTo>
                    <a:pt x="210" y="1015"/>
                  </a:lnTo>
                  <a:lnTo>
                    <a:pt x="217" y="1017"/>
                  </a:lnTo>
                  <a:lnTo>
                    <a:pt x="223" y="1017"/>
                  </a:lnTo>
                  <a:lnTo>
                    <a:pt x="795" y="1017"/>
                  </a:lnTo>
                  <a:lnTo>
                    <a:pt x="795" y="1017"/>
                  </a:lnTo>
                  <a:lnTo>
                    <a:pt x="801" y="1017"/>
                  </a:lnTo>
                  <a:lnTo>
                    <a:pt x="808" y="1015"/>
                  </a:lnTo>
                  <a:lnTo>
                    <a:pt x="813" y="1012"/>
                  </a:lnTo>
                  <a:lnTo>
                    <a:pt x="817" y="1008"/>
                  </a:lnTo>
                  <a:lnTo>
                    <a:pt x="822" y="1003"/>
                  </a:lnTo>
                  <a:lnTo>
                    <a:pt x="825" y="998"/>
                  </a:lnTo>
                  <a:lnTo>
                    <a:pt x="826" y="992"/>
                  </a:lnTo>
                  <a:lnTo>
                    <a:pt x="827" y="986"/>
                  </a:lnTo>
                  <a:lnTo>
                    <a:pt x="827" y="986"/>
                  </a:lnTo>
                  <a:lnTo>
                    <a:pt x="826" y="973"/>
                  </a:lnTo>
                  <a:lnTo>
                    <a:pt x="825" y="960"/>
                  </a:lnTo>
                  <a:lnTo>
                    <a:pt x="822" y="948"/>
                  </a:lnTo>
                  <a:lnTo>
                    <a:pt x="817" y="937"/>
                  </a:lnTo>
                  <a:lnTo>
                    <a:pt x="812" y="925"/>
                  </a:lnTo>
                  <a:lnTo>
                    <a:pt x="806" y="915"/>
                  </a:lnTo>
                  <a:lnTo>
                    <a:pt x="798" y="904"/>
                  </a:lnTo>
                  <a:lnTo>
                    <a:pt x="790" y="896"/>
                  </a:lnTo>
                  <a:lnTo>
                    <a:pt x="781" y="887"/>
                  </a:lnTo>
                  <a:lnTo>
                    <a:pt x="771" y="880"/>
                  </a:lnTo>
                  <a:lnTo>
                    <a:pt x="761" y="874"/>
                  </a:lnTo>
                  <a:lnTo>
                    <a:pt x="750" y="869"/>
                  </a:lnTo>
                  <a:lnTo>
                    <a:pt x="738" y="865"/>
                  </a:lnTo>
                  <a:lnTo>
                    <a:pt x="725" y="861"/>
                  </a:lnTo>
                  <a:lnTo>
                    <a:pt x="713" y="859"/>
                  </a:lnTo>
                  <a:lnTo>
                    <a:pt x="699" y="858"/>
                  </a:lnTo>
                  <a:lnTo>
                    <a:pt x="699" y="858"/>
                  </a:lnTo>
                  <a:lnTo>
                    <a:pt x="691" y="858"/>
                  </a:lnTo>
                  <a:lnTo>
                    <a:pt x="681" y="856"/>
                  </a:lnTo>
                  <a:lnTo>
                    <a:pt x="673" y="854"/>
                  </a:lnTo>
                  <a:lnTo>
                    <a:pt x="663" y="851"/>
                  </a:lnTo>
                  <a:lnTo>
                    <a:pt x="655" y="847"/>
                  </a:lnTo>
                  <a:lnTo>
                    <a:pt x="647" y="842"/>
                  </a:lnTo>
                  <a:lnTo>
                    <a:pt x="639" y="837"/>
                  </a:lnTo>
                  <a:lnTo>
                    <a:pt x="633" y="830"/>
                  </a:lnTo>
                  <a:lnTo>
                    <a:pt x="633" y="830"/>
                  </a:lnTo>
                  <a:lnTo>
                    <a:pt x="626" y="824"/>
                  </a:lnTo>
                  <a:lnTo>
                    <a:pt x="620" y="816"/>
                  </a:lnTo>
                  <a:lnTo>
                    <a:pt x="616" y="808"/>
                  </a:lnTo>
                  <a:lnTo>
                    <a:pt x="611" y="799"/>
                  </a:lnTo>
                  <a:lnTo>
                    <a:pt x="608" y="791"/>
                  </a:lnTo>
                  <a:lnTo>
                    <a:pt x="606" y="782"/>
                  </a:lnTo>
                  <a:lnTo>
                    <a:pt x="605" y="772"/>
                  </a:lnTo>
                  <a:lnTo>
                    <a:pt x="605" y="763"/>
                  </a:lnTo>
                  <a:lnTo>
                    <a:pt x="605" y="763"/>
                  </a:lnTo>
                  <a:lnTo>
                    <a:pt x="605" y="753"/>
                  </a:lnTo>
                  <a:lnTo>
                    <a:pt x="606" y="744"/>
                  </a:lnTo>
                  <a:lnTo>
                    <a:pt x="608" y="735"/>
                  </a:lnTo>
                  <a:lnTo>
                    <a:pt x="611" y="726"/>
                  </a:lnTo>
                  <a:lnTo>
                    <a:pt x="616" y="718"/>
                  </a:lnTo>
                  <a:lnTo>
                    <a:pt x="620" y="710"/>
                  </a:lnTo>
                  <a:lnTo>
                    <a:pt x="626" y="703"/>
                  </a:lnTo>
                  <a:lnTo>
                    <a:pt x="633" y="695"/>
                  </a:lnTo>
                  <a:lnTo>
                    <a:pt x="633" y="695"/>
                  </a:lnTo>
                  <a:lnTo>
                    <a:pt x="637" y="690"/>
                  </a:lnTo>
                  <a:lnTo>
                    <a:pt x="639" y="683"/>
                  </a:lnTo>
                  <a:lnTo>
                    <a:pt x="639" y="683"/>
                  </a:lnTo>
                  <a:lnTo>
                    <a:pt x="665" y="654"/>
                  </a:lnTo>
                  <a:lnTo>
                    <a:pt x="691" y="622"/>
                  </a:lnTo>
                  <a:lnTo>
                    <a:pt x="718" y="586"/>
                  </a:lnTo>
                  <a:lnTo>
                    <a:pt x="743" y="546"/>
                  </a:lnTo>
                  <a:lnTo>
                    <a:pt x="743" y="546"/>
                  </a:lnTo>
                  <a:lnTo>
                    <a:pt x="758" y="550"/>
                  </a:lnTo>
                  <a:lnTo>
                    <a:pt x="774" y="554"/>
                  </a:lnTo>
                  <a:lnTo>
                    <a:pt x="791" y="555"/>
                  </a:lnTo>
                  <a:lnTo>
                    <a:pt x="806" y="556"/>
                  </a:lnTo>
                  <a:lnTo>
                    <a:pt x="806" y="556"/>
                  </a:lnTo>
                  <a:lnTo>
                    <a:pt x="827" y="555"/>
                  </a:lnTo>
                  <a:lnTo>
                    <a:pt x="847" y="551"/>
                  </a:lnTo>
                  <a:lnTo>
                    <a:pt x="868" y="546"/>
                  </a:lnTo>
                  <a:lnTo>
                    <a:pt x="887" y="540"/>
                  </a:lnTo>
                  <a:lnTo>
                    <a:pt x="887" y="540"/>
                  </a:lnTo>
                  <a:lnTo>
                    <a:pt x="906" y="530"/>
                  </a:lnTo>
                  <a:lnTo>
                    <a:pt x="925" y="519"/>
                  </a:lnTo>
                  <a:lnTo>
                    <a:pt x="941" y="507"/>
                  </a:lnTo>
                  <a:lnTo>
                    <a:pt x="956" y="493"/>
                  </a:lnTo>
                  <a:lnTo>
                    <a:pt x="970" y="478"/>
                  </a:lnTo>
                  <a:lnTo>
                    <a:pt x="983" y="461"/>
                  </a:lnTo>
                  <a:lnTo>
                    <a:pt x="993" y="443"/>
                  </a:lnTo>
                  <a:lnTo>
                    <a:pt x="1002" y="425"/>
                  </a:lnTo>
                  <a:lnTo>
                    <a:pt x="1002" y="425"/>
                  </a:lnTo>
                  <a:lnTo>
                    <a:pt x="1009" y="404"/>
                  </a:lnTo>
                  <a:lnTo>
                    <a:pt x="1014" y="383"/>
                  </a:lnTo>
                  <a:lnTo>
                    <a:pt x="1017" y="363"/>
                  </a:lnTo>
                  <a:lnTo>
                    <a:pt x="1018" y="342"/>
                  </a:lnTo>
                  <a:lnTo>
                    <a:pt x="1017" y="322"/>
                  </a:lnTo>
                  <a:lnTo>
                    <a:pt x="1014" y="301"/>
                  </a:lnTo>
                  <a:lnTo>
                    <a:pt x="1008" y="281"/>
                  </a:lnTo>
                  <a:lnTo>
                    <a:pt x="1002" y="263"/>
                  </a:lnTo>
                  <a:lnTo>
                    <a:pt x="993" y="243"/>
                  </a:lnTo>
                  <a:lnTo>
                    <a:pt x="983" y="226"/>
                  </a:lnTo>
                  <a:lnTo>
                    <a:pt x="971" y="210"/>
                  </a:lnTo>
                  <a:lnTo>
                    <a:pt x="957" y="194"/>
                  </a:lnTo>
                  <a:lnTo>
                    <a:pt x="942" y="180"/>
                  </a:lnTo>
                  <a:lnTo>
                    <a:pt x="925" y="168"/>
                  </a:lnTo>
                  <a:lnTo>
                    <a:pt x="906" y="157"/>
                  </a:lnTo>
                  <a:lnTo>
                    <a:pt x="887" y="148"/>
                  </a:lnTo>
                  <a:lnTo>
                    <a:pt x="887" y="148"/>
                  </a:lnTo>
                  <a:close/>
                  <a:moveTo>
                    <a:pt x="154" y="481"/>
                  </a:moveTo>
                  <a:lnTo>
                    <a:pt x="154" y="481"/>
                  </a:lnTo>
                  <a:lnTo>
                    <a:pt x="140" y="474"/>
                  </a:lnTo>
                  <a:lnTo>
                    <a:pt x="129" y="467"/>
                  </a:lnTo>
                  <a:lnTo>
                    <a:pt x="117" y="458"/>
                  </a:lnTo>
                  <a:lnTo>
                    <a:pt x="106" y="448"/>
                  </a:lnTo>
                  <a:lnTo>
                    <a:pt x="96" y="438"/>
                  </a:lnTo>
                  <a:lnTo>
                    <a:pt x="88" y="426"/>
                  </a:lnTo>
                  <a:lnTo>
                    <a:pt x="80" y="413"/>
                  </a:lnTo>
                  <a:lnTo>
                    <a:pt x="74" y="400"/>
                  </a:lnTo>
                  <a:lnTo>
                    <a:pt x="74" y="400"/>
                  </a:lnTo>
                  <a:lnTo>
                    <a:pt x="70" y="386"/>
                  </a:lnTo>
                  <a:lnTo>
                    <a:pt x="66" y="373"/>
                  </a:lnTo>
                  <a:lnTo>
                    <a:pt x="64" y="359"/>
                  </a:lnTo>
                  <a:lnTo>
                    <a:pt x="63" y="345"/>
                  </a:lnTo>
                  <a:lnTo>
                    <a:pt x="63" y="331"/>
                  </a:lnTo>
                  <a:lnTo>
                    <a:pt x="65" y="319"/>
                  </a:lnTo>
                  <a:lnTo>
                    <a:pt x="68" y="305"/>
                  </a:lnTo>
                  <a:lnTo>
                    <a:pt x="73" y="292"/>
                  </a:lnTo>
                  <a:lnTo>
                    <a:pt x="78" y="280"/>
                  </a:lnTo>
                  <a:lnTo>
                    <a:pt x="85" y="268"/>
                  </a:lnTo>
                  <a:lnTo>
                    <a:pt x="92" y="256"/>
                  </a:lnTo>
                  <a:lnTo>
                    <a:pt x="101" y="247"/>
                  </a:lnTo>
                  <a:lnTo>
                    <a:pt x="110" y="236"/>
                  </a:lnTo>
                  <a:lnTo>
                    <a:pt x="120" y="227"/>
                  </a:lnTo>
                  <a:lnTo>
                    <a:pt x="132" y="219"/>
                  </a:lnTo>
                  <a:lnTo>
                    <a:pt x="144" y="212"/>
                  </a:lnTo>
                  <a:lnTo>
                    <a:pt x="144" y="212"/>
                  </a:lnTo>
                  <a:lnTo>
                    <a:pt x="152" y="252"/>
                  </a:lnTo>
                  <a:lnTo>
                    <a:pt x="162" y="290"/>
                  </a:lnTo>
                  <a:lnTo>
                    <a:pt x="173" y="326"/>
                  </a:lnTo>
                  <a:lnTo>
                    <a:pt x="184" y="361"/>
                  </a:lnTo>
                  <a:lnTo>
                    <a:pt x="197" y="395"/>
                  </a:lnTo>
                  <a:lnTo>
                    <a:pt x="211" y="428"/>
                  </a:lnTo>
                  <a:lnTo>
                    <a:pt x="226" y="459"/>
                  </a:lnTo>
                  <a:lnTo>
                    <a:pt x="241" y="488"/>
                  </a:lnTo>
                  <a:lnTo>
                    <a:pt x="241" y="488"/>
                  </a:lnTo>
                  <a:lnTo>
                    <a:pt x="230" y="490"/>
                  </a:lnTo>
                  <a:lnTo>
                    <a:pt x="220" y="491"/>
                  </a:lnTo>
                  <a:lnTo>
                    <a:pt x="209" y="491"/>
                  </a:lnTo>
                  <a:lnTo>
                    <a:pt x="197" y="491"/>
                  </a:lnTo>
                  <a:lnTo>
                    <a:pt x="187" y="490"/>
                  </a:lnTo>
                  <a:lnTo>
                    <a:pt x="176" y="487"/>
                  </a:lnTo>
                  <a:lnTo>
                    <a:pt x="165" y="485"/>
                  </a:lnTo>
                  <a:lnTo>
                    <a:pt x="154" y="481"/>
                  </a:lnTo>
                  <a:lnTo>
                    <a:pt x="154" y="481"/>
                  </a:lnTo>
                  <a:close/>
                  <a:moveTo>
                    <a:pt x="699" y="922"/>
                  </a:moveTo>
                  <a:lnTo>
                    <a:pt x="699" y="922"/>
                  </a:lnTo>
                  <a:lnTo>
                    <a:pt x="709" y="923"/>
                  </a:lnTo>
                  <a:lnTo>
                    <a:pt x="717" y="925"/>
                  </a:lnTo>
                  <a:lnTo>
                    <a:pt x="725" y="927"/>
                  </a:lnTo>
                  <a:lnTo>
                    <a:pt x="733" y="931"/>
                  </a:lnTo>
                  <a:lnTo>
                    <a:pt x="739" y="935"/>
                  </a:lnTo>
                  <a:lnTo>
                    <a:pt x="746" y="941"/>
                  </a:lnTo>
                  <a:lnTo>
                    <a:pt x="751" y="947"/>
                  </a:lnTo>
                  <a:lnTo>
                    <a:pt x="755" y="954"/>
                  </a:lnTo>
                  <a:lnTo>
                    <a:pt x="263" y="954"/>
                  </a:lnTo>
                  <a:lnTo>
                    <a:pt x="263" y="954"/>
                  </a:lnTo>
                  <a:lnTo>
                    <a:pt x="268" y="947"/>
                  </a:lnTo>
                  <a:lnTo>
                    <a:pt x="273" y="941"/>
                  </a:lnTo>
                  <a:lnTo>
                    <a:pt x="279" y="935"/>
                  </a:lnTo>
                  <a:lnTo>
                    <a:pt x="286" y="931"/>
                  </a:lnTo>
                  <a:lnTo>
                    <a:pt x="294" y="927"/>
                  </a:lnTo>
                  <a:lnTo>
                    <a:pt x="301" y="925"/>
                  </a:lnTo>
                  <a:lnTo>
                    <a:pt x="310" y="923"/>
                  </a:lnTo>
                  <a:lnTo>
                    <a:pt x="318" y="922"/>
                  </a:lnTo>
                  <a:lnTo>
                    <a:pt x="318" y="922"/>
                  </a:lnTo>
                  <a:lnTo>
                    <a:pt x="333" y="922"/>
                  </a:lnTo>
                  <a:lnTo>
                    <a:pt x="350" y="919"/>
                  </a:lnTo>
                  <a:lnTo>
                    <a:pt x="365" y="915"/>
                  </a:lnTo>
                  <a:lnTo>
                    <a:pt x="380" y="910"/>
                  </a:lnTo>
                  <a:lnTo>
                    <a:pt x="394" y="903"/>
                  </a:lnTo>
                  <a:lnTo>
                    <a:pt x="406" y="896"/>
                  </a:lnTo>
                  <a:lnTo>
                    <a:pt x="419" y="886"/>
                  </a:lnTo>
                  <a:lnTo>
                    <a:pt x="431" y="875"/>
                  </a:lnTo>
                  <a:lnTo>
                    <a:pt x="431" y="875"/>
                  </a:lnTo>
                  <a:lnTo>
                    <a:pt x="440" y="865"/>
                  </a:lnTo>
                  <a:lnTo>
                    <a:pt x="448" y="854"/>
                  </a:lnTo>
                  <a:lnTo>
                    <a:pt x="456" y="842"/>
                  </a:lnTo>
                  <a:lnTo>
                    <a:pt x="462" y="830"/>
                  </a:lnTo>
                  <a:lnTo>
                    <a:pt x="468" y="817"/>
                  </a:lnTo>
                  <a:lnTo>
                    <a:pt x="471" y="805"/>
                  </a:lnTo>
                  <a:lnTo>
                    <a:pt x="474" y="792"/>
                  </a:lnTo>
                  <a:lnTo>
                    <a:pt x="476" y="778"/>
                  </a:lnTo>
                  <a:lnTo>
                    <a:pt x="476" y="778"/>
                  </a:lnTo>
                  <a:lnTo>
                    <a:pt x="490" y="788"/>
                  </a:lnTo>
                  <a:lnTo>
                    <a:pt x="490" y="788"/>
                  </a:lnTo>
                  <a:lnTo>
                    <a:pt x="494" y="792"/>
                  </a:lnTo>
                  <a:lnTo>
                    <a:pt x="500" y="793"/>
                  </a:lnTo>
                  <a:lnTo>
                    <a:pt x="504" y="795"/>
                  </a:lnTo>
                  <a:lnTo>
                    <a:pt x="509" y="795"/>
                  </a:lnTo>
                  <a:lnTo>
                    <a:pt x="509" y="795"/>
                  </a:lnTo>
                  <a:lnTo>
                    <a:pt x="514" y="795"/>
                  </a:lnTo>
                  <a:lnTo>
                    <a:pt x="519" y="793"/>
                  </a:lnTo>
                  <a:lnTo>
                    <a:pt x="523" y="792"/>
                  </a:lnTo>
                  <a:lnTo>
                    <a:pt x="528" y="788"/>
                  </a:lnTo>
                  <a:lnTo>
                    <a:pt x="528" y="788"/>
                  </a:lnTo>
                  <a:lnTo>
                    <a:pt x="543" y="778"/>
                  </a:lnTo>
                  <a:lnTo>
                    <a:pt x="543" y="778"/>
                  </a:lnTo>
                  <a:lnTo>
                    <a:pt x="544" y="792"/>
                  </a:lnTo>
                  <a:lnTo>
                    <a:pt x="547" y="805"/>
                  </a:lnTo>
                  <a:lnTo>
                    <a:pt x="551" y="817"/>
                  </a:lnTo>
                  <a:lnTo>
                    <a:pt x="557" y="830"/>
                  </a:lnTo>
                  <a:lnTo>
                    <a:pt x="562" y="842"/>
                  </a:lnTo>
                  <a:lnTo>
                    <a:pt x="570" y="854"/>
                  </a:lnTo>
                  <a:lnTo>
                    <a:pt x="578" y="865"/>
                  </a:lnTo>
                  <a:lnTo>
                    <a:pt x="588" y="875"/>
                  </a:lnTo>
                  <a:lnTo>
                    <a:pt x="588" y="875"/>
                  </a:lnTo>
                  <a:lnTo>
                    <a:pt x="600" y="886"/>
                  </a:lnTo>
                  <a:lnTo>
                    <a:pt x="611" y="896"/>
                  </a:lnTo>
                  <a:lnTo>
                    <a:pt x="625" y="903"/>
                  </a:lnTo>
                  <a:lnTo>
                    <a:pt x="639" y="910"/>
                  </a:lnTo>
                  <a:lnTo>
                    <a:pt x="653" y="915"/>
                  </a:lnTo>
                  <a:lnTo>
                    <a:pt x="668" y="919"/>
                  </a:lnTo>
                  <a:lnTo>
                    <a:pt x="684" y="922"/>
                  </a:lnTo>
                  <a:lnTo>
                    <a:pt x="699" y="922"/>
                  </a:lnTo>
                  <a:lnTo>
                    <a:pt x="699" y="922"/>
                  </a:lnTo>
                  <a:close/>
                  <a:moveTo>
                    <a:pt x="509" y="722"/>
                  </a:moveTo>
                  <a:lnTo>
                    <a:pt x="509" y="722"/>
                  </a:lnTo>
                  <a:lnTo>
                    <a:pt x="494" y="709"/>
                  </a:lnTo>
                  <a:lnTo>
                    <a:pt x="476" y="692"/>
                  </a:lnTo>
                  <a:lnTo>
                    <a:pt x="456" y="672"/>
                  </a:lnTo>
                  <a:lnTo>
                    <a:pt x="432" y="647"/>
                  </a:lnTo>
                  <a:lnTo>
                    <a:pt x="408" y="618"/>
                  </a:lnTo>
                  <a:lnTo>
                    <a:pt x="382" y="586"/>
                  </a:lnTo>
                  <a:lnTo>
                    <a:pt x="355" y="550"/>
                  </a:lnTo>
                  <a:lnTo>
                    <a:pt x="329" y="511"/>
                  </a:lnTo>
                  <a:lnTo>
                    <a:pt x="316" y="489"/>
                  </a:lnTo>
                  <a:lnTo>
                    <a:pt x="303" y="467"/>
                  </a:lnTo>
                  <a:lnTo>
                    <a:pt x="292" y="444"/>
                  </a:lnTo>
                  <a:lnTo>
                    <a:pt x="280" y="420"/>
                  </a:lnTo>
                  <a:lnTo>
                    <a:pt x="268" y="395"/>
                  </a:lnTo>
                  <a:lnTo>
                    <a:pt x="257" y="369"/>
                  </a:lnTo>
                  <a:lnTo>
                    <a:pt x="247" y="342"/>
                  </a:lnTo>
                  <a:lnTo>
                    <a:pt x="237" y="315"/>
                  </a:lnTo>
                  <a:lnTo>
                    <a:pt x="228" y="286"/>
                  </a:lnTo>
                  <a:lnTo>
                    <a:pt x="220" y="257"/>
                  </a:lnTo>
                  <a:lnTo>
                    <a:pt x="212" y="227"/>
                  </a:lnTo>
                  <a:lnTo>
                    <a:pt x="206" y="196"/>
                  </a:lnTo>
                  <a:lnTo>
                    <a:pt x="200" y="164"/>
                  </a:lnTo>
                  <a:lnTo>
                    <a:pt x="196" y="132"/>
                  </a:lnTo>
                  <a:lnTo>
                    <a:pt x="193" y="98"/>
                  </a:lnTo>
                  <a:lnTo>
                    <a:pt x="192" y="63"/>
                  </a:lnTo>
                  <a:lnTo>
                    <a:pt x="827" y="63"/>
                  </a:lnTo>
                  <a:lnTo>
                    <a:pt x="827" y="63"/>
                  </a:lnTo>
                  <a:lnTo>
                    <a:pt x="825" y="98"/>
                  </a:lnTo>
                  <a:lnTo>
                    <a:pt x="822" y="132"/>
                  </a:lnTo>
                  <a:lnTo>
                    <a:pt x="817" y="164"/>
                  </a:lnTo>
                  <a:lnTo>
                    <a:pt x="812" y="196"/>
                  </a:lnTo>
                  <a:lnTo>
                    <a:pt x="806" y="227"/>
                  </a:lnTo>
                  <a:lnTo>
                    <a:pt x="798" y="257"/>
                  </a:lnTo>
                  <a:lnTo>
                    <a:pt x="791" y="286"/>
                  </a:lnTo>
                  <a:lnTo>
                    <a:pt x="781" y="315"/>
                  </a:lnTo>
                  <a:lnTo>
                    <a:pt x="771" y="342"/>
                  </a:lnTo>
                  <a:lnTo>
                    <a:pt x="762" y="369"/>
                  </a:lnTo>
                  <a:lnTo>
                    <a:pt x="750" y="395"/>
                  </a:lnTo>
                  <a:lnTo>
                    <a:pt x="739" y="420"/>
                  </a:lnTo>
                  <a:lnTo>
                    <a:pt x="726" y="444"/>
                  </a:lnTo>
                  <a:lnTo>
                    <a:pt x="714" y="467"/>
                  </a:lnTo>
                  <a:lnTo>
                    <a:pt x="702" y="489"/>
                  </a:lnTo>
                  <a:lnTo>
                    <a:pt x="689" y="511"/>
                  </a:lnTo>
                  <a:lnTo>
                    <a:pt x="663" y="550"/>
                  </a:lnTo>
                  <a:lnTo>
                    <a:pt x="636" y="586"/>
                  </a:lnTo>
                  <a:lnTo>
                    <a:pt x="610" y="618"/>
                  </a:lnTo>
                  <a:lnTo>
                    <a:pt x="586" y="647"/>
                  </a:lnTo>
                  <a:lnTo>
                    <a:pt x="563" y="672"/>
                  </a:lnTo>
                  <a:lnTo>
                    <a:pt x="542" y="692"/>
                  </a:lnTo>
                  <a:lnTo>
                    <a:pt x="523" y="709"/>
                  </a:lnTo>
                  <a:lnTo>
                    <a:pt x="509" y="722"/>
                  </a:lnTo>
                  <a:lnTo>
                    <a:pt x="509" y="722"/>
                  </a:lnTo>
                  <a:close/>
                  <a:moveTo>
                    <a:pt x="943" y="400"/>
                  </a:moveTo>
                  <a:lnTo>
                    <a:pt x="943" y="400"/>
                  </a:lnTo>
                  <a:lnTo>
                    <a:pt x="936" y="413"/>
                  </a:lnTo>
                  <a:lnTo>
                    <a:pt x="929" y="426"/>
                  </a:lnTo>
                  <a:lnTo>
                    <a:pt x="920" y="438"/>
                  </a:lnTo>
                  <a:lnTo>
                    <a:pt x="911" y="448"/>
                  </a:lnTo>
                  <a:lnTo>
                    <a:pt x="900" y="458"/>
                  </a:lnTo>
                  <a:lnTo>
                    <a:pt x="889" y="467"/>
                  </a:lnTo>
                  <a:lnTo>
                    <a:pt x="876" y="474"/>
                  </a:lnTo>
                  <a:lnTo>
                    <a:pt x="864" y="481"/>
                  </a:lnTo>
                  <a:lnTo>
                    <a:pt x="864" y="481"/>
                  </a:lnTo>
                  <a:lnTo>
                    <a:pt x="853" y="485"/>
                  </a:lnTo>
                  <a:lnTo>
                    <a:pt x="842" y="487"/>
                  </a:lnTo>
                  <a:lnTo>
                    <a:pt x="831" y="490"/>
                  </a:lnTo>
                  <a:lnTo>
                    <a:pt x="821" y="491"/>
                  </a:lnTo>
                  <a:lnTo>
                    <a:pt x="809" y="491"/>
                  </a:lnTo>
                  <a:lnTo>
                    <a:pt x="798" y="491"/>
                  </a:lnTo>
                  <a:lnTo>
                    <a:pt x="787" y="490"/>
                  </a:lnTo>
                  <a:lnTo>
                    <a:pt x="777" y="489"/>
                  </a:lnTo>
                  <a:lnTo>
                    <a:pt x="777" y="489"/>
                  </a:lnTo>
                  <a:lnTo>
                    <a:pt x="792" y="459"/>
                  </a:lnTo>
                  <a:lnTo>
                    <a:pt x="807" y="428"/>
                  </a:lnTo>
                  <a:lnTo>
                    <a:pt x="821" y="396"/>
                  </a:lnTo>
                  <a:lnTo>
                    <a:pt x="833" y="361"/>
                  </a:lnTo>
                  <a:lnTo>
                    <a:pt x="845" y="326"/>
                  </a:lnTo>
                  <a:lnTo>
                    <a:pt x="856" y="290"/>
                  </a:lnTo>
                  <a:lnTo>
                    <a:pt x="866" y="252"/>
                  </a:lnTo>
                  <a:lnTo>
                    <a:pt x="874" y="212"/>
                  </a:lnTo>
                  <a:lnTo>
                    <a:pt x="874" y="212"/>
                  </a:lnTo>
                  <a:lnTo>
                    <a:pt x="886" y="220"/>
                  </a:lnTo>
                  <a:lnTo>
                    <a:pt x="898" y="227"/>
                  </a:lnTo>
                  <a:lnTo>
                    <a:pt x="908" y="237"/>
                  </a:lnTo>
                  <a:lnTo>
                    <a:pt x="917" y="247"/>
                  </a:lnTo>
                  <a:lnTo>
                    <a:pt x="926" y="257"/>
                  </a:lnTo>
                  <a:lnTo>
                    <a:pt x="933" y="268"/>
                  </a:lnTo>
                  <a:lnTo>
                    <a:pt x="940" y="280"/>
                  </a:lnTo>
                  <a:lnTo>
                    <a:pt x="945" y="293"/>
                  </a:lnTo>
                  <a:lnTo>
                    <a:pt x="949" y="306"/>
                  </a:lnTo>
                  <a:lnTo>
                    <a:pt x="952" y="319"/>
                  </a:lnTo>
                  <a:lnTo>
                    <a:pt x="954" y="332"/>
                  </a:lnTo>
                  <a:lnTo>
                    <a:pt x="955" y="345"/>
                  </a:lnTo>
                  <a:lnTo>
                    <a:pt x="954" y="359"/>
                  </a:lnTo>
                  <a:lnTo>
                    <a:pt x="952" y="373"/>
                  </a:lnTo>
                  <a:lnTo>
                    <a:pt x="948" y="386"/>
                  </a:lnTo>
                  <a:lnTo>
                    <a:pt x="943" y="400"/>
                  </a:lnTo>
                  <a:lnTo>
                    <a:pt x="943" y="400"/>
                  </a:ln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+mj-ea"/>
                <a:ea typeface="+mj-ea"/>
              </a:endParaRPr>
            </a:p>
          </p:txBody>
        </p:sp>
      </p:grpSp>
      <p:grpSp>
        <p:nvGrpSpPr>
          <p:cNvPr id="71" name="组合 70"/>
          <p:cNvGrpSpPr/>
          <p:nvPr/>
        </p:nvGrpSpPr>
        <p:grpSpPr>
          <a:xfrm>
            <a:off x="5449288" y="3976366"/>
            <a:ext cx="1114425" cy="1114425"/>
            <a:chOff x="9658350" y="3662041"/>
            <a:chExt cx="1114425" cy="1114425"/>
          </a:xfrm>
        </p:grpSpPr>
        <p:sp>
          <p:nvSpPr>
            <p:cNvPr id="72" name="椭圆 71"/>
            <p:cNvSpPr/>
            <p:nvPr/>
          </p:nvSpPr>
          <p:spPr>
            <a:xfrm>
              <a:off x="9658350" y="3662041"/>
              <a:ext cx="1114425" cy="1114425"/>
            </a:xfrm>
            <a:prstGeom prst="ellipse">
              <a:avLst/>
            </a:prstGeom>
            <a:solidFill>
              <a:srgbClr val="78D26E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73" name="Freeform 84"/>
            <p:cNvSpPr>
              <a:spLocks noEditPoints="1"/>
            </p:cNvSpPr>
            <p:nvPr/>
          </p:nvSpPr>
          <p:spPr bwMode="auto">
            <a:xfrm>
              <a:off x="10054431" y="4058122"/>
              <a:ext cx="322263" cy="322263"/>
            </a:xfrm>
            <a:custGeom>
              <a:avLst/>
              <a:gdLst>
                <a:gd name="T0" fmla="*/ 1017 w 1019"/>
                <a:gd name="T1" fmla="*/ 375 h 1017"/>
                <a:gd name="T2" fmla="*/ 1014 w 1019"/>
                <a:gd name="T3" fmla="*/ 366 h 1017"/>
                <a:gd name="T4" fmla="*/ 757 w 1019"/>
                <a:gd name="T5" fmla="*/ 13 h 1017"/>
                <a:gd name="T6" fmla="*/ 750 w 1019"/>
                <a:gd name="T7" fmla="*/ 6 h 1017"/>
                <a:gd name="T8" fmla="*/ 749 w 1019"/>
                <a:gd name="T9" fmla="*/ 5 h 1017"/>
                <a:gd name="T10" fmla="*/ 739 w 1019"/>
                <a:gd name="T11" fmla="*/ 1 h 1017"/>
                <a:gd name="T12" fmla="*/ 739 w 1019"/>
                <a:gd name="T13" fmla="*/ 1 h 1017"/>
                <a:gd name="T14" fmla="*/ 286 w 1019"/>
                <a:gd name="T15" fmla="*/ 0 h 1017"/>
                <a:gd name="T16" fmla="*/ 279 w 1019"/>
                <a:gd name="T17" fmla="*/ 1 h 1017"/>
                <a:gd name="T18" fmla="*/ 278 w 1019"/>
                <a:gd name="T19" fmla="*/ 1 h 1017"/>
                <a:gd name="T20" fmla="*/ 269 w 1019"/>
                <a:gd name="T21" fmla="*/ 5 h 1017"/>
                <a:gd name="T22" fmla="*/ 267 w 1019"/>
                <a:gd name="T23" fmla="*/ 6 h 1017"/>
                <a:gd name="T24" fmla="*/ 6 w 1019"/>
                <a:gd name="T25" fmla="*/ 363 h 1017"/>
                <a:gd name="T26" fmla="*/ 5 w 1019"/>
                <a:gd name="T27" fmla="*/ 365 h 1017"/>
                <a:gd name="T28" fmla="*/ 3 w 1019"/>
                <a:gd name="T29" fmla="*/ 369 h 1017"/>
                <a:gd name="T30" fmla="*/ 1 w 1019"/>
                <a:gd name="T31" fmla="*/ 373 h 1017"/>
                <a:gd name="T32" fmla="*/ 0 w 1019"/>
                <a:gd name="T33" fmla="*/ 382 h 1017"/>
                <a:gd name="T34" fmla="*/ 0 w 1019"/>
                <a:gd name="T35" fmla="*/ 386 h 1017"/>
                <a:gd name="T36" fmla="*/ 3 w 1019"/>
                <a:gd name="T37" fmla="*/ 395 h 1017"/>
                <a:gd name="T38" fmla="*/ 4 w 1019"/>
                <a:gd name="T39" fmla="*/ 396 h 1017"/>
                <a:gd name="T40" fmla="*/ 7 w 1019"/>
                <a:gd name="T41" fmla="*/ 401 h 1017"/>
                <a:gd name="T42" fmla="*/ 485 w 1019"/>
                <a:gd name="T43" fmla="*/ 1007 h 1017"/>
                <a:gd name="T44" fmla="*/ 490 w 1019"/>
                <a:gd name="T45" fmla="*/ 1011 h 1017"/>
                <a:gd name="T46" fmla="*/ 493 w 1019"/>
                <a:gd name="T47" fmla="*/ 1013 h 1017"/>
                <a:gd name="T48" fmla="*/ 496 w 1019"/>
                <a:gd name="T49" fmla="*/ 1015 h 1017"/>
                <a:gd name="T50" fmla="*/ 501 w 1019"/>
                <a:gd name="T51" fmla="*/ 1017 h 1017"/>
                <a:gd name="T52" fmla="*/ 509 w 1019"/>
                <a:gd name="T53" fmla="*/ 1017 h 1017"/>
                <a:gd name="T54" fmla="*/ 509 w 1019"/>
                <a:gd name="T55" fmla="*/ 1017 h 1017"/>
                <a:gd name="T56" fmla="*/ 515 w 1019"/>
                <a:gd name="T57" fmla="*/ 1017 h 1017"/>
                <a:gd name="T58" fmla="*/ 518 w 1019"/>
                <a:gd name="T59" fmla="*/ 1016 h 1017"/>
                <a:gd name="T60" fmla="*/ 524 w 1019"/>
                <a:gd name="T61" fmla="*/ 1013 h 1017"/>
                <a:gd name="T62" fmla="*/ 525 w 1019"/>
                <a:gd name="T63" fmla="*/ 1013 h 1017"/>
                <a:gd name="T64" fmla="*/ 532 w 1019"/>
                <a:gd name="T65" fmla="*/ 1007 h 1017"/>
                <a:gd name="T66" fmla="*/ 1008 w 1019"/>
                <a:gd name="T67" fmla="*/ 404 h 1017"/>
                <a:gd name="T68" fmla="*/ 1015 w 1019"/>
                <a:gd name="T69" fmla="*/ 394 h 1017"/>
                <a:gd name="T70" fmla="*/ 1019 w 1019"/>
                <a:gd name="T71" fmla="*/ 382 h 1017"/>
                <a:gd name="T72" fmla="*/ 691 w 1019"/>
                <a:gd name="T73" fmla="*/ 63 h 1017"/>
                <a:gd name="T74" fmla="*/ 327 w 1019"/>
                <a:gd name="T75" fmla="*/ 63 h 1017"/>
                <a:gd name="T76" fmla="*/ 328 w 1019"/>
                <a:gd name="T77" fmla="*/ 350 h 1017"/>
                <a:gd name="T78" fmla="*/ 97 w 1019"/>
                <a:gd name="T79" fmla="*/ 413 h 1017"/>
                <a:gd name="T80" fmla="*/ 97 w 1019"/>
                <a:gd name="T81" fmla="*/ 413 h 1017"/>
                <a:gd name="T82" fmla="*/ 610 w 1019"/>
                <a:gd name="T83" fmla="*/ 413 h 1017"/>
                <a:gd name="T84" fmla="*/ 675 w 1019"/>
                <a:gd name="T85" fmla="*/ 413 h 1017"/>
                <a:gd name="T86" fmla="*/ 689 w 1019"/>
                <a:gd name="T87" fmla="*/ 350 h 1017"/>
                <a:gd name="T88" fmla="*/ 689 w 1019"/>
                <a:gd name="T89" fmla="*/ 350 h 10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019" h="1017">
                  <a:moveTo>
                    <a:pt x="1018" y="376"/>
                  </a:moveTo>
                  <a:lnTo>
                    <a:pt x="1018" y="376"/>
                  </a:lnTo>
                  <a:lnTo>
                    <a:pt x="1017" y="375"/>
                  </a:lnTo>
                  <a:lnTo>
                    <a:pt x="1017" y="375"/>
                  </a:lnTo>
                  <a:lnTo>
                    <a:pt x="1015" y="371"/>
                  </a:lnTo>
                  <a:lnTo>
                    <a:pt x="1014" y="366"/>
                  </a:lnTo>
                  <a:lnTo>
                    <a:pt x="1011" y="363"/>
                  </a:lnTo>
                  <a:lnTo>
                    <a:pt x="1008" y="358"/>
                  </a:lnTo>
                  <a:lnTo>
                    <a:pt x="757" y="13"/>
                  </a:lnTo>
                  <a:lnTo>
                    <a:pt x="757" y="13"/>
                  </a:lnTo>
                  <a:lnTo>
                    <a:pt x="754" y="10"/>
                  </a:lnTo>
                  <a:lnTo>
                    <a:pt x="750" y="6"/>
                  </a:lnTo>
                  <a:lnTo>
                    <a:pt x="750" y="6"/>
                  </a:lnTo>
                  <a:lnTo>
                    <a:pt x="749" y="5"/>
                  </a:lnTo>
                  <a:lnTo>
                    <a:pt x="749" y="5"/>
                  </a:lnTo>
                  <a:lnTo>
                    <a:pt x="744" y="2"/>
                  </a:lnTo>
                  <a:lnTo>
                    <a:pt x="739" y="1"/>
                  </a:lnTo>
                  <a:lnTo>
                    <a:pt x="739" y="1"/>
                  </a:lnTo>
                  <a:lnTo>
                    <a:pt x="739" y="1"/>
                  </a:lnTo>
                  <a:lnTo>
                    <a:pt x="739" y="1"/>
                  </a:lnTo>
                  <a:lnTo>
                    <a:pt x="739" y="1"/>
                  </a:lnTo>
                  <a:lnTo>
                    <a:pt x="739" y="1"/>
                  </a:lnTo>
                  <a:lnTo>
                    <a:pt x="731" y="0"/>
                  </a:lnTo>
                  <a:lnTo>
                    <a:pt x="286" y="0"/>
                  </a:lnTo>
                  <a:lnTo>
                    <a:pt x="286" y="0"/>
                  </a:lnTo>
                  <a:lnTo>
                    <a:pt x="279" y="1"/>
                  </a:lnTo>
                  <a:lnTo>
                    <a:pt x="279" y="1"/>
                  </a:lnTo>
                  <a:lnTo>
                    <a:pt x="278" y="1"/>
                  </a:lnTo>
                  <a:lnTo>
                    <a:pt x="278" y="1"/>
                  </a:lnTo>
                  <a:lnTo>
                    <a:pt x="278" y="1"/>
                  </a:lnTo>
                  <a:lnTo>
                    <a:pt x="278" y="1"/>
                  </a:lnTo>
                  <a:lnTo>
                    <a:pt x="273" y="2"/>
                  </a:lnTo>
                  <a:lnTo>
                    <a:pt x="269" y="5"/>
                  </a:lnTo>
                  <a:lnTo>
                    <a:pt x="269" y="5"/>
                  </a:lnTo>
                  <a:lnTo>
                    <a:pt x="267" y="6"/>
                  </a:lnTo>
                  <a:lnTo>
                    <a:pt x="267" y="6"/>
                  </a:lnTo>
                  <a:lnTo>
                    <a:pt x="263" y="10"/>
                  </a:lnTo>
                  <a:lnTo>
                    <a:pt x="260" y="13"/>
                  </a:lnTo>
                  <a:lnTo>
                    <a:pt x="6" y="363"/>
                  </a:lnTo>
                  <a:lnTo>
                    <a:pt x="6" y="363"/>
                  </a:lnTo>
                  <a:lnTo>
                    <a:pt x="5" y="365"/>
                  </a:lnTo>
                  <a:lnTo>
                    <a:pt x="5" y="365"/>
                  </a:lnTo>
                  <a:lnTo>
                    <a:pt x="3" y="368"/>
                  </a:lnTo>
                  <a:lnTo>
                    <a:pt x="3" y="368"/>
                  </a:lnTo>
                  <a:lnTo>
                    <a:pt x="3" y="369"/>
                  </a:lnTo>
                  <a:lnTo>
                    <a:pt x="3" y="369"/>
                  </a:lnTo>
                  <a:lnTo>
                    <a:pt x="1" y="373"/>
                  </a:lnTo>
                  <a:lnTo>
                    <a:pt x="1" y="373"/>
                  </a:lnTo>
                  <a:lnTo>
                    <a:pt x="0" y="378"/>
                  </a:lnTo>
                  <a:lnTo>
                    <a:pt x="0" y="378"/>
                  </a:lnTo>
                  <a:lnTo>
                    <a:pt x="0" y="382"/>
                  </a:lnTo>
                  <a:lnTo>
                    <a:pt x="0" y="382"/>
                  </a:lnTo>
                  <a:lnTo>
                    <a:pt x="0" y="386"/>
                  </a:lnTo>
                  <a:lnTo>
                    <a:pt x="0" y="386"/>
                  </a:lnTo>
                  <a:lnTo>
                    <a:pt x="1" y="390"/>
                  </a:lnTo>
                  <a:lnTo>
                    <a:pt x="1" y="390"/>
                  </a:lnTo>
                  <a:lnTo>
                    <a:pt x="3" y="395"/>
                  </a:lnTo>
                  <a:lnTo>
                    <a:pt x="3" y="395"/>
                  </a:lnTo>
                  <a:lnTo>
                    <a:pt x="4" y="396"/>
                  </a:lnTo>
                  <a:lnTo>
                    <a:pt x="4" y="396"/>
                  </a:lnTo>
                  <a:lnTo>
                    <a:pt x="5" y="398"/>
                  </a:lnTo>
                  <a:lnTo>
                    <a:pt x="5" y="398"/>
                  </a:lnTo>
                  <a:lnTo>
                    <a:pt x="7" y="401"/>
                  </a:lnTo>
                  <a:lnTo>
                    <a:pt x="483" y="1005"/>
                  </a:lnTo>
                  <a:lnTo>
                    <a:pt x="483" y="1005"/>
                  </a:lnTo>
                  <a:lnTo>
                    <a:pt x="485" y="1007"/>
                  </a:lnTo>
                  <a:lnTo>
                    <a:pt x="485" y="1007"/>
                  </a:lnTo>
                  <a:lnTo>
                    <a:pt x="490" y="1011"/>
                  </a:lnTo>
                  <a:lnTo>
                    <a:pt x="490" y="1011"/>
                  </a:lnTo>
                  <a:lnTo>
                    <a:pt x="492" y="1013"/>
                  </a:lnTo>
                  <a:lnTo>
                    <a:pt x="492" y="1013"/>
                  </a:lnTo>
                  <a:lnTo>
                    <a:pt x="493" y="1013"/>
                  </a:lnTo>
                  <a:lnTo>
                    <a:pt x="493" y="1013"/>
                  </a:lnTo>
                  <a:lnTo>
                    <a:pt x="496" y="1015"/>
                  </a:lnTo>
                  <a:lnTo>
                    <a:pt x="496" y="1015"/>
                  </a:lnTo>
                  <a:lnTo>
                    <a:pt x="500" y="1016"/>
                  </a:lnTo>
                  <a:lnTo>
                    <a:pt x="500" y="1016"/>
                  </a:lnTo>
                  <a:lnTo>
                    <a:pt x="501" y="1017"/>
                  </a:lnTo>
                  <a:lnTo>
                    <a:pt x="501" y="1017"/>
                  </a:lnTo>
                  <a:lnTo>
                    <a:pt x="509" y="1017"/>
                  </a:lnTo>
                  <a:lnTo>
                    <a:pt x="509" y="1017"/>
                  </a:lnTo>
                  <a:lnTo>
                    <a:pt x="509" y="1017"/>
                  </a:lnTo>
                  <a:lnTo>
                    <a:pt x="509" y="1017"/>
                  </a:lnTo>
                  <a:lnTo>
                    <a:pt x="509" y="1017"/>
                  </a:lnTo>
                  <a:lnTo>
                    <a:pt x="509" y="1017"/>
                  </a:lnTo>
                  <a:lnTo>
                    <a:pt x="509" y="1017"/>
                  </a:lnTo>
                  <a:lnTo>
                    <a:pt x="515" y="1017"/>
                  </a:lnTo>
                  <a:lnTo>
                    <a:pt x="515" y="1017"/>
                  </a:lnTo>
                  <a:lnTo>
                    <a:pt x="518" y="1016"/>
                  </a:lnTo>
                  <a:lnTo>
                    <a:pt x="518" y="1016"/>
                  </a:lnTo>
                  <a:lnTo>
                    <a:pt x="521" y="1015"/>
                  </a:lnTo>
                  <a:lnTo>
                    <a:pt x="521" y="1015"/>
                  </a:lnTo>
                  <a:lnTo>
                    <a:pt x="524" y="1013"/>
                  </a:lnTo>
                  <a:lnTo>
                    <a:pt x="524" y="1013"/>
                  </a:lnTo>
                  <a:lnTo>
                    <a:pt x="525" y="1013"/>
                  </a:lnTo>
                  <a:lnTo>
                    <a:pt x="525" y="1013"/>
                  </a:lnTo>
                  <a:lnTo>
                    <a:pt x="527" y="1011"/>
                  </a:lnTo>
                  <a:lnTo>
                    <a:pt x="527" y="1011"/>
                  </a:lnTo>
                  <a:lnTo>
                    <a:pt x="532" y="1007"/>
                  </a:lnTo>
                  <a:lnTo>
                    <a:pt x="532" y="1007"/>
                  </a:lnTo>
                  <a:lnTo>
                    <a:pt x="534" y="1005"/>
                  </a:lnTo>
                  <a:lnTo>
                    <a:pt x="1008" y="404"/>
                  </a:lnTo>
                  <a:lnTo>
                    <a:pt x="1008" y="404"/>
                  </a:lnTo>
                  <a:lnTo>
                    <a:pt x="1012" y="400"/>
                  </a:lnTo>
                  <a:lnTo>
                    <a:pt x="1015" y="394"/>
                  </a:lnTo>
                  <a:lnTo>
                    <a:pt x="1018" y="388"/>
                  </a:lnTo>
                  <a:lnTo>
                    <a:pt x="1019" y="382"/>
                  </a:lnTo>
                  <a:lnTo>
                    <a:pt x="1019" y="382"/>
                  </a:lnTo>
                  <a:lnTo>
                    <a:pt x="1018" y="376"/>
                  </a:lnTo>
                  <a:lnTo>
                    <a:pt x="1018" y="376"/>
                  </a:lnTo>
                  <a:close/>
                  <a:moveTo>
                    <a:pt x="691" y="63"/>
                  </a:moveTo>
                  <a:lnTo>
                    <a:pt x="625" y="350"/>
                  </a:lnTo>
                  <a:lnTo>
                    <a:pt x="393" y="350"/>
                  </a:lnTo>
                  <a:lnTo>
                    <a:pt x="327" y="63"/>
                  </a:lnTo>
                  <a:lnTo>
                    <a:pt x="691" y="63"/>
                  </a:lnTo>
                  <a:close/>
                  <a:moveTo>
                    <a:pt x="271" y="106"/>
                  </a:moveTo>
                  <a:lnTo>
                    <a:pt x="328" y="350"/>
                  </a:lnTo>
                  <a:lnTo>
                    <a:pt x="94" y="350"/>
                  </a:lnTo>
                  <a:lnTo>
                    <a:pt x="271" y="106"/>
                  </a:lnTo>
                  <a:close/>
                  <a:moveTo>
                    <a:pt x="97" y="413"/>
                  </a:moveTo>
                  <a:lnTo>
                    <a:pt x="343" y="413"/>
                  </a:lnTo>
                  <a:lnTo>
                    <a:pt x="446" y="854"/>
                  </a:lnTo>
                  <a:lnTo>
                    <a:pt x="97" y="413"/>
                  </a:lnTo>
                  <a:close/>
                  <a:moveTo>
                    <a:pt x="509" y="845"/>
                  </a:moveTo>
                  <a:lnTo>
                    <a:pt x="408" y="413"/>
                  </a:lnTo>
                  <a:lnTo>
                    <a:pt x="610" y="413"/>
                  </a:lnTo>
                  <a:lnTo>
                    <a:pt x="509" y="845"/>
                  </a:lnTo>
                  <a:close/>
                  <a:moveTo>
                    <a:pt x="572" y="854"/>
                  </a:moveTo>
                  <a:lnTo>
                    <a:pt x="675" y="413"/>
                  </a:lnTo>
                  <a:lnTo>
                    <a:pt x="920" y="413"/>
                  </a:lnTo>
                  <a:lnTo>
                    <a:pt x="572" y="854"/>
                  </a:lnTo>
                  <a:close/>
                  <a:moveTo>
                    <a:pt x="689" y="350"/>
                  </a:moveTo>
                  <a:lnTo>
                    <a:pt x="746" y="106"/>
                  </a:lnTo>
                  <a:lnTo>
                    <a:pt x="923" y="350"/>
                  </a:lnTo>
                  <a:lnTo>
                    <a:pt x="689" y="350"/>
                  </a:ln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+mj-ea"/>
                <a:ea typeface="+mj-ea"/>
              </a:endParaRPr>
            </a:p>
          </p:txBody>
        </p:sp>
      </p:grpSp>
      <p:grpSp>
        <p:nvGrpSpPr>
          <p:cNvPr id="74" name="组合 73"/>
          <p:cNvGrpSpPr/>
          <p:nvPr/>
        </p:nvGrpSpPr>
        <p:grpSpPr>
          <a:xfrm>
            <a:off x="5001613" y="1552575"/>
            <a:ext cx="1114425" cy="1114425"/>
            <a:chOff x="9210675" y="1266825"/>
            <a:chExt cx="1114425" cy="1114425"/>
          </a:xfrm>
        </p:grpSpPr>
        <p:sp>
          <p:nvSpPr>
            <p:cNvPr id="75" name="椭圆 74"/>
            <p:cNvSpPr/>
            <p:nvPr/>
          </p:nvSpPr>
          <p:spPr>
            <a:xfrm>
              <a:off x="9210675" y="1266825"/>
              <a:ext cx="1114425" cy="1114425"/>
            </a:xfrm>
            <a:prstGeom prst="ellipse">
              <a:avLst/>
            </a:prstGeom>
            <a:solidFill>
              <a:schemeClr val="accent1">
                <a:lumMod val="50000"/>
                <a:alpha val="78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76" name="Freeform 96"/>
            <p:cNvSpPr>
              <a:spLocks noEditPoints="1"/>
            </p:cNvSpPr>
            <p:nvPr/>
          </p:nvSpPr>
          <p:spPr bwMode="auto">
            <a:xfrm>
              <a:off x="9606756" y="1662906"/>
              <a:ext cx="322263" cy="322263"/>
            </a:xfrm>
            <a:custGeom>
              <a:avLst/>
              <a:gdLst>
                <a:gd name="T0" fmla="*/ 658 w 1017"/>
                <a:gd name="T1" fmla="*/ 2 h 1017"/>
                <a:gd name="T2" fmla="*/ 600 w 1017"/>
                <a:gd name="T3" fmla="*/ 16 h 1017"/>
                <a:gd name="T4" fmla="*/ 551 w 1017"/>
                <a:gd name="T5" fmla="*/ 36 h 1017"/>
                <a:gd name="T6" fmla="*/ 513 w 1017"/>
                <a:gd name="T7" fmla="*/ 61 h 1017"/>
                <a:gd name="T8" fmla="*/ 393 w 1017"/>
                <a:gd name="T9" fmla="*/ 10 h 1017"/>
                <a:gd name="T10" fmla="*/ 269 w 1017"/>
                <a:gd name="T11" fmla="*/ 3 h 1017"/>
                <a:gd name="T12" fmla="*/ 166 w 1017"/>
                <a:gd name="T13" fmla="*/ 39 h 1017"/>
                <a:gd name="T14" fmla="*/ 82 w 1017"/>
                <a:gd name="T15" fmla="*/ 104 h 1017"/>
                <a:gd name="T16" fmla="*/ 24 w 1017"/>
                <a:gd name="T17" fmla="*/ 194 h 1017"/>
                <a:gd name="T18" fmla="*/ 0 w 1017"/>
                <a:gd name="T19" fmla="*/ 301 h 1017"/>
                <a:gd name="T20" fmla="*/ 13 w 1017"/>
                <a:gd name="T21" fmla="*/ 451 h 1017"/>
                <a:gd name="T22" fmla="*/ 74 w 1017"/>
                <a:gd name="T23" fmla="*/ 625 h 1017"/>
                <a:gd name="T24" fmla="*/ 182 w 1017"/>
                <a:gd name="T25" fmla="*/ 784 h 1017"/>
                <a:gd name="T26" fmla="*/ 333 w 1017"/>
                <a:gd name="T27" fmla="*/ 919 h 1017"/>
                <a:gd name="T28" fmla="*/ 494 w 1017"/>
                <a:gd name="T29" fmla="*/ 1014 h 1017"/>
                <a:gd name="T30" fmla="*/ 550 w 1017"/>
                <a:gd name="T31" fmla="*/ 1000 h 1017"/>
                <a:gd name="T32" fmla="*/ 730 w 1017"/>
                <a:gd name="T33" fmla="*/ 883 h 1017"/>
                <a:gd name="T34" fmla="*/ 869 w 1017"/>
                <a:gd name="T35" fmla="*/ 740 h 1017"/>
                <a:gd name="T36" fmla="*/ 964 w 1017"/>
                <a:gd name="T37" fmla="*/ 577 h 1017"/>
                <a:gd name="T38" fmla="*/ 1013 w 1017"/>
                <a:gd name="T39" fmla="*/ 398 h 1017"/>
                <a:gd name="T40" fmla="*/ 1014 w 1017"/>
                <a:gd name="T41" fmla="*/ 269 h 1017"/>
                <a:gd name="T42" fmla="*/ 978 w 1017"/>
                <a:gd name="T43" fmla="*/ 166 h 1017"/>
                <a:gd name="T44" fmla="*/ 913 w 1017"/>
                <a:gd name="T45" fmla="*/ 82 h 1017"/>
                <a:gd name="T46" fmla="*/ 823 w 1017"/>
                <a:gd name="T47" fmla="*/ 25 h 1017"/>
                <a:gd name="T48" fmla="*/ 715 w 1017"/>
                <a:gd name="T49" fmla="*/ 0 h 1017"/>
                <a:gd name="T50" fmla="*/ 433 w 1017"/>
                <a:gd name="T51" fmla="*/ 909 h 1017"/>
                <a:gd name="T52" fmla="*/ 281 w 1017"/>
                <a:gd name="T53" fmla="*/ 794 h 1017"/>
                <a:gd name="T54" fmla="*/ 167 w 1017"/>
                <a:gd name="T55" fmla="*/ 659 h 1017"/>
                <a:gd name="T56" fmla="*/ 93 w 1017"/>
                <a:gd name="T57" fmla="*/ 506 h 1017"/>
                <a:gd name="T58" fmla="*/ 63 w 1017"/>
                <a:gd name="T59" fmla="*/ 342 h 1017"/>
                <a:gd name="T60" fmla="*/ 75 w 1017"/>
                <a:gd name="T61" fmla="*/ 242 h 1017"/>
                <a:gd name="T62" fmla="*/ 176 w 1017"/>
                <a:gd name="T63" fmla="*/ 107 h 1017"/>
                <a:gd name="T64" fmla="*/ 304 w 1017"/>
                <a:gd name="T65" fmla="*/ 63 h 1017"/>
                <a:gd name="T66" fmla="*/ 411 w 1017"/>
                <a:gd name="T67" fmla="*/ 81 h 1017"/>
                <a:gd name="T68" fmla="*/ 414 w 1017"/>
                <a:gd name="T69" fmla="*/ 178 h 1017"/>
                <a:gd name="T70" fmla="*/ 383 w 1017"/>
                <a:gd name="T71" fmla="*/ 288 h 1017"/>
                <a:gd name="T72" fmla="*/ 390 w 1017"/>
                <a:gd name="T73" fmla="*/ 340 h 1017"/>
                <a:gd name="T74" fmla="*/ 425 w 1017"/>
                <a:gd name="T75" fmla="*/ 348 h 1017"/>
                <a:gd name="T76" fmla="*/ 445 w 1017"/>
                <a:gd name="T77" fmla="*/ 317 h 1017"/>
                <a:gd name="T78" fmla="*/ 462 w 1017"/>
                <a:gd name="T79" fmla="*/ 224 h 1017"/>
                <a:gd name="T80" fmla="*/ 511 w 1017"/>
                <a:gd name="T81" fmla="*/ 146 h 1017"/>
                <a:gd name="T82" fmla="*/ 549 w 1017"/>
                <a:gd name="T83" fmla="*/ 113 h 1017"/>
                <a:gd name="T84" fmla="*/ 591 w 1017"/>
                <a:gd name="T85" fmla="*/ 88 h 1017"/>
                <a:gd name="T86" fmla="*/ 628 w 1017"/>
                <a:gd name="T87" fmla="*/ 74 h 1017"/>
                <a:gd name="T88" fmla="*/ 675 w 1017"/>
                <a:gd name="T89" fmla="*/ 64 h 1017"/>
                <a:gd name="T90" fmla="*/ 750 w 1017"/>
                <a:gd name="T91" fmla="*/ 69 h 1017"/>
                <a:gd name="T92" fmla="*/ 896 w 1017"/>
                <a:gd name="T93" fmla="*/ 157 h 1017"/>
                <a:gd name="T94" fmla="*/ 952 w 1017"/>
                <a:gd name="T95" fmla="*/ 292 h 1017"/>
                <a:gd name="T96" fmla="*/ 946 w 1017"/>
                <a:gd name="T97" fmla="*/ 413 h 1017"/>
                <a:gd name="T98" fmla="*/ 897 w 1017"/>
                <a:gd name="T99" fmla="*/ 573 h 1017"/>
                <a:gd name="T100" fmla="*/ 805 w 1017"/>
                <a:gd name="T101" fmla="*/ 719 h 1017"/>
                <a:gd name="T102" fmla="*/ 675 w 1017"/>
                <a:gd name="T103" fmla="*/ 846 h 1017"/>
                <a:gd name="T104" fmla="*/ 508 w 1017"/>
                <a:gd name="T105" fmla="*/ 950 h 1017"/>
                <a:gd name="T106" fmla="*/ 677 w 1017"/>
                <a:gd name="T107" fmla="*/ 136 h 1017"/>
                <a:gd name="T108" fmla="*/ 669 w 1017"/>
                <a:gd name="T109" fmla="*/ 172 h 1017"/>
                <a:gd name="T110" fmla="*/ 699 w 1017"/>
                <a:gd name="T111" fmla="*/ 191 h 1017"/>
                <a:gd name="T112" fmla="*/ 780 w 1017"/>
                <a:gd name="T113" fmla="*/ 220 h 1017"/>
                <a:gd name="T114" fmla="*/ 824 w 1017"/>
                <a:gd name="T115" fmla="*/ 292 h 1017"/>
                <a:gd name="T116" fmla="*/ 835 w 1017"/>
                <a:gd name="T117" fmla="*/ 340 h 1017"/>
                <a:gd name="T118" fmla="*/ 870 w 1017"/>
                <a:gd name="T119" fmla="*/ 348 h 1017"/>
                <a:gd name="T120" fmla="*/ 890 w 1017"/>
                <a:gd name="T121" fmla="*/ 317 h 1017"/>
                <a:gd name="T122" fmla="*/ 846 w 1017"/>
                <a:gd name="T123" fmla="*/ 196 h 1017"/>
                <a:gd name="T124" fmla="*/ 738 w 1017"/>
                <a:gd name="T125" fmla="*/ 131 h 10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17" h="1017">
                  <a:moveTo>
                    <a:pt x="699" y="0"/>
                  </a:moveTo>
                  <a:lnTo>
                    <a:pt x="699" y="0"/>
                  </a:lnTo>
                  <a:lnTo>
                    <a:pt x="684" y="0"/>
                  </a:lnTo>
                  <a:lnTo>
                    <a:pt x="669" y="1"/>
                  </a:lnTo>
                  <a:lnTo>
                    <a:pt x="669" y="1"/>
                  </a:lnTo>
                  <a:lnTo>
                    <a:pt x="658" y="2"/>
                  </a:lnTo>
                  <a:lnTo>
                    <a:pt x="658" y="2"/>
                  </a:lnTo>
                  <a:lnTo>
                    <a:pt x="641" y="5"/>
                  </a:lnTo>
                  <a:lnTo>
                    <a:pt x="641" y="5"/>
                  </a:lnTo>
                  <a:lnTo>
                    <a:pt x="628" y="7"/>
                  </a:lnTo>
                  <a:lnTo>
                    <a:pt x="628" y="7"/>
                  </a:lnTo>
                  <a:lnTo>
                    <a:pt x="613" y="12"/>
                  </a:lnTo>
                  <a:lnTo>
                    <a:pt x="613" y="12"/>
                  </a:lnTo>
                  <a:lnTo>
                    <a:pt x="600" y="16"/>
                  </a:lnTo>
                  <a:lnTo>
                    <a:pt x="600" y="16"/>
                  </a:lnTo>
                  <a:lnTo>
                    <a:pt x="588" y="20"/>
                  </a:lnTo>
                  <a:lnTo>
                    <a:pt x="588" y="20"/>
                  </a:lnTo>
                  <a:lnTo>
                    <a:pt x="573" y="27"/>
                  </a:lnTo>
                  <a:lnTo>
                    <a:pt x="558" y="33"/>
                  </a:lnTo>
                  <a:lnTo>
                    <a:pt x="558" y="33"/>
                  </a:lnTo>
                  <a:lnTo>
                    <a:pt x="551" y="36"/>
                  </a:lnTo>
                  <a:lnTo>
                    <a:pt x="551" y="36"/>
                  </a:lnTo>
                  <a:lnTo>
                    <a:pt x="535" y="45"/>
                  </a:lnTo>
                  <a:lnTo>
                    <a:pt x="535" y="45"/>
                  </a:lnTo>
                  <a:lnTo>
                    <a:pt x="528" y="50"/>
                  </a:lnTo>
                  <a:lnTo>
                    <a:pt x="528" y="50"/>
                  </a:lnTo>
                  <a:lnTo>
                    <a:pt x="513" y="61"/>
                  </a:lnTo>
                  <a:lnTo>
                    <a:pt x="513" y="61"/>
                  </a:lnTo>
                  <a:lnTo>
                    <a:pt x="508" y="63"/>
                  </a:lnTo>
                  <a:lnTo>
                    <a:pt x="508" y="63"/>
                  </a:lnTo>
                  <a:lnTo>
                    <a:pt x="487" y="49"/>
                  </a:lnTo>
                  <a:lnTo>
                    <a:pt x="465" y="36"/>
                  </a:lnTo>
                  <a:lnTo>
                    <a:pt x="442" y="26"/>
                  </a:lnTo>
                  <a:lnTo>
                    <a:pt x="418" y="16"/>
                  </a:lnTo>
                  <a:lnTo>
                    <a:pt x="393" y="10"/>
                  </a:lnTo>
                  <a:lnTo>
                    <a:pt x="369" y="4"/>
                  </a:lnTo>
                  <a:lnTo>
                    <a:pt x="343" y="1"/>
                  </a:lnTo>
                  <a:lnTo>
                    <a:pt x="317" y="0"/>
                  </a:lnTo>
                  <a:lnTo>
                    <a:pt x="317" y="0"/>
                  </a:lnTo>
                  <a:lnTo>
                    <a:pt x="301" y="0"/>
                  </a:lnTo>
                  <a:lnTo>
                    <a:pt x="285" y="1"/>
                  </a:lnTo>
                  <a:lnTo>
                    <a:pt x="269" y="3"/>
                  </a:lnTo>
                  <a:lnTo>
                    <a:pt x="253" y="6"/>
                  </a:lnTo>
                  <a:lnTo>
                    <a:pt x="238" y="10"/>
                  </a:lnTo>
                  <a:lnTo>
                    <a:pt x="223" y="14"/>
                  </a:lnTo>
                  <a:lnTo>
                    <a:pt x="208" y="19"/>
                  </a:lnTo>
                  <a:lnTo>
                    <a:pt x="194" y="25"/>
                  </a:lnTo>
                  <a:lnTo>
                    <a:pt x="180" y="31"/>
                  </a:lnTo>
                  <a:lnTo>
                    <a:pt x="166" y="39"/>
                  </a:lnTo>
                  <a:lnTo>
                    <a:pt x="152" y="46"/>
                  </a:lnTo>
                  <a:lnTo>
                    <a:pt x="139" y="55"/>
                  </a:lnTo>
                  <a:lnTo>
                    <a:pt x="127" y="63"/>
                  </a:lnTo>
                  <a:lnTo>
                    <a:pt x="116" y="73"/>
                  </a:lnTo>
                  <a:lnTo>
                    <a:pt x="104" y="82"/>
                  </a:lnTo>
                  <a:lnTo>
                    <a:pt x="93" y="93"/>
                  </a:lnTo>
                  <a:lnTo>
                    <a:pt x="82" y="104"/>
                  </a:lnTo>
                  <a:lnTo>
                    <a:pt x="72" y="116"/>
                  </a:lnTo>
                  <a:lnTo>
                    <a:pt x="63" y="128"/>
                  </a:lnTo>
                  <a:lnTo>
                    <a:pt x="53" y="140"/>
                  </a:lnTo>
                  <a:lnTo>
                    <a:pt x="46" y="153"/>
                  </a:lnTo>
                  <a:lnTo>
                    <a:pt x="37" y="166"/>
                  </a:lnTo>
                  <a:lnTo>
                    <a:pt x="31" y="180"/>
                  </a:lnTo>
                  <a:lnTo>
                    <a:pt x="24" y="194"/>
                  </a:lnTo>
                  <a:lnTo>
                    <a:pt x="19" y="208"/>
                  </a:lnTo>
                  <a:lnTo>
                    <a:pt x="14" y="223"/>
                  </a:lnTo>
                  <a:lnTo>
                    <a:pt x="9" y="238"/>
                  </a:lnTo>
                  <a:lnTo>
                    <a:pt x="6" y="254"/>
                  </a:lnTo>
                  <a:lnTo>
                    <a:pt x="3" y="269"/>
                  </a:lnTo>
                  <a:lnTo>
                    <a:pt x="1" y="285"/>
                  </a:lnTo>
                  <a:lnTo>
                    <a:pt x="0" y="301"/>
                  </a:lnTo>
                  <a:lnTo>
                    <a:pt x="0" y="317"/>
                  </a:lnTo>
                  <a:lnTo>
                    <a:pt x="0" y="317"/>
                  </a:lnTo>
                  <a:lnTo>
                    <a:pt x="0" y="344"/>
                  </a:lnTo>
                  <a:lnTo>
                    <a:pt x="2" y="371"/>
                  </a:lnTo>
                  <a:lnTo>
                    <a:pt x="4" y="398"/>
                  </a:lnTo>
                  <a:lnTo>
                    <a:pt x="8" y="425"/>
                  </a:lnTo>
                  <a:lnTo>
                    <a:pt x="13" y="451"/>
                  </a:lnTo>
                  <a:lnTo>
                    <a:pt x="18" y="476"/>
                  </a:lnTo>
                  <a:lnTo>
                    <a:pt x="25" y="502"/>
                  </a:lnTo>
                  <a:lnTo>
                    <a:pt x="33" y="527"/>
                  </a:lnTo>
                  <a:lnTo>
                    <a:pt x="41" y="552"/>
                  </a:lnTo>
                  <a:lnTo>
                    <a:pt x="51" y="577"/>
                  </a:lnTo>
                  <a:lnTo>
                    <a:pt x="62" y="602"/>
                  </a:lnTo>
                  <a:lnTo>
                    <a:pt x="74" y="625"/>
                  </a:lnTo>
                  <a:lnTo>
                    <a:pt x="87" y="649"/>
                  </a:lnTo>
                  <a:lnTo>
                    <a:pt x="100" y="673"/>
                  </a:lnTo>
                  <a:lnTo>
                    <a:pt x="116" y="696"/>
                  </a:lnTo>
                  <a:lnTo>
                    <a:pt x="131" y="719"/>
                  </a:lnTo>
                  <a:lnTo>
                    <a:pt x="147" y="740"/>
                  </a:lnTo>
                  <a:lnTo>
                    <a:pt x="164" y="763"/>
                  </a:lnTo>
                  <a:lnTo>
                    <a:pt x="182" y="784"/>
                  </a:lnTo>
                  <a:lnTo>
                    <a:pt x="201" y="805"/>
                  </a:lnTo>
                  <a:lnTo>
                    <a:pt x="222" y="825"/>
                  </a:lnTo>
                  <a:lnTo>
                    <a:pt x="242" y="845"/>
                  </a:lnTo>
                  <a:lnTo>
                    <a:pt x="264" y="865"/>
                  </a:lnTo>
                  <a:lnTo>
                    <a:pt x="286" y="883"/>
                  </a:lnTo>
                  <a:lnTo>
                    <a:pt x="310" y="902"/>
                  </a:lnTo>
                  <a:lnTo>
                    <a:pt x="333" y="919"/>
                  </a:lnTo>
                  <a:lnTo>
                    <a:pt x="358" y="937"/>
                  </a:lnTo>
                  <a:lnTo>
                    <a:pt x="384" y="954"/>
                  </a:lnTo>
                  <a:lnTo>
                    <a:pt x="411" y="970"/>
                  </a:lnTo>
                  <a:lnTo>
                    <a:pt x="437" y="985"/>
                  </a:lnTo>
                  <a:lnTo>
                    <a:pt x="465" y="1000"/>
                  </a:lnTo>
                  <a:lnTo>
                    <a:pt x="494" y="1014"/>
                  </a:lnTo>
                  <a:lnTo>
                    <a:pt x="494" y="1014"/>
                  </a:lnTo>
                  <a:lnTo>
                    <a:pt x="501" y="1017"/>
                  </a:lnTo>
                  <a:lnTo>
                    <a:pt x="508" y="1017"/>
                  </a:lnTo>
                  <a:lnTo>
                    <a:pt x="508" y="1017"/>
                  </a:lnTo>
                  <a:lnTo>
                    <a:pt x="515" y="1017"/>
                  </a:lnTo>
                  <a:lnTo>
                    <a:pt x="522" y="1014"/>
                  </a:lnTo>
                  <a:lnTo>
                    <a:pt x="522" y="1014"/>
                  </a:lnTo>
                  <a:lnTo>
                    <a:pt x="550" y="1000"/>
                  </a:lnTo>
                  <a:lnTo>
                    <a:pt x="578" y="985"/>
                  </a:lnTo>
                  <a:lnTo>
                    <a:pt x="606" y="970"/>
                  </a:lnTo>
                  <a:lnTo>
                    <a:pt x="632" y="954"/>
                  </a:lnTo>
                  <a:lnTo>
                    <a:pt x="657" y="937"/>
                  </a:lnTo>
                  <a:lnTo>
                    <a:pt x="683" y="919"/>
                  </a:lnTo>
                  <a:lnTo>
                    <a:pt x="707" y="902"/>
                  </a:lnTo>
                  <a:lnTo>
                    <a:pt x="730" y="883"/>
                  </a:lnTo>
                  <a:lnTo>
                    <a:pt x="753" y="865"/>
                  </a:lnTo>
                  <a:lnTo>
                    <a:pt x="774" y="845"/>
                  </a:lnTo>
                  <a:lnTo>
                    <a:pt x="795" y="825"/>
                  </a:lnTo>
                  <a:lnTo>
                    <a:pt x="815" y="805"/>
                  </a:lnTo>
                  <a:lnTo>
                    <a:pt x="833" y="784"/>
                  </a:lnTo>
                  <a:lnTo>
                    <a:pt x="852" y="763"/>
                  </a:lnTo>
                  <a:lnTo>
                    <a:pt x="869" y="740"/>
                  </a:lnTo>
                  <a:lnTo>
                    <a:pt x="886" y="719"/>
                  </a:lnTo>
                  <a:lnTo>
                    <a:pt x="901" y="696"/>
                  </a:lnTo>
                  <a:lnTo>
                    <a:pt x="916" y="673"/>
                  </a:lnTo>
                  <a:lnTo>
                    <a:pt x="929" y="649"/>
                  </a:lnTo>
                  <a:lnTo>
                    <a:pt x="942" y="625"/>
                  </a:lnTo>
                  <a:lnTo>
                    <a:pt x="953" y="602"/>
                  </a:lnTo>
                  <a:lnTo>
                    <a:pt x="964" y="577"/>
                  </a:lnTo>
                  <a:lnTo>
                    <a:pt x="974" y="552"/>
                  </a:lnTo>
                  <a:lnTo>
                    <a:pt x="984" y="527"/>
                  </a:lnTo>
                  <a:lnTo>
                    <a:pt x="991" y="502"/>
                  </a:lnTo>
                  <a:lnTo>
                    <a:pt x="997" y="476"/>
                  </a:lnTo>
                  <a:lnTo>
                    <a:pt x="1004" y="451"/>
                  </a:lnTo>
                  <a:lnTo>
                    <a:pt x="1008" y="425"/>
                  </a:lnTo>
                  <a:lnTo>
                    <a:pt x="1013" y="398"/>
                  </a:lnTo>
                  <a:lnTo>
                    <a:pt x="1015" y="371"/>
                  </a:lnTo>
                  <a:lnTo>
                    <a:pt x="1017" y="344"/>
                  </a:lnTo>
                  <a:lnTo>
                    <a:pt x="1017" y="317"/>
                  </a:lnTo>
                  <a:lnTo>
                    <a:pt x="1017" y="317"/>
                  </a:lnTo>
                  <a:lnTo>
                    <a:pt x="1017" y="301"/>
                  </a:lnTo>
                  <a:lnTo>
                    <a:pt x="1016" y="285"/>
                  </a:lnTo>
                  <a:lnTo>
                    <a:pt x="1014" y="269"/>
                  </a:lnTo>
                  <a:lnTo>
                    <a:pt x="1010" y="254"/>
                  </a:lnTo>
                  <a:lnTo>
                    <a:pt x="1007" y="238"/>
                  </a:lnTo>
                  <a:lnTo>
                    <a:pt x="1003" y="223"/>
                  </a:lnTo>
                  <a:lnTo>
                    <a:pt x="997" y="208"/>
                  </a:lnTo>
                  <a:lnTo>
                    <a:pt x="992" y="194"/>
                  </a:lnTo>
                  <a:lnTo>
                    <a:pt x="986" y="180"/>
                  </a:lnTo>
                  <a:lnTo>
                    <a:pt x="978" y="166"/>
                  </a:lnTo>
                  <a:lnTo>
                    <a:pt x="971" y="153"/>
                  </a:lnTo>
                  <a:lnTo>
                    <a:pt x="962" y="140"/>
                  </a:lnTo>
                  <a:lnTo>
                    <a:pt x="953" y="128"/>
                  </a:lnTo>
                  <a:lnTo>
                    <a:pt x="944" y="116"/>
                  </a:lnTo>
                  <a:lnTo>
                    <a:pt x="934" y="104"/>
                  </a:lnTo>
                  <a:lnTo>
                    <a:pt x="923" y="93"/>
                  </a:lnTo>
                  <a:lnTo>
                    <a:pt x="913" y="82"/>
                  </a:lnTo>
                  <a:lnTo>
                    <a:pt x="901" y="73"/>
                  </a:lnTo>
                  <a:lnTo>
                    <a:pt x="889" y="63"/>
                  </a:lnTo>
                  <a:lnTo>
                    <a:pt x="876" y="55"/>
                  </a:lnTo>
                  <a:lnTo>
                    <a:pt x="863" y="46"/>
                  </a:lnTo>
                  <a:lnTo>
                    <a:pt x="850" y="39"/>
                  </a:lnTo>
                  <a:lnTo>
                    <a:pt x="837" y="31"/>
                  </a:lnTo>
                  <a:lnTo>
                    <a:pt x="823" y="25"/>
                  </a:lnTo>
                  <a:lnTo>
                    <a:pt x="809" y="19"/>
                  </a:lnTo>
                  <a:lnTo>
                    <a:pt x="794" y="14"/>
                  </a:lnTo>
                  <a:lnTo>
                    <a:pt x="779" y="10"/>
                  </a:lnTo>
                  <a:lnTo>
                    <a:pt x="763" y="6"/>
                  </a:lnTo>
                  <a:lnTo>
                    <a:pt x="747" y="3"/>
                  </a:lnTo>
                  <a:lnTo>
                    <a:pt x="731" y="1"/>
                  </a:lnTo>
                  <a:lnTo>
                    <a:pt x="715" y="0"/>
                  </a:lnTo>
                  <a:lnTo>
                    <a:pt x="699" y="0"/>
                  </a:lnTo>
                  <a:lnTo>
                    <a:pt x="699" y="0"/>
                  </a:lnTo>
                  <a:close/>
                  <a:moveTo>
                    <a:pt x="508" y="950"/>
                  </a:moveTo>
                  <a:lnTo>
                    <a:pt x="508" y="950"/>
                  </a:lnTo>
                  <a:lnTo>
                    <a:pt x="482" y="937"/>
                  </a:lnTo>
                  <a:lnTo>
                    <a:pt x="457" y="924"/>
                  </a:lnTo>
                  <a:lnTo>
                    <a:pt x="433" y="909"/>
                  </a:lnTo>
                  <a:lnTo>
                    <a:pt x="408" y="894"/>
                  </a:lnTo>
                  <a:lnTo>
                    <a:pt x="386" y="879"/>
                  </a:lnTo>
                  <a:lnTo>
                    <a:pt x="363" y="863"/>
                  </a:lnTo>
                  <a:lnTo>
                    <a:pt x="342" y="846"/>
                  </a:lnTo>
                  <a:lnTo>
                    <a:pt x="320" y="829"/>
                  </a:lnTo>
                  <a:lnTo>
                    <a:pt x="300" y="812"/>
                  </a:lnTo>
                  <a:lnTo>
                    <a:pt x="281" y="794"/>
                  </a:lnTo>
                  <a:lnTo>
                    <a:pt x="263" y="776"/>
                  </a:lnTo>
                  <a:lnTo>
                    <a:pt x="244" y="757"/>
                  </a:lnTo>
                  <a:lnTo>
                    <a:pt x="227" y="738"/>
                  </a:lnTo>
                  <a:lnTo>
                    <a:pt x="211" y="719"/>
                  </a:lnTo>
                  <a:lnTo>
                    <a:pt x="196" y="699"/>
                  </a:lnTo>
                  <a:lnTo>
                    <a:pt x="181" y="679"/>
                  </a:lnTo>
                  <a:lnTo>
                    <a:pt x="167" y="659"/>
                  </a:lnTo>
                  <a:lnTo>
                    <a:pt x="154" y="637"/>
                  </a:lnTo>
                  <a:lnTo>
                    <a:pt x="141" y="617"/>
                  </a:lnTo>
                  <a:lnTo>
                    <a:pt x="131" y="595"/>
                  </a:lnTo>
                  <a:lnTo>
                    <a:pt x="120" y="573"/>
                  </a:lnTo>
                  <a:lnTo>
                    <a:pt x="110" y="551"/>
                  </a:lnTo>
                  <a:lnTo>
                    <a:pt x="102" y="529"/>
                  </a:lnTo>
                  <a:lnTo>
                    <a:pt x="93" y="506"/>
                  </a:lnTo>
                  <a:lnTo>
                    <a:pt x="87" y="484"/>
                  </a:lnTo>
                  <a:lnTo>
                    <a:pt x="80" y="460"/>
                  </a:lnTo>
                  <a:lnTo>
                    <a:pt x="75" y="437"/>
                  </a:lnTo>
                  <a:lnTo>
                    <a:pt x="70" y="413"/>
                  </a:lnTo>
                  <a:lnTo>
                    <a:pt x="67" y="389"/>
                  </a:lnTo>
                  <a:lnTo>
                    <a:pt x="65" y="366"/>
                  </a:lnTo>
                  <a:lnTo>
                    <a:pt x="63" y="342"/>
                  </a:lnTo>
                  <a:lnTo>
                    <a:pt x="63" y="317"/>
                  </a:lnTo>
                  <a:lnTo>
                    <a:pt x="63" y="317"/>
                  </a:lnTo>
                  <a:lnTo>
                    <a:pt x="63" y="305"/>
                  </a:lnTo>
                  <a:lnTo>
                    <a:pt x="64" y="292"/>
                  </a:lnTo>
                  <a:lnTo>
                    <a:pt x="66" y="279"/>
                  </a:lnTo>
                  <a:lnTo>
                    <a:pt x="68" y="267"/>
                  </a:lnTo>
                  <a:lnTo>
                    <a:pt x="75" y="242"/>
                  </a:lnTo>
                  <a:lnTo>
                    <a:pt x="83" y="219"/>
                  </a:lnTo>
                  <a:lnTo>
                    <a:pt x="94" y="196"/>
                  </a:lnTo>
                  <a:lnTo>
                    <a:pt x="106" y="176"/>
                  </a:lnTo>
                  <a:lnTo>
                    <a:pt x="121" y="157"/>
                  </a:lnTo>
                  <a:lnTo>
                    <a:pt x="137" y="138"/>
                  </a:lnTo>
                  <a:lnTo>
                    <a:pt x="155" y="121"/>
                  </a:lnTo>
                  <a:lnTo>
                    <a:pt x="176" y="107"/>
                  </a:lnTo>
                  <a:lnTo>
                    <a:pt x="196" y="94"/>
                  </a:lnTo>
                  <a:lnTo>
                    <a:pt x="219" y="84"/>
                  </a:lnTo>
                  <a:lnTo>
                    <a:pt x="242" y="75"/>
                  </a:lnTo>
                  <a:lnTo>
                    <a:pt x="266" y="69"/>
                  </a:lnTo>
                  <a:lnTo>
                    <a:pt x="279" y="66"/>
                  </a:lnTo>
                  <a:lnTo>
                    <a:pt x="291" y="64"/>
                  </a:lnTo>
                  <a:lnTo>
                    <a:pt x="304" y="63"/>
                  </a:lnTo>
                  <a:lnTo>
                    <a:pt x="317" y="63"/>
                  </a:lnTo>
                  <a:lnTo>
                    <a:pt x="317" y="63"/>
                  </a:lnTo>
                  <a:lnTo>
                    <a:pt x="337" y="64"/>
                  </a:lnTo>
                  <a:lnTo>
                    <a:pt x="356" y="66"/>
                  </a:lnTo>
                  <a:lnTo>
                    <a:pt x="374" y="70"/>
                  </a:lnTo>
                  <a:lnTo>
                    <a:pt x="392" y="75"/>
                  </a:lnTo>
                  <a:lnTo>
                    <a:pt x="411" y="81"/>
                  </a:lnTo>
                  <a:lnTo>
                    <a:pt x="428" y="89"/>
                  </a:lnTo>
                  <a:lnTo>
                    <a:pt x="444" y="98"/>
                  </a:lnTo>
                  <a:lnTo>
                    <a:pt x="460" y="108"/>
                  </a:lnTo>
                  <a:lnTo>
                    <a:pt x="460" y="108"/>
                  </a:lnTo>
                  <a:lnTo>
                    <a:pt x="443" y="130"/>
                  </a:lnTo>
                  <a:lnTo>
                    <a:pt x="427" y="153"/>
                  </a:lnTo>
                  <a:lnTo>
                    <a:pt x="414" y="178"/>
                  </a:lnTo>
                  <a:lnTo>
                    <a:pt x="402" y="204"/>
                  </a:lnTo>
                  <a:lnTo>
                    <a:pt x="398" y="218"/>
                  </a:lnTo>
                  <a:lnTo>
                    <a:pt x="393" y="231"/>
                  </a:lnTo>
                  <a:lnTo>
                    <a:pt x="389" y="245"/>
                  </a:lnTo>
                  <a:lnTo>
                    <a:pt x="386" y="258"/>
                  </a:lnTo>
                  <a:lnTo>
                    <a:pt x="384" y="273"/>
                  </a:lnTo>
                  <a:lnTo>
                    <a:pt x="383" y="288"/>
                  </a:lnTo>
                  <a:lnTo>
                    <a:pt x="382" y="302"/>
                  </a:lnTo>
                  <a:lnTo>
                    <a:pt x="381" y="317"/>
                  </a:lnTo>
                  <a:lnTo>
                    <a:pt x="381" y="317"/>
                  </a:lnTo>
                  <a:lnTo>
                    <a:pt x="382" y="324"/>
                  </a:lnTo>
                  <a:lnTo>
                    <a:pt x="384" y="330"/>
                  </a:lnTo>
                  <a:lnTo>
                    <a:pt x="386" y="336"/>
                  </a:lnTo>
                  <a:lnTo>
                    <a:pt x="390" y="340"/>
                  </a:lnTo>
                  <a:lnTo>
                    <a:pt x="394" y="344"/>
                  </a:lnTo>
                  <a:lnTo>
                    <a:pt x="400" y="348"/>
                  </a:lnTo>
                  <a:lnTo>
                    <a:pt x="406" y="349"/>
                  </a:lnTo>
                  <a:lnTo>
                    <a:pt x="413" y="350"/>
                  </a:lnTo>
                  <a:lnTo>
                    <a:pt x="413" y="350"/>
                  </a:lnTo>
                  <a:lnTo>
                    <a:pt x="419" y="349"/>
                  </a:lnTo>
                  <a:lnTo>
                    <a:pt x="425" y="348"/>
                  </a:lnTo>
                  <a:lnTo>
                    <a:pt x="431" y="344"/>
                  </a:lnTo>
                  <a:lnTo>
                    <a:pt x="435" y="340"/>
                  </a:lnTo>
                  <a:lnTo>
                    <a:pt x="440" y="336"/>
                  </a:lnTo>
                  <a:lnTo>
                    <a:pt x="442" y="330"/>
                  </a:lnTo>
                  <a:lnTo>
                    <a:pt x="444" y="324"/>
                  </a:lnTo>
                  <a:lnTo>
                    <a:pt x="445" y="317"/>
                  </a:lnTo>
                  <a:lnTo>
                    <a:pt x="445" y="317"/>
                  </a:lnTo>
                  <a:lnTo>
                    <a:pt x="445" y="304"/>
                  </a:lnTo>
                  <a:lnTo>
                    <a:pt x="446" y="290"/>
                  </a:lnTo>
                  <a:lnTo>
                    <a:pt x="448" y="276"/>
                  </a:lnTo>
                  <a:lnTo>
                    <a:pt x="450" y="263"/>
                  </a:lnTo>
                  <a:lnTo>
                    <a:pt x="453" y="250"/>
                  </a:lnTo>
                  <a:lnTo>
                    <a:pt x="458" y="237"/>
                  </a:lnTo>
                  <a:lnTo>
                    <a:pt x="462" y="224"/>
                  </a:lnTo>
                  <a:lnTo>
                    <a:pt x="467" y="211"/>
                  </a:lnTo>
                  <a:lnTo>
                    <a:pt x="474" y="199"/>
                  </a:lnTo>
                  <a:lnTo>
                    <a:pt x="480" y="189"/>
                  </a:lnTo>
                  <a:lnTo>
                    <a:pt x="487" y="177"/>
                  </a:lnTo>
                  <a:lnTo>
                    <a:pt x="495" y="166"/>
                  </a:lnTo>
                  <a:lnTo>
                    <a:pt x="503" y="155"/>
                  </a:lnTo>
                  <a:lnTo>
                    <a:pt x="511" y="146"/>
                  </a:lnTo>
                  <a:lnTo>
                    <a:pt x="521" y="136"/>
                  </a:lnTo>
                  <a:lnTo>
                    <a:pt x="531" y="128"/>
                  </a:lnTo>
                  <a:lnTo>
                    <a:pt x="531" y="128"/>
                  </a:lnTo>
                  <a:lnTo>
                    <a:pt x="546" y="115"/>
                  </a:lnTo>
                  <a:lnTo>
                    <a:pt x="546" y="115"/>
                  </a:lnTo>
                  <a:lnTo>
                    <a:pt x="549" y="113"/>
                  </a:lnTo>
                  <a:lnTo>
                    <a:pt x="549" y="113"/>
                  </a:lnTo>
                  <a:lnTo>
                    <a:pt x="565" y="102"/>
                  </a:lnTo>
                  <a:lnTo>
                    <a:pt x="565" y="102"/>
                  </a:lnTo>
                  <a:lnTo>
                    <a:pt x="569" y="100"/>
                  </a:lnTo>
                  <a:lnTo>
                    <a:pt x="569" y="100"/>
                  </a:lnTo>
                  <a:lnTo>
                    <a:pt x="584" y="91"/>
                  </a:lnTo>
                  <a:lnTo>
                    <a:pt x="584" y="91"/>
                  </a:lnTo>
                  <a:lnTo>
                    <a:pt x="591" y="88"/>
                  </a:lnTo>
                  <a:lnTo>
                    <a:pt x="591" y="88"/>
                  </a:lnTo>
                  <a:lnTo>
                    <a:pt x="606" y="81"/>
                  </a:lnTo>
                  <a:lnTo>
                    <a:pt x="606" y="81"/>
                  </a:lnTo>
                  <a:lnTo>
                    <a:pt x="613" y="78"/>
                  </a:lnTo>
                  <a:lnTo>
                    <a:pt x="613" y="78"/>
                  </a:lnTo>
                  <a:lnTo>
                    <a:pt x="628" y="74"/>
                  </a:lnTo>
                  <a:lnTo>
                    <a:pt x="628" y="74"/>
                  </a:lnTo>
                  <a:lnTo>
                    <a:pt x="637" y="72"/>
                  </a:lnTo>
                  <a:lnTo>
                    <a:pt x="637" y="72"/>
                  </a:lnTo>
                  <a:lnTo>
                    <a:pt x="651" y="69"/>
                  </a:lnTo>
                  <a:lnTo>
                    <a:pt x="651" y="69"/>
                  </a:lnTo>
                  <a:lnTo>
                    <a:pt x="664" y="66"/>
                  </a:lnTo>
                  <a:lnTo>
                    <a:pt x="664" y="66"/>
                  </a:lnTo>
                  <a:lnTo>
                    <a:pt x="675" y="64"/>
                  </a:lnTo>
                  <a:lnTo>
                    <a:pt x="675" y="64"/>
                  </a:lnTo>
                  <a:lnTo>
                    <a:pt x="699" y="63"/>
                  </a:lnTo>
                  <a:lnTo>
                    <a:pt x="699" y="63"/>
                  </a:lnTo>
                  <a:lnTo>
                    <a:pt x="712" y="63"/>
                  </a:lnTo>
                  <a:lnTo>
                    <a:pt x="725" y="64"/>
                  </a:lnTo>
                  <a:lnTo>
                    <a:pt x="738" y="66"/>
                  </a:lnTo>
                  <a:lnTo>
                    <a:pt x="750" y="69"/>
                  </a:lnTo>
                  <a:lnTo>
                    <a:pt x="774" y="75"/>
                  </a:lnTo>
                  <a:lnTo>
                    <a:pt x="798" y="84"/>
                  </a:lnTo>
                  <a:lnTo>
                    <a:pt x="820" y="94"/>
                  </a:lnTo>
                  <a:lnTo>
                    <a:pt x="841" y="107"/>
                  </a:lnTo>
                  <a:lnTo>
                    <a:pt x="860" y="121"/>
                  </a:lnTo>
                  <a:lnTo>
                    <a:pt x="878" y="138"/>
                  </a:lnTo>
                  <a:lnTo>
                    <a:pt x="896" y="157"/>
                  </a:lnTo>
                  <a:lnTo>
                    <a:pt x="910" y="176"/>
                  </a:lnTo>
                  <a:lnTo>
                    <a:pt x="922" y="196"/>
                  </a:lnTo>
                  <a:lnTo>
                    <a:pt x="933" y="219"/>
                  </a:lnTo>
                  <a:lnTo>
                    <a:pt x="942" y="242"/>
                  </a:lnTo>
                  <a:lnTo>
                    <a:pt x="948" y="267"/>
                  </a:lnTo>
                  <a:lnTo>
                    <a:pt x="950" y="279"/>
                  </a:lnTo>
                  <a:lnTo>
                    <a:pt x="952" y="292"/>
                  </a:lnTo>
                  <a:lnTo>
                    <a:pt x="953" y="305"/>
                  </a:lnTo>
                  <a:lnTo>
                    <a:pt x="953" y="317"/>
                  </a:lnTo>
                  <a:lnTo>
                    <a:pt x="953" y="317"/>
                  </a:lnTo>
                  <a:lnTo>
                    <a:pt x="952" y="342"/>
                  </a:lnTo>
                  <a:lnTo>
                    <a:pt x="951" y="366"/>
                  </a:lnTo>
                  <a:lnTo>
                    <a:pt x="949" y="389"/>
                  </a:lnTo>
                  <a:lnTo>
                    <a:pt x="946" y="413"/>
                  </a:lnTo>
                  <a:lnTo>
                    <a:pt x="942" y="437"/>
                  </a:lnTo>
                  <a:lnTo>
                    <a:pt x="936" y="460"/>
                  </a:lnTo>
                  <a:lnTo>
                    <a:pt x="930" y="484"/>
                  </a:lnTo>
                  <a:lnTo>
                    <a:pt x="923" y="506"/>
                  </a:lnTo>
                  <a:lnTo>
                    <a:pt x="915" y="529"/>
                  </a:lnTo>
                  <a:lnTo>
                    <a:pt x="906" y="551"/>
                  </a:lnTo>
                  <a:lnTo>
                    <a:pt x="897" y="573"/>
                  </a:lnTo>
                  <a:lnTo>
                    <a:pt x="886" y="595"/>
                  </a:lnTo>
                  <a:lnTo>
                    <a:pt x="875" y="617"/>
                  </a:lnTo>
                  <a:lnTo>
                    <a:pt x="862" y="637"/>
                  </a:lnTo>
                  <a:lnTo>
                    <a:pt x="849" y="659"/>
                  </a:lnTo>
                  <a:lnTo>
                    <a:pt x="835" y="679"/>
                  </a:lnTo>
                  <a:lnTo>
                    <a:pt x="820" y="699"/>
                  </a:lnTo>
                  <a:lnTo>
                    <a:pt x="805" y="719"/>
                  </a:lnTo>
                  <a:lnTo>
                    <a:pt x="788" y="738"/>
                  </a:lnTo>
                  <a:lnTo>
                    <a:pt x="771" y="757"/>
                  </a:lnTo>
                  <a:lnTo>
                    <a:pt x="754" y="776"/>
                  </a:lnTo>
                  <a:lnTo>
                    <a:pt x="735" y="794"/>
                  </a:lnTo>
                  <a:lnTo>
                    <a:pt x="715" y="812"/>
                  </a:lnTo>
                  <a:lnTo>
                    <a:pt x="695" y="829"/>
                  </a:lnTo>
                  <a:lnTo>
                    <a:pt x="675" y="846"/>
                  </a:lnTo>
                  <a:lnTo>
                    <a:pt x="653" y="863"/>
                  </a:lnTo>
                  <a:lnTo>
                    <a:pt x="631" y="879"/>
                  </a:lnTo>
                  <a:lnTo>
                    <a:pt x="607" y="894"/>
                  </a:lnTo>
                  <a:lnTo>
                    <a:pt x="583" y="909"/>
                  </a:lnTo>
                  <a:lnTo>
                    <a:pt x="559" y="924"/>
                  </a:lnTo>
                  <a:lnTo>
                    <a:pt x="534" y="937"/>
                  </a:lnTo>
                  <a:lnTo>
                    <a:pt x="508" y="950"/>
                  </a:lnTo>
                  <a:lnTo>
                    <a:pt x="508" y="950"/>
                  </a:lnTo>
                  <a:close/>
                  <a:moveTo>
                    <a:pt x="699" y="126"/>
                  </a:moveTo>
                  <a:lnTo>
                    <a:pt x="699" y="126"/>
                  </a:lnTo>
                  <a:lnTo>
                    <a:pt x="693" y="128"/>
                  </a:lnTo>
                  <a:lnTo>
                    <a:pt x="686" y="130"/>
                  </a:lnTo>
                  <a:lnTo>
                    <a:pt x="681" y="132"/>
                  </a:lnTo>
                  <a:lnTo>
                    <a:pt x="677" y="136"/>
                  </a:lnTo>
                  <a:lnTo>
                    <a:pt x="672" y="140"/>
                  </a:lnTo>
                  <a:lnTo>
                    <a:pt x="669" y="147"/>
                  </a:lnTo>
                  <a:lnTo>
                    <a:pt x="668" y="152"/>
                  </a:lnTo>
                  <a:lnTo>
                    <a:pt x="667" y="159"/>
                  </a:lnTo>
                  <a:lnTo>
                    <a:pt x="667" y="159"/>
                  </a:lnTo>
                  <a:lnTo>
                    <a:pt x="668" y="165"/>
                  </a:lnTo>
                  <a:lnTo>
                    <a:pt x="669" y="172"/>
                  </a:lnTo>
                  <a:lnTo>
                    <a:pt x="672" y="177"/>
                  </a:lnTo>
                  <a:lnTo>
                    <a:pt x="677" y="181"/>
                  </a:lnTo>
                  <a:lnTo>
                    <a:pt x="681" y="185"/>
                  </a:lnTo>
                  <a:lnTo>
                    <a:pt x="686" y="188"/>
                  </a:lnTo>
                  <a:lnTo>
                    <a:pt x="693" y="190"/>
                  </a:lnTo>
                  <a:lnTo>
                    <a:pt x="699" y="191"/>
                  </a:lnTo>
                  <a:lnTo>
                    <a:pt x="699" y="191"/>
                  </a:lnTo>
                  <a:lnTo>
                    <a:pt x="712" y="191"/>
                  </a:lnTo>
                  <a:lnTo>
                    <a:pt x="725" y="193"/>
                  </a:lnTo>
                  <a:lnTo>
                    <a:pt x="737" y="196"/>
                  </a:lnTo>
                  <a:lnTo>
                    <a:pt x="749" y="201"/>
                  </a:lnTo>
                  <a:lnTo>
                    <a:pt x="759" y="206"/>
                  </a:lnTo>
                  <a:lnTo>
                    <a:pt x="770" y="212"/>
                  </a:lnTo>
                  <a:lnTo>
                    <a:pt x="780" y="220"/>
                  </a:lnTo>
                  <a:lnTo>
                    <a:pt x="789" y="227"/>
                  </a:lnTo>
                  <a:lnTo>
                    <a:pt x="797" y="237"/>
                  </a:lnTo>
                  <a:lnTo>
                    <a:pt x="804" y="247"/>
                  </a:lnTo>
                  <a:lnTo>
                    <a:pt x="811" y="257"/>
                  </a:lnTo>
                  <a:lnTo>
                    <a:pt x="816" y="268"/>
                  </a:lnTo>
                  <a:lnTo>
                    <a:pt x="820" y="280"/>
                  </a:lnTo>
                  <a:lnTo>
                    <a:pt x="824" y="292"/>
                  </a:lnTo>
                  <a:lnTo>
                    <a:pt x="826" y="305"/>
                  </a:lnTo>
                  <a:lnTo>
                    <a:pt x="826" y="317"/>
                  </a:lnTo>
                  <a:lnTo>
                    <a:pt x="826" y="317"/>
                  </a:lnTo>
                  <a:lnTo>
                    <a:pt x="827" y="324"/>
                  </a:lnTo>
                  <a:lnTo>
                    <a:pt x="829" y="330"/>
                  </a:lnTo>
                  <a:lnTo>
                    <a:pt x="831" y="336"/>
                  </a:lnTo>
                  <a:lnTo>
                    <a:pt x="835" y="340"/>
                  </a:lnTo>
                  <a:lnTo>
                    <a:pt x="840" y="344"/>
                  </a:lnTo>
                  <a:lnTo>
                    <a:pt x="845" y="348"/>
                  </a:lnTo>
                  <a:lnTo>
                    <a:pt x="852" y="349"/>
                  </a:lnTo>
                  <a:lnTo>
                    <a:pt x="858" y="350"/>
                  </a:lnTo>
                  <a:lnTo>
                    <a:pt x="858" y="350"/>
                  </a:lnTo>
                  <a:lnTo>
                    <a:pt x="864" y="349"/>
                  </a:lnTo>
                  <a:lnTo>
                    <a:pt x="870" y="348"/>
                  </a:lnTo>
                  <a:lnTo>
                    <a:pt x="876" y="344"/>
                  </a:lnTo>
                  <a:lnTo>
                    <a:pt x="881" y="340"/>
                  </a:lnTo>
                  <a:lnTo>
                    <a:pt x="885" y="336"/>
                  </a:lnTo>
                  <a:lnTo>
                    <a:pt x="887" y="330"/>
                  </a:lnTo>
                  <a:lnTo>
                    <a:pt x="889" y="324"/>
                  </a:lnTo>
                  <a:lnTo>
                    <a:pt x="890" y="317"/>
                  </a:lnTo>
                  <a:lnTo>
                    <a:pt x="890" y="317"/>
                  </a:lnTo>
                  <a:lnTo>
                    <a:pt x="889" y="298"/>
                  </a:lnTo>
                  <a:lnTo>
                    <a:pt x="886" y="279"/>
                  </a:lnTo>
                  <a:lnTo>
                    <a:pt x="882" y="261"/>
                  </a:lnTo>
                  <a:lnTo>
                    <a:pt x="875" y="243"/>
                  </a:lnTo>
                  <a:lnTo>
                    <a:pt x="867" y="227"/>
                  </a:lnTo>
                  <a:lnTo>
                    <a:pt x="857" y="211"/>
                  </a:lnTo>
                  <a:lnTo>
                    <a:pt x="846" y="196"/>
                  </a:lnTo>
                  <a:lnTo>
                    <a:pt x="833" y="183"/>
                  </a:lnTo>
                  <a:lnTo>
                    <a:pt x="820" y="170"/>
                  </a:lnTo>
                  <a:lnTo>
                    <a:pt x="805" y="160"/>
                  </a:lnTo>
                  <a:lnTo>
                    <a:pt x="789" y="150"/>
                  </a:lnTo>
                  <a:lnTo>
                    <a:pt x="773" y="142"/>
                  </a:lnTo>
                  <a:lnTo>
                    <a:pt x="756" y="135"/>
                  </a:lnTo>
                  <a:lnTo>
                    <a:pt x="738" y="131"/>
                  </a:lnTo>
                  <a:lnTo>
                    <a:pt x="719" y="128"/>
                  </a:lnTo>
                  <a:lnTo>
                    <a:pt x="699" y="126"/>
                  </a:lnTo>
                  <a:lnTo>
                    <a:pt x="699" y="126"/>
                  </a:ln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+mj-ea"/>
                <a:ea typeface="+mj-ea"/>
              </a:endParaRPr>
            </a:p>
          </p:txBody>
        </p:sp>
      </p:grpSp>
      <p:grpSp>
        <p:nvGrpSpPr>
          <p:cNvPr id="77" name="组合 76"/>
          <p:cNvGrpSpPr/>
          <p:nvPr/>
        </p:nvGrpSpPr>
        <p:grpSpPr>
          <a:xfrm>
            <a:off x="5449288" y="2721608"/>
            <a:ext cx="1114425" cy="1114425"/>
            <a:chOff x="9658350" y="2464433"/>
            <a:chExt cx="1114425" cy="1114425"/>
          </a:xfrm>
        </p:grpSpPr>
        <p:sp>
          <p:nvSpPr>
            <p:cNvPr id="78" name="椭圆 77"/>
            <p:cNvSpPr/>
            <p:nvPr/>
          </p:nvSpPr>
          <p:spPr>
            <a:xfrm>
              <a:off x="9658350" y="2464433"/>
              <a:ext cx="1114425" cy="1114425"/>
            </a:xfrm>
            <a:prstGeom prst="ellipse">
              <a:avLst/>
            </a:prstGeom>
            <a:solidFill>
              <a:srgbClr val="1EC8BE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79" name="Freeform 112"/>
            <p:cNvSpPr>
              <a:spLocks noEditPoints="1"/>
            </p:cNvSpPr>
            <p:nvPr/>
          </p:nvSpPr>
          <p:spPr bwMode="auto">
            <a:xfrm>
              <a:off x="10054431" y="2860514"/>
              <a:ext cx="322263" cy="322263"/>
            </a:xfrm>
            <a:custGeom>
              <a:avLst/>
              <a:gdLst>
                <a:gd name="T0" fmla="*/ 1016 w 1017"/>
                <a:gd name="T1" fmla="*/ 371 h 1017"/>
                <a:gd name="T2" fmla="*/ 1011 w 1017"/>
                <a:gd name="T3" fmla="*/ 363 h 1017"/>
                <a:gd name="T4" fmla="*/ 1004 w 1017"/>
                <a:gd name="T5" fmla="*/ 355 h 1017"/>
                <a:gd name="T6" fmla="*/ 996 w 1017"/>
                <a:gd name="T7" fmla="*/ 351 h 1017"/>
                <a:gd name="T8" fmla="*/ 986 w 1017"/>
                <a:gd name="T9" fmla="*/ 350 h 1017"/>
                <a:gd name="T10" fmla="*/ 539 w 1017"/>
                <a:gd name="T11" fmla="*/ 21 h 1017"/>
                <a:gd name="T12" fmla="*/ 537 w 1017"/>
                <a:gd name="T13" fmla="*/ 17 h 1017"/>
                <a:gd name="T14" fmla="*/ 531 w 1017"/>
                <a:gd name="T15" fmla="*/ 8 h 1017"/>
                <a:gd name="T16" fmla="*/ 523 w 1017"/>
                <a:gd name="T17" fmla="*/ 3 h 1017"/>
                <a:gd name="T18" fmla="*/ 514 w 1017"/>
                <a:gd name="T19" fmla="*/ 0 h 1017"/>
                <a:gd name="T20" fmla="*/ 509 w 1017"/>
                <a:gd name="T21" fmla="*/ 0 h 1017"/>
                <a:gd name="T22" fmla="*/ 499 w 1017"/>
                <a:gd name="T23" fmla="*/ 1 h 1017"/>
                <a:gd name="T24" fmla="*/ 490 w 1017"/>
                <a:gd name="T25" fmla="*/ 5 h 1017"/>
                <a:gd name="T26" fmla="*/ 483 w 1017"/>
                <a:gd name="T27" fmla="*/ 13 h 1017"/>
                <a:gd name="T28" fmla="*/ 479 w 1017"/>
                <a:gd name="T29" fmla="*/ 21 h 1017"/>
                <a:gd name="T30" fmla="*/ 31 w 1017"/>
                <a:gd name="T31" fmla="*/ 350 h 1017"/>
                <a:gd name="T32" fmla="*/ 27 w 1017"/>
                <a:gd name="T33" fmla="*/ 350 h 1017"/>
                <a:gd name="T34" fmla="*/ 17 w 1017"/>
                <a:gd name="T35" fmla="*/ 353 h 1017"/>
                <a:gd name="T36" fmla="*/ 10 w 1017"/>
                <a:gd name="T37" fmla="*/ 358 h 1017"/>
                <a:gd name="T38" fmla="*/ 3 w 1017"/>
                <a:gd name="T39" fmla="*/ 367 h 1017"/>
                <a:gd name="T40" fmla="*/ 1 w 1017"/>
                <a:gd name="T41" fmla="*/ 371 h 1017"/>
                <a:gd name="T42" fmla="*/ 0 w 1017"/>
                <a:gd name="T43" fmla="*/ 381 h 1017"/>
                <a:gd name="T44" fmla="*/ 1 w 1017"/>
                <a:gd name="T45" fmla="*/ 390 h 1017"/>
                <a:gd name="T46" fmla="*/ 5 w 1017"/>
                <a:gd name="T47" fmla="*/ 399 h 1017"/>
                <a:gd name="T48" fmla="*/ 12 w 1017"/>
                <a:gd name="T49" fmla="*/ 407 h 1017"/>
                <a:gd name="T50" fmla="*/ 160 w 1017"/>
                <a:gd name="T51" fmla="*/ 975 h 1017"/>
                <a:gd name="T52" fmla="*/ 159 w 1017"/>
                <a:gd name="T53" fmla="*/ 981 h 1017"/>
                <a:gd name="T54" fmla="*/ 159 w 1017"/>
                <a:gd name="T55" fmla="*/ 990 h 1017"/>
                <a:gd name="T56" fmla="*/ 162 w 1017"/>
                <a:gd name="T57" fmla="*/ 1000 h 1017"/>
                <a:gd name="T58" fmla="*/ 167 w 1017"/>
                <a:gd name="T59" fmla="*/ 1007 h 1017"/>
                <a:gd name="T60" fmla="*/ 172 w 1017"/>
                <a:gd name="T61" fmla="*/ 1012 h 1017"/>
                <a:gd name="T62" fmla="*/ 180 w 1017"/>
                <a:gd name="T63" fmla="*/ 1016 h 1017"/>
                <a:gd name="T64" fmla="*/ 190 w 1017"/>
                <a:gd name="T65" fmla="*/ 1017 h 1017"/>
                <a:gd name="T66" fmla="*/ 200 w 1017"/>
                <a:gd name="T67" fmla="*/ 1016 h 1017"/>
                <a:gd name="T68" fmla="*/ 209 w 1017"/>
                <a:gd name="T69" fmla="*/ 1012 h 1017"/>
                <a:gd name="T70" fmla="*/ 808 w 1017"/>
                <a:gd name="T71" fmla="*/ 1012 h 1017"/>
                <a:gd name="T72" fmla="*/ 812 w 1017"/>
                <a:gd name="T73" fmla="*/ 1014 h 1017"/>
                <a:gd name="T74" fmla="*/ 822 w 1017"/>
                <a:gd name="T75" fmla="*/ 1017 h 1017"/>
                <a:gd name="T76" fmla="*/ 826 w 1017"/>
                <a:gd name="T77" fmla="*/ 1017 h 1017"/>
                <a:gd name="T78" fmla="*/ 837 w 1017"/>
                <a:gd name="T79" fmla="*/ 1016 h 1017"/>
                <a:gd name="T80" fmla="*/ 846 w 1017"/>
                <a:gd name="T81" fmla="*/ 1012 h 1017"/>
                <a:gd name="T82" fmla="*/ 850 w 1017"/>
                <a:gd name="T83" fmla="*/ 1007 h 1017"/>
                <a:gd name="T84" fmla="*/ 855 w 1017"/>
                <a:gd name="T85" fmla="*/ 1000 h 1017"/>
                <a:gd name="T86" fmla="*/ 858 w 1017"/>
                <a:gd name="T87" fmla="*/ 990 h 1017"/>
                <a:gd name="T88" fmla="*/ 858 w 1017"/>
                <a:gd name="T89" fmla="*/ 981 h 1017"/>
                <a:gd name="T90" fmla="*/ 737 w 1017"/>
                <a:gd name="T91" fmla="*/ 616 h 1017"/>
                <a:gd name="T92" fmla="*/ 1005 w 1017"/>
                <a:gd name="T93" fmla="*/ 407 h 1017"/>
                <a:gd name="T94" fmla="*/ 1012 w 1017"/>
                <a:gd name="T95" fmla="*/ 399 h 1017"/>
                <a:gd name="T96" fmla="*/ 1016 w 1017"/>
                <a:gd name="T97" fmla="*/ 390 h 1017"/>
                <a:gd name="T98" fmla="*/ 1017 w 1017"/>
                <a:gd name="T99" fmla="*/ 381 h 1017"/>
                <a:gd name="T100" fmla="*/ 1016 w 1017"/>
                <a:gd name="T101" fmla="*/ 371 h 1017"/>
                <a:gd name="T102" fmla="*/ 124 w 1017"/>
                <a:gd name="T103" fmla="*/ 413 h 1017"/>
                <a:gd name="T104" fmla="*/ 302 w 1017"/>
                <a:gd name="T105" fmla="*/ 551 h 1017"/>
                <a:gd name="T106" fmla="*/ 766 w 1017"/>
                <a:gd name="T107" fmla="*/ 904 h 1017"/>
                <a:gd name="T108" fmla="*/ 527 w 1017"/>
                <a:gd name="T109" fmla="*/ 737 h 1017"/>
                <a:gd name="T110" fmla="*/ 518 w 1017"/>
                <a:gd name="T111" fmla="*/ 733 h 1017"/>
                <a:gd name="T112" fmla="*/ 509 w 1017"/>
                <a:gd name="T113" fmla="*/ 732 h 1017"/>
                <a:gd name="T114" fmla="*/ 504 w 1017"/>
                <a:gd name="T115" fmla="*/ 732 h 1017"/>
                <a:gd name="T116" fmla="*/ 495 w 1017"/>
                <a:gd name="T117" fmla="*/ 735 h 1017"/>
                <a:gd name="T118" fmla="*/ 251 w 1017"/>
                <a:gd name="T119" fmla="*/ 904 h 1017"/>
                <a:gd name="T120" fmla="*/ 766 w 1017"/>
                <a:gd name="T121" fmla="*/ 904 h 1017"/>
                <a:gd name="T122" fmla="*/ 670 w 1017"/>
                <a:gd name="T123" fmla="*/ 413 h 1017"/>
                <a:gd name="T124" fmla="*/ 716 w 1017"/>
                <a:gd name="T125" fmla="*/ 551 h 10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17" h="1017">
                  <a:moveTo>
                    <a:pt x="1016" y="371"/>
                  </a:moveTo>
                  <a:lnTo>
                    <a:pt x="1016" y="371"/>
                  </a:lnTo>
                  <a:lnTo>
                    <a:pt x="1014" y="367"/>
                  </a:lnTo>
                  <a:lnTo>
                    <a:pt x="1011" y="363"/>
                  </a:lnTo>
                  <a:lnTo>
                    <a:pt x="1008" y="358"/>
                  </a:lnTo>
                  <a:lnTo>
                    <a:pt x="1004" y="355"/>
                  </a:lnTo>
                  <a:lnTo>
                    <a:pt x="1000" y="353"/>
                  </a:lnTo>
                  <a:lnTo>
                    <a:pt x="996" y="351"/>
                  </a:lnTo>
                  <a:lnTo>
                    <a:pt x="990" y="350"/>
                  </a:lnTo>
                  <a:lnTo>
                    <a:pt x="986" y="350"/>
                  </a:lnTo>
                  <a:lnTo>
                    <a:pt x="648" y="350"/>
                  </a:lnTo>
                  <a:lnTo>
                    <a:pt x="539" y="21"/>
                  </a:lnTo>
                  <a:lnTo>
                    <a:pt x="539" y="21"/>
                  </a:lnTo>
                  <a:lnTo>
                    <a:pt x="537" y="17"/>
                  </a:lnTo>
                  <a:lnTo>
                    <a:pt x="534" y="13"/>
                  </a:lnTo>
                  <a:lnTo>
                    <a:pt x="531" y="8"/>
                  </a:lnTo>
                  <a:lnTo>
                    <a:pt x="527" y="5"/>
                  </a:lnTo>
                  <a:lnTo>
                    <a:pt x="523" y="3"/>
                  </a:lnTo>
                  <a:lnTo>
                    <a:pt x="518" y="1"/>
                  </a:lnTo>
                  <a:lnTo>
                    <a:pt x="514" y="0"/>
                  </a:lnTo>
                  <a:lnTo>
                    <a:pt x="509" y="0"/>
                  </a:lnTo>
                  <a:lnTo>
                    <a:pt x="509" y="0"/>
                  </a:lnTo>
                  <a:lnTo>
                    <a:pt x="503" y="0"/>
                  </a:lnTo>
                  <a:lnTo>
                    <a:pt x="499" y="1"/>
                  </a:lnTo>
                  <a:lnTo>
                    <a:pt x="495" y="3"/>
                  </a:lnTo>
                  <a:lnTo>
                    <a:pt x="490" y="5"/>
                  </a:lnTo>
                  <a:lnTo>
                    <a:pt x="486" y="8"/>
                  </a:lnTo>
                  <a:lnTo>
                    <a:pt x="483" y="13"/>
                  </a:lnTo>
                  <a:lnTo>
                    <a:pt x="481" y="17"/>
                  </a:lnTo>
                  <a:lnTo>
                    <a:pt x="479" y="21"/>
                  </a:lnTo>
                  <a:lnTo>
                    <a:pt x="369" y="350"/>
                  </a:lnTo>
                  <a:lnTo>
                    <a:pt x="31" y="350"/>
                  </a:lnTo>
                  <a:lnTo>
                    <a:pt x="31" y="350"/>
                  </a:lnTo>
                  <a:lnTo>
                    <a:pt x="27" y="350"/>
                  </a:lnTo>
                  <a:lnTo>
                    <a:pt x="21" y="351"/>
                  </a:lnTo>
                  <a:lnTo>
                    <a:pt x="17" y="353"/>
                  </a:lnTo>
                  <a:lnTo>
                    <a:pt x="13" y="355"/>
                  </a:lnTo>
                  <a:lnTo>
                    <a:pt x="10" y="358"/>
                  </a:lnTo>
                  <a:lnTo>
                    <a:pt x="6" y="363"/>
                  </a:lnTo>
                  <a:lnTo>
                    <a:pt x="3" y="367"/>
                  </a:lnTo>
                  <a:lnTo>
                    <a:pt x="1" y="371"/>
                  </a:lnTo>
                  <a:lnTo>
                    <a:pt x="1" y="371"/>
                  </a:lnTo>
                  <a:lnTo>
                    <a:pt x="0" y="375"/>
                  </a:lnTo>
                  <a:lnTo>
                    <a:pt x="0" y="381"/>
                  </a:lnTo>
                  <a:lnTo>
                    <a:pt x="0" y="386"/>
                  </a:lnTo>
                  <a:lnTo>
                    <a:pt x="1" y="390"/>
                  </a:lnTo>
                  <a:lnTo>
                    <a:pt x="3" y="395"/>
                  </a:lnTo>
                  <a:lnTo>
                    <a:pt x="5" y="399"/>
                  </a:lnTo>
                  <a:lnTo>
                    <a:pt x="9" y="403"/>
                  </a:lnTo>
                  <a:lnTo>
                    <a:pt x="12" y="407"/>
                  </a:lnTo>
                  <a:lnTo>
                    <a:pt x="280" y="616"/>
                  </a:lnTo>
                  <a:lnTo>
                    <a:pt x="160" y="975"/>
                  </a:lnTo>
                  <a:lnTo>
                    <a:pt x="160" y="975"/>
                  </a:lnTo>
                  <a:lnTo>
                    <a:pt x="159" y="981"/>
                  </a:lnTo>
                  <a:lnTo>
                    <a:pt x="159" y="986"/>
                  </a:lnTo>
                  <a:lnTo>
                    <a:pt x="159" y="990"/>
                  </a:lnTo>
                  <a:lnTo>
                    <a:pt x="160" y="996"/>
                  </a:lnTo>
                  <a:lnTo>
                    <a:pt x="162" y="1000"/>
                  </a:lnTo>
                  <a:lnTo>
                    <a:pt x="164" y="1004"/>
                  </a:lnTo>
                  <a:lnTo>
                    <a:pt x="167" y="1007"/>
                  </a:lnTo>
                  <a:lnTo>
                    <a:pt x="172" y="1012"/>
                  </a:lnTo>
                  <a:lnTo>
                    <a:pt x="172" y="1012"/>
                  </a:lnTo>
                  <a:lnTo>
                    <a:pt x="176" y="1014"/>
                  </a:lnTo>
                  <a:lnTo>
                    <a:pt x="180" y="1016"/>
                  </a:lnTo>
                  <a:lnTo>
                    <a:pt x="186" y="1017"/>
                  </a:lnTo>
                  <a:lnTo>
                    <a:pt x="190" y="1017"/>
                  </a:lnTo>
                  <a:lnTo>
                    <a:pt x="195" y="1017"/>
                  </a:lnTo>
                  <a:lnTo>
                    <a:pt x="200" y="1016"/>
                  </a:lnTo>
                  <a:lnTo>
                    <a:pt x="204" y="1014"/>
                  </a:lnTo>
                  <a:lnTo>
                    <a:pt x="209" y="1012"/>
                  </a:lnTo>
                  <a:lnTo>
                    <a:pt x="509" y="801"/>
                  </a:lnTo>
                  <a:lnTo>
                    <a:pt x="808" y="1012"/>
                  </a:lnTo>
                  <a:lnTo>
                    <a:pt x="808" y="1012"/>
                  </a:lnTo>
                  <a:lnTo>
                    <a:pt x="812" y="1014"/>
                  </a:lnTo>
                  <a:lnTo>
                    <a:pt x="818" y="1016"/>
                  </a:lnTo>
                  <a:lnTo>
                    <a:pt x="822" y="1017"/>
                  </a:lnTo>
                  <a:lnTo>
                    <a:pt x="826" y="1017"/>
                  </a:lnTo>
                  <a:lnTo>
                    <a:pt x="826" y="1017"/>
                  </a:lnTo>
                  <a:lnTo>
                    <a:pt x="832" y="1017"/>
                  </a:lnTo>
                  <a:lnTo>
                    <a:pt x="837" y="1016"/>
                  </a:lnTo>
                  <a:lnTo>
                    <a:pt x="841" y="1014"/>
                  </a:lnTo>
                  <a:lnTo>
                    <a:pt x="846" y="1012"/>
                  </a:lnTo>
                  <a:lnTo>
                    <a:pt x="846" y="1012"/>
                  </a:lnTo>
                  <a:lnTo>
                    <a:pt x="850" y="1007"/>
                  </a:lnTo>
                  <a:lnTo>
                    <a:pt x="853" y="1004"/>
                  </a:lnTo>
                  <a:lnTo>
                    <a:pt x="855" y="1000"/>
                  </a:lnTo>
                  <a:lnTo>
                    <a:pt x="857" y="996"/>
                  </a:lnTo>
                  <a:lnTo>
                    <a:pt x="858" y="990"/>
                  </a:lnTo>
                  <a:lnTo>
                    <a:pt x="858" y="986"/>
                  </a:lnTo>
                  <a:lnTo>
                    <a:pt x="858" y="981"/>
                  </a:lnTo>
                  <a:lnTo>
                    <a:pt x="857" y="975"/>
                  </a:lnTo>
                  <a:lnTo>
                    <a:pt x="737" y="616"/>
                  </a:lnTo>
                  <a:lnTo>
                    <a:pt x="1005" y="407"/>
                  </a:lnTo>
                  <a:lnTo>
                    <a:pt x="1005" y="407"/>
                  </a:lnTo>
                  <a:lnTo>
                    <a:pt x="1009" y="403"/>
                  </a:lnTo>
                  <a:lnTo>
                    <a:pt x="1012" y="399"/>
                  </a:lnTo>
                  <a:lnTo>
                    <a:pt x="1014" y="395"/>
                  </a:lnTo>
                  <a:lnTo>
                    <a:pt x="1016" y="390"/>
                  </a:lnTo>
                  <a:lnTo>
                    <a:pt x="1017" y="386"/>
                  </a:lnTo>
                  <a:lnTo>
                    <a:pt x="1017" y="381"/>
                  </a:lnTo>
                  <a:lnTo>
                    <a:pt x="1017" y="375"/>
                  </a:lnTo>
                  <a:lnTo>
                    <a:pt x="1016" y="371"/>
                  </a:lnTo>
                  <a:lnTo>
                    <a:pt x="1016" y="371"/>
                  </a:lnTo>
                  <a:close/>
                  <a:moveTo>
                    <a:pt x="124" y="413"/>
                  </a:moveTo>
                  <a:lnTo>
                    <a:pt x="348" y="413"/>
                  </a:lnTo>
                  <a:lnTo>
                    <a:pt x="302" y="551"/>
                  </a:lnTo>
                  <a:lnTo>
                    <a:pt x="124" y="413"/>
                  </a:lnTo>
                  <a:close/>
                  <a:moveTo>
                    <a:pt x="766" y="904"/>
                  </a:moveTo>
                  <a:lnTo>
                    <a:pt x="527" y="737"/>
                  </a:lnTo>
                  <a:lnTo>
                    <a:pt x="527" y="737"/>
                  </a:lnTo>
                  <a:lnTo>
                    <a:pt x="523" y="735"/>
                  </a:lnTo>
                  <a:lnTo>
                    <a:pt x="518" y="733"/>
                  </a:lnTo>
                  <a:lnTo>
                    <a:pt x="513" y="732"/>
                  </a:lnTo>
                  <a:lnTo>
                    <a:pt x="509" y="732"/>
                  </a:lnTo>
                  <a:lnTo>
                    <a:pt x="509" y="732"/>
                  </a:lnTo>
                  <a:lnTo>
                    <a:pt x="504" y="732"/>
                  </a:lnTo>
                  <a:lnTo>
                    <a:pt x="499" y="733"/>
                  </a:lnTo>
                  <a:lnTo>
                    <a:pt x="495" y="735"/>
                  </a:lnTo>
                  <a:lnTo>
                    <a:pt x="490" y="737"/>
                  </a:lnTo>
                  <a:lnTo>
                    <a:pt x="251" y="904"/>
                  </a:lnTo>
                  <a:lnTo>
                    <a:pt x="509" y="132"/>
                  </a:lnTo>
                  <a:lnTo>
                    <a:pt x="766" y="904"/>
                  </a:lnTo>
                  <a:close/>
                  <a:moveTo>
                    <a:pt x="716" y="551"/>
                  </a:moveTo>
                  <a:lnTo>
                    <a:pt x="670" y="413"/>
                  </a:lnTo>
                  <a:lnTo>
                    <a:pt x="893" y="413"/>
                  </a:lnTo>
                  <a:lnTo>
                    <a:pt x="716" y="551"/>
                  </a:ln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+mj-ea"/>
                <a:ea typeface="+mj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476044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ageCurlDouble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2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1" grpId="0"/>
      <p:bldP spid="62" grpId="0"/>
      <p:bldP spid="63" grpId="0"/>
      <p:bldP spid="6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extLst>
              <a:ext uri="{FF2B5EF4-FFF2-40B4-BE49-F238E27FC236}">
                <a16:creationId xmlns:a16="http://schemas.microsoft.com/office/drawing/2014/main" id="{6318B35D-ABB0-490A-8EF7-8ACEABA0F0CF}"/>
              </a:ext>
            </a:extLst>
          </p:cNvPr>
          <p:cNvSpPr/>
          <p:nvPr/>
        </p:nvSpPr>
        <p:spPr>
          <a:xfrm>
            <a:off x="4248197" y="211552"/>
            <a:ext cx="3654799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3400" b="1" spc="6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学情分析</a:t>
            </a:r>
          </a:p>
        </p:txBody>
      </p:sp>
      <p:sp>
        <p:nvSpPr>
          <p:cNvPr id="57" name="Rectangle: Rounded Corners 7"/>
          <p:cNvSpPr/>
          <p:nvPr/>
        </p:nvSpPr>
        <p:spPr>
          <a:xfrm>
            <a:off x="6131502" y="1795644"/>
            <a:ext cx="432000" cy="36000"/>
          </a:xfrm>
          <a:prstGeom prst="roundRect">
            <a:avLst>
              <a:gd name="adj" fmla="val 12320"/>
            </a:avLst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>
              <a:ln>
                <a:noFill/>
              </a:ln>
              <a:gradFill>
                <a:gsLst>
                  <a:gs pos="2000">
                    <a:srgbClr val="00C7F6"/>
                  </a:gs>
                  <a:gs pos="100000">
                    <a:srgbClr val="21C0D7"/>
                  </a:gs>
                </a:gsLst>
                <a:lin ang="0" scaled="0"/>
              </a:gradFill>
              <a:effectLst/>
              <a:uLnTx/>
              <a:uFillTx/>
              <a:latin typeface="Century Gothic" panose="020B0502020202020204" pitchFamily="34" charset="0"/>
            </a:endParaRPr>
          </a:p>
        </p:txBody>
      </p:sp>
      <p:sp>
        <p:nvSpPr>
          <p:cNvPr id="58" name="TextBox 8"/>
          <p:cNvSpPr txBox="1"/>
          <p:nvPr/>
        </p:nvSpPr>
        <p:spPr>
          <a:xfrm>
            <a:off x="6032500" y="1196831"/>
            <a:ext cx="3520045" cy="5810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cs typeface="+mn-ea"/>
              </a:rPr>
              <a:t>添加您的</a:t>
            </a:r>
            <a:r>
              <a:rPr lang="zh-CN" altLang="en-US" sz="2400" b="1" spc="30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cs typeface="+mn-ea"/>
              </a:rPr>
              <a:t>项目名称</a:t>
            </a:r>
            <a:endParaRPr lang="id-ID" sz="2400" b="1" spc="300" dirty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  <a:cs typeface="+mn-ea"/>
            </a:endParaRPr>
          </a:p>
        </p:txBody>
      </p:sp>
      <p:sp>
        <p:nvSpPr>
          <p:cNvPr id="59" name="Rectangle 9"/>
          <p:cNvSpPr/>
          <p:nvPr/>
        </p:nvSpPr>
        <p:spPr>
          <a:xfrm>
            <a:off x="6032500" y="2114507"/>
            <a:ext cx="181331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dirty="0">
                <a:solidFill>
                  <a:schemeClr val="accent4"/>
                </a:solidFill>
                <a:latin typeface="Century Gothic" panose="020B0502020202020204" pitchFamily="34" charset="0"/>
                <a:cs typeface="Calibri"/>
              </a:rPr>
              <a:t>Add Project Name</a:t>
            </a:r>
          </a:p>
        </p:txBody>
      </p:sp>
      <p:sp>
        <p:nvSpPr>
          <p:cNvPr id="60" name="Text Placeholder 4"/>
          <p:cNvSpPr txBox="1">
            <a:spLocks/>
          </p:cNvSpPr>
          <p:nvPr/>
        </p:nvSpPr>
        <p:spPr>
          <a:xfrm>
            <a:off x="6032500" y="2422284"/>
            <a:ext cx="5103813" cy="613245"/>
          </a:xfrm>
          <a:prstGeom prst="rect">
            <a:avLst/>
          </a:prstGeom>
        </p:spPr>
        <p:txBody>
          <a:bodyPr wrap="square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200" spc="30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</a:rPr>
              <a:t>由在此输入详细介绍，以表达项目工作的详细资料和文字信息。</a:t>
            </a:r>
            <a:endParaRPr lang="en-US" altLang="zh-CN" sz="1200" spc="300" dirty="0">
              <a:solidFill>
                <a:schemeClr val="tx1">
                  <a:lumMod val="50000"/>
                  <a:lumOff val="50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61" name="PA_矩形 15"/>
          <p:cNvSpPr/>
          <p:nvPr>
            <p:custDataLst>
              <p:tags r:id="rId1"/>
            </p:custDataLst>
          </p:nvPr>
        </p:nvSpPr>
        <p:spPr>
          <a:xfrm>
            <a:off x="6096000" y="3429001"/>
            <a:ext cx="5040313" cy="2520950"/>
          </a:xfrm>
          <a:prstGeom prst="rect">
            <a:avLst/>
          </a:prstGeom>
          <a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outerShdw blurRad="381000" dist="38100" dir="8100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62" name="图表 61"/>
          <p:cNvGraphicFramePr/>
          <p:nvPr>
            <p:extLst/>
          </p:nvPr>
        </p:nvGraphicFramePr>
        <p:xfrm>
          <a:off x="776288" y="2060244"/>
          <a:ext cx="4667741" cy="445284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296225457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ageCurlDouble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2" presetClass="path" presetSubtype="0" decel="10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2.5E-6 1.85185E-6 L -2.5E-6 0.13379 " pathEditMode="relative" rAng="0" ptsTypes="AA">
                                      <p:cBhvr>
                                        <p:cTn id="20" dur="1250" spd="-100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6690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75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42" presetClass="path" presetSubtype="0" decel="10000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6.25E-7 2.96296E-6 L 0.11289 0.00092 " pathEditMode="relative" rAng="0" ptsTypes="AA">
                                      <p:cBhvr>
                                        <p:cTn id="25" dur="1250" spd="-100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638" y="46"/>
                                    </p:animMotion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2" presetClass="path" presetSubtype="0" decel="10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3.54167E-6 3.33333E-6 L 0.08893 -0.00232 " pathEditMode="relative" rAng="0" ptsTypes="AA">
                                      <p:cBhvr>
                                        <p:cTn id="30" dur="1250" spd="-100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440" y="-116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75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7" grpId="0" animBg="1"/>
      <p:bldP spid="58" grpId="0"/>
      <p:bldP spid="58" grpId="1"/>
      <p:bldP spid="59" grpId="0"/>
      <p:bldP spid="59" grpId="1"/>
      <p:bldP spid="60" grpId="0"/>
      <p:bldP spid="60" grpId="1"/>
      <p:bldP spid="61" grpId="0" animBg="1"/>
      <p:bldGraphic spid="62" grpId="0">
        <p:bldAsOne/>
      </p:bldGraphic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extLst>
              <a:ext uri="{FF2B5EF4-FFF2-40B4-BE49-F238E27FC236}">
                <a16:creationId xmlns:a16="http://schemas.microsoft.com/office/drawing/2014/main" id="{6318B35D-ABB0-490A-8EF7-8ACEABA0F0CF}"/>
              </a:ext>
            </a:extLst>
          </p:cNvPr>
          <p:cNvSpPr/>
          <p:nvPr/>
        </p:nvSpPr>
        <p:spPr>
          <a:xfrm>
            <a:off x="4205141" y="253868"/>
            <a:ext cx="3781718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3400" b="1" spc="6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教学重点</a:t>
            </a:r>
          </a:p>
        </p:txBody>
      </p:sp>
      <p:sp>
        <p:nvSpPr>
          <p:cNvPr id="32" name="任意多边形 31"/>
          <p:cNvSpPr/>
          <p:nvPr/>
        </p:nvSpPr>
        <p:spPr>
          <a:xfrm>
            <a:off x="3133505" y="2387726"/>
            <a:ext cx="289762" cy="491872"/>
          </a:xfrm>
          <a:custGeom>
            <a:avLst/>
            <a:gdLst>
              <a:gd name="connsiteX0" fmla="*/ 197646 w 1308078"/>
              <a:gd name="connsiteY0" fmla="*/ 0 h 2220468"/>
              <a:gd name="connsiteX1" fmla="*/ 337403 w 1308078"/>
              <a:gd name="connsiteY1" fmla="*/ 57889 h 2220468"/>
              <a:gd name="connsiteX2" fmla="*/ 1248039 w 1308078"/>
              <a:gd name="connsiteY2" fmla="*/ 968525 h 2220468"/>
              <a:gd name="connsiteX3" fmla="*/ 1250188 w 1308078"/>
              <a:gd name="connsiteY3" fmla="*/ 970281 h 2220468"/>
              <a:gd name="connsiteX4" fmla="*/ 1308077 w 1308078"/>
              <a:gd name="connsiteY4" fmla="*/ 1110037 h 2220468"/>
              <a:gd name="connsiteX5" fmla="*/ 1308059 w 1308078"/>
              <a:gd name="connsiteY5" fmla="*/ 1110229 h 2220468"/>
              <a:gd name="connsiteX6" fmla="*/ 1308078 w 1308078"/>
              <a:gd name="connsiteY6" fmla="*/ 1110432 h 2220468"/>
              <a:gd name="connsiteX7" fmla="*/ 1250189 w 1308078"/>
              <a:gd name="connsiteY7" fmla="*/ 1250188 h 2220468"/>
              <a:gd name="connsiteX8" fmla="*/ 1248029 w 1308078"/>
              <a:gd name="connsiteY8" fmla="*/ 1251954 h 2220468"/>
              <a:gd name="connsiteX9" fmla="*/ 337402 w 1308078"/>
              <a:gd name="connsiteY9" fmla="*/ 2162580 h 2220468"/>
              <a:gd name="connsiteX10" fmla="*/ 57888 w 1308078"/>
              <a:gd name="connsiteY10" fmla="*/ 2162580 h 2220468"/>
              <a:gd name="connsiteX11" fmla="*/ 57888 w 1308078"/>
              <a:gd name="connsiteY11" fmla="*/ 1883067 h 2220468"/>
              <a:gd name="connsiteX12" fmla="*/ 830721 w 1308078"/>
              <a:gd name="connsiteY12" fmla="*/ 1110234 h 2220468"/>
              <a:gd name="connsiteX13" fmla="*/ 57890 w 1308078"/>
              <a:gd name="connsiteY13" fmla="*/ 337402 h 2220468"/>
              <a:gd name="connsiteX14" fmla="*/ 57890 w 1308078"/>
              <a:gd name="connsiteY14" fmla="*/ 57889 h 2220468"/>
              <a:gd name="connsiteX15" fmla="*/ 197646 w 1308078"/>
              <a:gd name="connsiteY15" fmla="*/ 0 h 22204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308078" h="2220468">
                <a:moveTo>
                  <a:pt x="197646" y="0"/>
                </a:moveTo>
                <a:cubicBezTo>
                  <a:pt x="248228" y="0"/>
                  <a:pt x="298810" y="19296"/>
                  <a:pt x="337403" y="57889"/>
                </a:cubicBezTo>
                <a:lnTo>
                  <a:pt x="1248039" y="968525"/>
                </a:lnTo>
                <a:lnTo>
                  <a:pt x="1250188" y="970281"/>
                </a:lnTo>
                <a:cubicBezTo>
                  <a:pt x="1288781" y="1008873"/>
                  <a:pt x="1308077" y="1059455"/>
                  <a:pt x="1308077" y="1110037"/>
                </a:cubicBezTo>
                <a:lnTo>
                  <a:pt x="1308059" y="1110229"/>
                </a:lnTo>
                <a:lnTo>
                  <a:pt x="1308078" y="1110432"/>
                </a:lnTo>
                <a:cubicBezTo>
                  <a:pt x="1308078" y="1161014"/>
                  <a:pt x="1288782" y="1211596"/>
                  <a:pt x="1250189" y="1250188"/>
                </a:cubicBezTo>
                <a:lnTo>
                  <a:pt x="1248029" y="1251954"/>
                </a:lnTo>
                <a:lnTo>
                  <a:pt x="337402" y="2162580"/>
                </a:lnTo>
                <a:cubicBezTo>
                  <a:pt x="260217" y="2239765"/>
                  <a:pt x="135074" y="2239765"/>
                  <a:pt x="57888" y="2162580"/>
                </a:cubicBezTo>
                <a:cubicBezTo>
                  <a:pt x="-19297" y="2085395"/>
                  <a:pt x="-19297" y="1960252"/>
                  <a:pt x="57888" y="1883067"/>
                </a:cubicBezTo>
                <a:lnTo>
                  <a:pt x="830721" y="1110234"/>
                </a:lnTo>
                <a:lnTo>
                  <a:pt x="57890" y="337402"/>
                </a:lnTo>
                <a:cubicBezTo>
                  <a:pt x="-19296" y="260217"/>
                  <a:pt x="-19296" y="135074"/>
                  <a:pt x="57890" y="57889"/>
                </a:cubicBezTo>
                <a:cubicBezTo>
                  <a:pt x="96482" y="19296"/>
                  <a:pt x="147064" y="0"/>
                  <a:pt x="197646" y="0"/>
                </a:cubicBezTo>
                <a:close/>
              </a:path>
            </a:pathLst>
          </a:custGeom>
          <a:solidFill>
            <a:srgbClr val="969696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33" name="任意多边形 32"/>
          <p:cNvSpPr/>
          <p:nvPr/>
        </p:nvSpPr>
        <p:spPr>
          <a:xfrm>
            <a:off x="4823003" y="2387726"/>
            <a:ext cx="289762" cy="491872"/>
          </a:xfrm>
          <a:custGeom>
            <a:avLst/>
            <a:gdLst>
              <a:gd name="connsiteX0" fmla="*/ 197646 w 1308078"/>
              <a:gd name="connsiteY0" fmla="*/ 0 h 2220468"/>
              <a:gd name="connsiteX1" fmla="*/ 337403 w 1308078"/>
              <a:gd name="connsiteY1" fmla="*/ 57889 h 2220468"/>
              <a:gd name="connsiteX2" fmla="*/ 1248039 w 1308078"/>
              <a:gd name="connsiteY2" fmla="*/ 968525 h 2220468"/>
              <a:gd name="connsiteX3" fmla="*/ 1250188 w 1308078"/>
              <a:gd name="connsiteY3" fmla="*/ 970281 h 2220468"/>
              <a:gd name="connsiteX4" fmla="*/ 1308077 w 1308078"/>
              <a:gd name="connsiteY4" fmla="*/ 1110037 h 2220468"/>
              <a:gd name="connsiteX5" fmla="*/ 1308059 w 1308078"/>
              <a:gd name="connsiteY5" fmla="*/ 1110229 h 2220468"/>
              <a:gd name="connsiteX6" fmla="*/ 1308078 w 1308078"/>
              <a:gd name="connsiteY6" fmla="*/ 1110432 h 2220468"/>
              <a:gd name="connsiteX7" fmla="*/ 1250189 w 1308078"/>
              <a:gd name="connsiteY7" fmla="*/ 1250188 h 2220468"/>
              <a:gd name="connsiteX8" fmla="*/ 1248029 w 1308078"/>
              <a:gd name="connsiteY8" fmla="*/ 1251954 h 2220468"/>
              <a:gd name="connsiteX9" fmla="*/ 337402 w 1308078"/>
              <a:gd name="connsiteY9" fmla="*/ 2162580 h 2220468"/>
              <a:gd name="connsiteX10" fmla="*/ 57888 w 1308078"/>
              <a:gd name="connsiteY10" fmla="*/ 2162580 h 2220468"/>
              <a:gd name="connsiteX11" fmla="*/ 57888 w 1308078"/>
              <a:gd name="connsiteY11" fmla="*/ 1883067 h 2220468"/>
              <a:gd name="connsiteX12" fmla="*/ 830721 w 1308078"/>
              <a:gd name="connsiteY12" fmla="*/ 1110234 h 2220468"/>
              <a:gd name="connsiteX13" fmla="*/ 57890 w 1308078"/>
              <a:gd name="connsiteY13" fmla="*/ 337402 h 2220468"/>
              <a:gd name="connsiteX14" fmla="*/ 57890 w 1308078"/>
              <a:gd name="connsiteY14" fmla="*/ 57889 h 2220468"/>
              <a:gd name="connsiteX15" fmla="*/ 197646 w 1308078"/>
              <a:gd name="connsiteY15" fmla="*/ 0 h 22204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308078" h="2220468">
                <a:moveTo>
                  <a:pt x="197646" y="0"/>
                </a:moveTo>
                <a:cubicBezTo>
                  <a:pt x="248228" y="0"/>
                  <a:pt x="298810" y="19296"/>
                  <a:pt x="337403" y="57889"/>
                </a:cubicBezTo>
                <a:lnTo>
                  <a:pt x="1248039" y="968525"/>
                </a:lnTo>
                <a:lnTo>
                  <a:pt x="1250188" y="970281"/>
                </a:lnTo>
                <a:cubicBezTo>
                  <a:pt x="1288781" y="1008873"/>
                  <a:pt x="1308077" y="1059455"/>
                  <a:pt x="1308077" y="1110037"/>
                </a:cubicBezTo>
                <a:lnTo>
                  <a:pt x="1308059" y="1110229"/>
                </a:lnTo>
                <a:lnTo>
                  <a:pt x="1308078" y="1110432"/>
                </a:lnTo>
                <a:cubicBezTo>
                  <a:pt x="1308078" y="1161014"/>
                  <a:pt x="1288782" y="1211596"/>
                  <a:pt x="1250189" y="1250188"/>
                </a:cubicBezTo>
                <a:lnTo>
                  <a:pt x="1248029" y="1251954"/>
                </a:lnTo>
                <a:lnTo>
                  <a:pt x="337402" y="2162580"/>
                </a:lnTo>
                <a:cubicBezTo>
                  <a:pt x="260217" y="2239765"/>
                  <a:pt x="135074" y="2239765"/>
                  <a:pt x="57888" y="2162580"/>
                </a:cubicBezTo>
                <a:cubicBezTo>
                  <a:pt x="-19297" y="2085395"/>
                  <a:pt x="-19297" y="1960252"/>
                  <a:pt x="57888" y="1883067"/>
                </a:cubicBezTo>
                <a:lnTo>
                  <a:pt x="830721" y="1110234"/>
                </a:lnTo>
                <a:lnTo>
                  <a:pt x="57890" y="337402"/>
                </a:lnTo>
                <a:cubicBezTo>
                  <a:pt x="-19296" y="260217"/>
                  <a:pt x="-19296" y="135074"/>
                  <a:pt x="57890" y="57889"/>
                </a:cubicBezTo>
                <a:cubicBezTo>
                  <a:pt x="96482" y="19296"/>
                  <a:pt x="147064" y="0"/>
                  <a:pt x="197646" y="0"/>
                </a:cubicBezTo>
                <a:close/>
              </a:path>
            </a:pathLst>
          </a:custGeom>
          <a:solidFill>
            <a:srgbClr val="969696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34" name="任意多边形 33"/>
          <p:cNvSpPr/>
          <p:nvPr/>
        </p:nvSpPr>
        <p:spPr>
          <a:xfrm rot="10800000">
            <a:off x="7198300" y="2387726"/>
            <a:ext cx="289762" cy="491872"/>
          </a:xfrm>
          <a:custGeom>
            <a:avLst/>
            <a:gdLst>
              <a:gd name="connsiteX0" fmla="*/ 197646 w 1308078"/>
              <a:gd name="connsiteY0" fmla="*/ 0 h 2220468"/>
              <a:gd name="connsiteX1" fmla="*/ 337403 w 1308078"/>
              <a:gd name="connsiteY1" fmla="*/ 57889 h 2220468"/>
              <a:gd name="connsiteX2" fmla="*/ 1248039 w 1308078"/>
              <a:gd name="connsiteY2" fmla="*/ 968525 h 2220468"/>
              <a:gd name="connsiteX3" fmla="*/ 1250188 w 1308078"/>
              <a:gd name="connsiteY3" fmla="*/ 970281 h 2220468"/>
              <a:gd name="connsiteX4" fmla="*/ 1308077 w 1308078"/>
              <a:gd name="connsiteY4" fmla="*/ 1110037 h 2220468"/>
              <a:gd name="connsiteX5" fmla="*/ 1308059 w 1308078"/>
              <a:gd name="connsiteY5" fmla="*/ 1110229 h 2220468"/>
              <a:gd name="connsiteX6" fmla="*/ 1308078 w 1308078"/>
              <a:gd name="connsiteY6" fmla="*/ 1110432 h 2220468"/>
              <a:gd name="connsiteX7" fmla="*/ 1250189 w 1308078"/>
              <a:gd name="connsiteY7" fmla="*/ 1250188 h 2220468"/>
              <a:gd name="connsiteX8" fmla="*/ 1248029 w 1308078"/>
              <a:gd name="connsiteY8" fmla="*/ 1251954 h 2220468"/>
              <a:gd name="connsiteX9" fmla="*/ 337402 w 1308078"/>
              <a:gd name="connsiteY9" fmla="*/ 2162580 h 2220468"/>
              <a:gd name="connsiteX10" fmla="*/ 57888 w 1308078"/>
              <a:gd name="connsiteY10" fmla="*/ 2162580 h 2220468"/>
              <a:gd name="connsiteX11" fmla="*/ 57888 w 1308078"/>
              <a:gd name="connsiteY11" fmla="*/ 1883067 h 2220468"/>
              <a:gd name="connsiteX12" fmla="*/ 830721 w 1308078"/>
              <a:gd name="connsiteY12" fmla="*/ 1110234 h 2220468"/>
              <a:gd name="connsiteX13" fmla="*/ 57890 w 1308078"/>
              <a:gd name="connsiteY13" fmla="*/ 337402 h 2220468"/>
              <a:gd name="connsiteX14" fmla="*/ 57890 w 1308078"/>
              <a:gd name="connsiteY14" fmla="*/ 57889 h 2220468"/>
              <a:gd name="connsiteX15" fmla="*/ 197646 w 1308078"/>
              <a:gd name="connsiteY15" fmla="*/ 0 h 22204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308078" h="2220468">
                <a:moveTo>
                  <a:pt x="197646" y="0"/>
                </a:moveTo>
                <a:cubicBezTo>
                  <a:pt x="248228" y="0"/>
                  <a:pt x="298810" y="19296"/>
                  <a:pt x="337403" y="57889"/>
                </a:cubicBezTo>
                <a:lnTo>
                  <a:pt x="1248039" y="968525"/>
                </a:lnTo>
                <a:lnTo>
                  <a:pt x="1250188" y="970281"/>
                </a:lnTo>
                <a:cubicBezTo>
                  <a:pt x="1288781" y="1008873"/>
                  <a:pt x="1308077" y="1059455"/>
                  <a:pt x="1308077" y="1110037"/>
                </a:cubicBezTo>
                <a:lnTo>
                  <a:pt x="1308059" y="1110229"/>
                </a:lnTo>
                <a:lnTo>
                  <a:pt x="1308078" y="1110432"/>
                </a:lnTo>
                <a:cubicBezTo>
                  <a:pt x="1308078" y="1161014"/>
                  <a:pt x="1288782" y="1211596"/>
                  <a:pt x="1250189" y="1250188"/>
                </a:cubicBezTo>
                <a:lnTo>
                  <a:pt x="1248029" y="1251954"/>
                </a:lnTo>
                <a:lnTo>
                  <a:pt x="337402" y="2162580"/>
                </a:lnTo>
                <a:cubicBezTo>
                  <a:pt x="260217" y="2239765"/>
                  <a:pt x="135074" y="2239765"/>
                  <a:pt x="57888" y="2162580"/>
                </a:cubicBezTo>
                <a:cubicBezTo>
                  <a:pt x="-19297" y="2085395"/>
                  <a:pt x="-19297" y="1960252"/>
                  <a:pt x="57888" y="1883067"/>
                </a:cubicBezTo>
                <a:lnTo>
                  <a:pt x="830721" y="1110234"/>
                </a:lnTo>
                <a:lnTo>
                  <a:pt x="57890" y="337402"/>
                </a:lnTo>
                <a:cubicBezTo>
                  <a:pt x="-19296" y="260217"/>
                  <a:pt x="-19296" y="135074"/>
                  <a:pt x="57890" y="57889"/>
                </a:cubicBezTo>
                <a:cubicBezTo>
                  <a:pt x="96482" y="19296"/>
                  <a:pt x="147064" y="0"/>
                  <a:pt x="197646" y="0"/>
                </a:cubicBezTo>
                <a:close/>
              </a:path>
            </a:pathLst>
          </a:custGeom>
          <a:solidFill>
            <a:srgbClr val="969696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35" name="任意多边形 34"/>
          <p:cNvSpPr/>
          <p:nvPr/>
        </p:nvSpPr>
        <p:spPr>
          <a:xfrm rot="10800000">
            <a:off x="8887798" y="2387726"/>
            <a:ext cx="289762" cy="491872"/>
          </a:xfrm>
          <a:custGeom>
            <a:avLst/>
            <a:gdLst>
              <a:gd name="connsiteX0" fmla="*/ 197646 w 1308078"/>
              <a:gd name="connsiteY0" fmla="*/ 0 h 2220468"/>
              <a:gd name="connsiteX1" fmla="*/ 337403 w 1308078"/>
              <a:gd name="connsiteY1" fmla="*/ 57889 h 2220468"/>
              <a:gd name="connsiteX2" fmla="*/ 1248039 w 1308078"/>
              <a:gd name="connsiteY2" fmla="*/ 968525 h 2220468"/>
              <a:gd name="connsiteX3" fmla="*/ 1250188 w 1308078"/>
              <a:gd name="connsiteY3" fmla="*/ 970281 h 2220468"/>
              <a:gd name="connsiteX4" fmla="*/ 1308077 w 1308078"/>
              <a:gd name="connsiteY4" fmla="*/ 1110037 h 2220468"/>
              <a:gd name="connsiteX5" fmla="*/ 1308059 w 1308078"/>
              <a:gd name="connsiteY5" fmla="*/ 1110229 h 2220468"/>
              <a:gd name="connsiteX6" fmla="*/ 1308078 w 1308078"/>
              <a:gd name="connsiteY6" fmla="*/ 1110432 h 2220468"/>
              <a:gd name="connsiteX7" fmla="*/ 1250189 w 1308078"/>
              <a:gd name="connsiteY7" fmla="*/ 1250188 h 2220468"/>
              <a:gd name="connsiteX8" fmla="*/ 1248029 w 1308078"/>
              <a:gd name="connsiteY8" fmla="*/ 1251954 h 2220468"/>
              <a:gd name="connsiteX9" fmla="*/ 337402 w 1308078"/>
              <a:gd name="connsiteY9" fmla="*/ 2162580 h 2220468"/>
              <a:gd name="connsiteX10" fmla="*/ 57888 w 1308078"/>
              <a:gd name="connsiteY10" fmla="*/ 2162580 h 2220468"/>
              <a:gd name="connsiteX11" fmla="*/ 57888 w 1308078"/>
              <a:gd name="connsiteY11" fmla="*/ 1883067 h 2220468"/>
              <a:gd name="connsiteX12" fmla="*/ 830721 w 1308078"/>
              <a:gd name="connsiteY12" fmla="*/ 1110234 h 2220468"/>
              <a:gd name="connsiteX13" fmla="*/ 57890 w 1308078"/>
              <a:gd name="connsiteY13" fmla="*/ 337402 h 2220468"/>
              <a:gd name="connsiteX14" fmla="*/ 57890 w 1308078"/>
              <a:gd name="connsiteY14" fmla="*/ 57889 h 2220468"/>
              <a:gd name="connsiteX15" fmla="*/ 197646 w 1308078"/>
              <a:gd name="connsiteY15" fmla="*/ 0 h 22204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308078" h="2220468">
                <a:moveTo>
                  <a:pt x="197646" y="0"/>
                </a:moveTo>
                <a:cubicBezTo>
                  <a:pt x="248228" y="0"/>
                  <a:pt x="298810" y="19296"/>
                  <a:pt x="337403" y="57889"/>
                </a:cubicBezTo>
                <a:lnTo>
                  <a:pt x="1248039" y="968525"/>
                </a:lnTo>
                <a:lnTo>
                  <a:pt x="1250188" y="970281"/>
                </a:lnTo>
                <a:cubicBezTo>
                  <a:pt x="1288781" y="1008873"/>
                  <a:pt x="1308077" y="1059455"/>
                  <a:pt x="1308077" y="1110037"/>
                </a:cubicBezTo>
                <a:lnTo>
                  <a:pt x="1308059" y="1110229"/>
                </a:lnTo>
                <a:lnTo>
                  <a:pt x="1308078" y="1110432"/>
                </a:lnTo>
                <a:cubicBezTo>
                  <a:pt x="1308078" y="1161014"/>
                  <a:pt x="1288782" y="1211596"/>
                  <a:pt x="1250189" y="1250188"/>
                </a:cubicBezTo>
                <a:lnTo>
                  <a:pt x="1248029" y="1251954"/>
                </a:lnTo>
                <a:lnTo>
                  <a:pt x="337402" y="2162580"/>
                </a:lnTo>
                <a:cubicBezTo>
                  <a:pt x="260217" y="2239765"/>
                  <a:pt x="135074" y="2239765"/>
                  <a:pt x="57888" y="2162580"/>
                </a:cubicBezTo>
                <a:cubicBezTo>
                  <a:pt x="-19297" y="2085395"/>
                  <a:pt x="-19297" y="1960252"/>
                  <a:pt x="57888" y="1883067"/>
                </a:cubicBezTo>
                <a:lnTo>
                  <a:pt x="830721" y="1110234"/>
                </a:lnTo>
                <a:lnTo>
                  <a:pt x="57890" y="337402"/>
                </a:lnTo>
                <a:cubicBezTo>
                  <a:pt x="-19296" y="260217"/>
                  <a:pt x="-19296" y="135074"/>
                  <a:pt x="57890" y="57889"/>
                </a:cubicBezTo>
                <a:cubicBezTo>
                  <a:pt x="96482" y="19296"/>
                  <a:pt x="147064" y="0"/>
                  <a:pt x="197646" y="0"/>
                </a:cubicBezTo>
                <a:close/>
              </a:path>
            </a:pathLst>
          </a:custGeom>
          <a:solidFill>
            <a:srgbClr val="969696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cxnSp>
        <p:nvCxnSpPr>
          <p:cNvPr id="36" name="直接连接符 35"/>
          <p:cNvCxnSpPr/>
          <p:nvPr/>
        </p:nvCxnSpPr>
        <p:spPr>
          <a:xfrm flipH="1">
            <a:off x="2090737" y="3571875"/>
            <a:ext cx="1" cy="781050"/>
          </a:xfrm>
          <a:prstGeom prst="line">
            <a:avLst/>
          </a:prstGeom>
          <a:noFill/>
          <a:ln w="12700" cap="flat" cmpd="sng" algn="ctr">
            <a:solidFill>
              <a:srgbClr val="969696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cxnSp>
      <p:cxnSp>
        <p:nvCxnSpPr>
          <p:cNvPr id="37" name="直接连接符 36"/>
          <p:cNvCxnSpPr/>
          <p:nvPr/>
        </p:nvCxnSpPr>
        <p:spPr>
          <a:xfrm>
            <a:off x="4123134" y="3219452"/>
            <a:ext cx="0" cy="516253"/>
          </a:xfrm>
          <a:prstGeom prst="line">
            <a:avLst/>
          </a:prstGeom>
          <a:noFill/>
          <a:ln w="12700" cap="flat" cmpd="sng" algn="ctr">
            <a:solidFill>
              <a:srgbClr val="969696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cxnSp>
      <p:cxnSp>
        <p:nvCxnSpPr>
          <p:cNvPr id="38" name="直接连接符 37"/>
          <p:cNvCxnSpPr/>
          <p:nvPr/>
        </p:nvCxnSpPr>
        <p:spPr>
          <a:xfrm flipH="1">
            <a:off x="6155530" y="3571875"/>
            <a:ext cx="1" cy="781050"/>
          </a:xfrm>
          <a:prstGeom prst="line">
            <a:avLst/>
          </a:prstGeom>
          <a:noFill/>
          <a:ln w="12700" cap="flat" cmpd="sng" algn="ctr">
            <a:solidFill>
              <a:srgbClr val="969696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cxnSp>
      <p:cxnSp>
        <p:nvCxnSpPr>
          <p:cNvPr id="39" name="直接连接符 38"/>
          <p:cNvCxnSpPr/>
          <p:nvPr/>
        </p:nvCxnSpPr>
        <p:spPr>
          <a:xfrm>
            <a:off x="8187927" y="3219452"/>
            <a:ext cx="0" cy="516253"/>
          </a:xfrm>
          <a:prstGeom prst="line">
            <a:avLst/>
          </a:prstGeom>
          <a:noFill/>
          <a:ln w="12700" cap="flat" cmpd="sng" algn="ctr">
            <a:solidFill>
              <a:srgbClr val="969696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cxnSp>
      <p:cxnSp>
        <p:nvCxnSpPr>
          <p:cNvPr id="40" name="直接连接符 39"/>
          <p:cNvCxnSpPr/>
          <p:nvPr/>
        </p:nvCxnSpPr>
        <p:spPr>
          <a:xfrm flipH="1">
            <a:off x="10220324" y="3571875"/>
            <a:ext cx="1" cy="781050"/>
          </a:xfrm>
          <a:prstGeom prst="line">
            <a:avLst/>
          </a:prstGeom>
          <a:noFill/>
          <a:ln w="12700" cap="flat" cmpd="sng" algn="ctr">
            <a:solidFill>
              <a:srgbClr val="969696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cxnSp>
      <p:grpSp>
        <p:nvGrpSpPr>
          <p:cNvPr id="41" name="组合 40"/>
          <p:cNvGrpSpPr/>
          <p:nvPr/>
        </p:nvGrpSpPr>
        <p:grpSpPr>
          <a:xfrm>
            <a:off x="5331620" y="1809750"/>
            <a:ext cx="1647825" cy="1647825"/>
            <a:chOff x="5331620" y="1809750"/>
            <a:chExt cx="1647825" cy="1647825"/>
          </a:xfrm>
        </p:grpSpPr>
        <p:sp>
          <p:nvSpPr>
            <p:cNvPr id="42" name="椭圆 41"/>
            <p:cNvSpPr/>
            <p:nvPr/>
          </p:nvSpPr>
          <p:spPr>
            <a:xfrm>
              <a:off x="5331620" y="1809750"/>
              <a:ext cx="1647825" cy="164782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43" name="Freeform 61"/>
            <p:cNvSpPr>
              <a:spLocks noEditPoints="1"/>
            </p:cNvSpPr>
            <p:nvPr/>
          </p:nvSpPr>
          <p:spPr bwMode="auto">
            <a:xfrm>
              <a:off x="5994401" y="2472531"/>
              <a:ext cx="322263" cy="322263"/>
            </a:xfrm>
            <a:custGeom>
              <a:avLst/>
              <a:gdLst>
                <a:gd name="T0" fmla="*/ 890 w 1018"/>
                <a:gd name="T1" fmla="*/ 61 h 1017"/>
                <a:gd name="T2" fmla="*/ 876 w 1018"/>
                <a:gd name="T3" fmla="*/ 5 h 1017"/>
                <a:gd name="T4" fmla="*/ 147 w 1018"/>
                <a:gd name="T5" fmla="*/ 2 h 1017"/>
                <a:gd name="T6" fmla="*/ 127 w 1018"/>
                <a:gd name="T7" fmla="*/ 31 h 1017"/>
                <a:gd name="T8" fmla="*/ 131 w 1018"/>
                <a:gd name="T9" fmla="*/ 148 h 1017"/>
                <a:gd name="T10" fmla="*/ 24 w 1018"/>
                <a:gd name="T11" fmla="*/ 243 h 1017"/>
                <a:gd name="T12" fmla="*/ 3 w 1018"/>
                <a:gd name="T13" fmla="*/ 383 h 1017"/>
                <a:gd name="T14" fmla="*/ 61 w 1018"/>
                <a:gd name="T15" fmla="*/ 493 h 1017"/>
                <a:gd name="T16" fmla="*/ 170 w 1018"/>
                <a:gd name="T17" fmla="*/ 551 h 1017"/>
                <a:gd name="T18" fmla="*/ 274 w 1018"/>
                <a:gd name="T19" fmla="*/ 546 h 1017"/>
                <a:gd name="T20" fmla="*/ 382 w 1018"/>
                <a:gd name="T21" fmla="*/ 690 h 1017"/>
                <a:gd name="T22" fmla="*/ 410 w 1018"/>
                <a:gd name="T23" fmla="*/ 735 h 1017"/>
                <a:gd name="T24" fmla="*/ 410 w 1018"/>
                <a:gd name="T25" fmla="*/ 791 h 1017"/>
                <a:gd name="T26" fmla="*/ 379 w 1018"/>
                <a:gd name="T27" fmla="*/ 837 h 1017"/>
                <a:gd name="T28" fmla="*/ 318 w 1018"/>
                <a:gd name="T29" fmla="*/ 858 h 1017"/>
                <a:gd name="T30" fmla="*/ 248 w 1018"/>
                <a:gd name="T31" fmla="*/ 880 h 1017"/>
                <a:gd name="T32" fmla="*/ 197 w 1018"/>
                <a:gd name="T33" fmla="*/ 948 h 1017"/>
                <a:gd name="T34" fmla="*/ 196 w 1018"/>
                <a:gd name="T35" fmla="*/ 1003 h 1017"/>
                <a:gd name="T36" fmla="*/ 795 w 1018"/>
                <a:gd name="T37" fmla="*/ 1017 h 1017"/>
                <a:gd name="T38" fmla="*/ 826 w 1018"/>
                <a:gd name="T39" fmla="*/ 992 h 1017"/>
                <a:gd name="T40" fmla="*/ 812 w 1018"/>
                <a:gd name="T41" fmla="*/ 925 h 1017"/>
                <a:gd name="T42" fmla="*/ 750 w 1018"/>
                <a:gd name="T43" fmla="*/ 869 h 1017"/>
                <a:gd name="T44" fmla="*/ 681 w 1018"/>
                <a:gd name="T45" fmla="*/ 856 h 1017"/>
                <a:gd name="T46" fmla="*/ 633 w 1018"/>
                <a:gd name="T47" fmla="*/ 830 h 1017"/>
                <a:gd name="T48" fmla="*/ 605 w 1018"/>
                <a:gd name="T49" fmla="*/ 772 h 1017"/>
                <a:gd name="T50" fmla="*/ 616 w 1018"/>
                <a:gd name="T51" fmla="*/ 718 h 1017"/>
                <a:gd name="T52" fmla="*/ 639 w 1018"/>
                <a:gd name="T53" fmla="*/ 683 h 1017"/>
                <a:gd name="T54" fmla="*/ 774 w 1018"/>
                <a:gd name="T55" fmla="*/ 554 h 1017"/>
                <a:gd name="T56" fmla="*/ 887 w 1018"/>
                <a:gd name="T57" fmla="*/ 540 h 1017"/>
                <a:gd name="T58" fmla="*/ 983 w 1018"/>
                <a:gd name="T59" fmla="*/ 461 h 1017"/>
                <a:gd name="T60" fmla="*/ 1018 w 1018"/>
                <a:gd name="T61" fmla="*/ 342 h 1017"/>
                <a:gd name="T62" fmla="*/ 971 w 1018"/>
                <a:gd name="T63" fmla="*/ 210 h 1017"/>
                <a:gd name="T64" fmla="*/ 154 w 1018"/>
                <a:gd name="T65" fmla="*/ 481 h 1017"/>
                <a:gd name="T66" fmla="*/ 88 w 1018"/>
                <a:gd name="T67" fmla="*/ 426 h 1017"/>
                <a:gd name="T68" fmla="*/ 63 w 1018"/>
                <a:gd name="T69" fmla="*/ 345 h 1017"/>
                <a:gd name="T70" fmla="*/ 92 w 1018"/>
                <a:gd name="T71" fmla="*/ 256 h 1017"/>
                <a:gd name="T72" fmla="*/ 152 w 1018"/>
                <a:gd name="T73" fmla="*/ 252 h 1017"/>
                <a:gd name="T74" fmla="*/ 241 w 1018"/>
                <a:gd name="T75" fmla="*/ 488 h 1017"/>
                <a:gd name="T76" fmla="*/ 176 w 1018"/>
                <a:gd name="T77" fmla="*/ 487 h 1017"/>
                <a:gd name="T78" fmla="*/ 717 w 1018"/>
                <a:gd name="T79" fmla="*/ 925 h 1017"/>
                <a:gd name="T80" fmla="*/ 263 w 1018"/>
                <a:gd name="T81" fmla="*/ 954 h 1017"/>
                <a:gd name="T82" fmla="*/ 301 w 1018"/>
                <a:gd name="T83" fmla="*/ 925 h 1017"/>
                <a:gd name="T84" fmla="*/ 380 w 1018"/>
                <a:gd name="T85" fmla="*/ 910 h 1017"/>
                <a:gd name="T86" fmla="*/ 448 w 1018"/>
                <a:gd name="T87" fmla="*/ 854 h 1017"/>
                <a:gd name="T88" fmla="*/ 476 w 1018"/>
                <a:gd name="T89" fmla="*/ 778 h 1017"/>
                <a:gd name="T90" fmla="*/ 509 w 1018"/>
                <a:gd name="T91" fmla="*/ 795 h 1017"/>
                <a:gd name="T92" fmla="*/ 543 w 1018"/>
                <a:gd name="T93" fmla="*/ 778 h 1017"/>
                <a:gd name="T94" fmla="*/ 578 w 1018"/>
                <a:gd name="T95" fmla="*/ 865 h 1017"/>
                <a:gd name="T96" fmla="*/ 653 w 1018"/>
                <a:gd name="T97" fmla="*/ 915 h 1017"/>
                <a:gd name="T98" fmla="*/ 494 w 1018"/>
                <a:gd name="T99" fmla="*/ 709 h 1017"/>
                <a:gd name="T100" fmla="*/ 329 w 1018"/>
                <a:gd name="T101" fmla="*/ 511 h 1017"/>
                <a:gd name="T102" fmla="*/ 247 w 1018"/>
                <a:gd name="T103" fmla="*/ 342 h 1017"/>
                <a:gd name="T104" fmla="*/ 196 w 1018"/>
                <a:gd name="T105" fmla="*/ 132 h 1017"/>
                <a:gd name="T106" fmla="*/ 817 w 1018"/>
                <a:gd name="T107" fmla="*/ 164 h 1017"/>
                <a:gd name="T108" fmla="*/ 762 w 1018"/>
                <a:gd name="T109" fmla="*/ 369 h 1017"/>
                <a:gd name="T110" fmla="*/ 663 w 1018"/>
                <a:gd name="T111" fmla="*/ 550 h 1017"/>
                <a:gd name="T112" fmla="*/ 509 w 1018"/>
                <a:gd name="T113" fmla="*/ 722 h 1017"/>
                <a:gd name="T114" fmla="*/ 911 w 1018"/>
                <a:gd name="T115" fmla="*/ 448 h 1017"/>
                <a:gd name="T116" fmla="*/ 842 w 1018"/>
                <a:gd name="T117" fmla="*/ 487 h 1017"/>
                <a:gd name="T118" fmla="*/ 777 w 1018"/>
                <a:gd name="T119" fmla="*/ 489 h 1017"/>
                <a:gd name="T120" fmla="*/ 866 w 1018"/>
                <a:gd name="T121" fmla="*/ 252 h 1017"/>
                <a:gd name="T122" fmla="*/ 926 w 1018"/>
                <a:gd name="T123" fmla="*/ 257 h 1017"/>
                <a:gd name="T124" fmla="*/ 955 w 1018"/>
                <a:gd name="T125" fmla="*/ 345 h 10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18" h="1017">
                  <a:moveTo>
                    <a:pt x="887" y="148"/>
                  </a:moveTo>
                  <a:lnTo>
                    <a:pt x="887" y="148"/>
                  </a:lnTo>
                  <a:lnTo>
                    <a:pt x="884" y="147"/>
                  </a:lnTo>
                  <a:lnTo>
                    <a:pt x="884" y="147"/>
                  </a:lnTo>
                  <a:lnTo>
                    <a:pt x="887" y="119"/>
                  </a:lnTo>
                  <a:lnTo>
                    <a:pt x="889" y="90"/>
                  </a:lnTo>
                  <a:lnTo>
                    <a:pt x="890" y="61"/>
                  </a:lnTo>
                  <a:lnTo>
                    <a:pt x="890" y="31"/>
                  </a:lnTo>
                  <a:lnTo>
                    <a:pt x="890" y="31"/>
                  </a:lnTo>
                  <a:lnTo>
                    <a:pt x="890" y="26"/>
                  </a:lnTo>
                  <a:lnTo>
                    <a:pt x="888" y="19"/>
                  </a:lnTo>
                  <a:lnTo>
                    <a:pt x="885" y="14"/>
                  </a:lnTo>
                  <a:lnTo>
                    <a:pt x="882" y="10"/>
                  </a:lnTo>
                  <a:lnTo>
                    <a:pt x="876" y="5"/>
                  </a:lnTo>
                  <a:lnTo>
                    <a:pt x="871" y="2"/>
                  </a:lnTo>
                  <a:lnTo>
                    <a:pt x="866" y="0"/>
                  </a:lnTo>
                  <a:lnTo>
                    <a:pt x="859" y="0"/>
                  </a:lnTo>
                  <a:lnTo>
                    <a:pt x="160" y="0"/>
                  </a:lnTo>
                  <a:lnTo>
                    <a:pt x="160" y="0"/>
                  </a:lnTo>
                  <a:lnTo>
                    <a:pt x="153" y="0"/>
                  </a:lnTo>
                  <a:lnTo>
                    <a:pt x="147" y="2"/>
                  </a:lnTo>
                  <a:lnTo>
                    <a:pt x="141" y="5"/>
                  </a:lnTo>
                  <a:lnTo>
                    <a:pt x="137" y="10"/>
                  </a:lnTo>
                  <a:lnTo>
                    <a:pt x="133" y="14"/>
                  </a:lnTo>
                  <a:lnTo>
                    <a:pt x="130" y="19"/>
                  </a:lnTo>
                  <a:lnTo>
                    <a:pt x="129" y="26"/>
                  </a:lnTo>
                  <a:lnTo>
                    <a:pt x="127" y="31"/>
                  </a:lnTo>
                  <a:lnTo>
                    <a:pt x="127" y="31"/>
                  </a:lnTo>
                  <a:lnTo>
                    <a:pt x="127" y="61"/>
                  </a:lnTo>
                  <a:lnTo>
                    <a:pt x="130" y="90"/>
                  </a:lnTo>
                  <a:lnTo>
                    <a:pt x="132" y="119"/>
                  </a:lnTo>
                  <a:lnTo>
                    <a:pt x="134" y="147"/>
                  </a:lnTo>
                  <a:lnTo>
                    <a:pt x="134" y="147"/>
                  </a:lnTo>
                  <a:lnTo>
                    <a:pt x="131" y="148"/>
                  </a:lnTo>
                  <a:lnTo>
                    <a:pt x="131" y="148"/>
                  </a:lnTo>
                  <a:lnTo>
                    <a:pt x="110" y="157"/>
                  </a:lnTo>
                  <a:lnTo>
                    <a:pt x="93" y="168"/>
                  </a:lnTo>
                  <a:lnTo>
                    <a:pt x="76" y="180"/>
                  </a:lnTo>
                  <a:lnTo>
                    <a:pt x="61" y="194"/>
                  </a:lnTo>
                  <a:lnTo>
                    <a:pt x="47" y="210"/>
                  </a:lnTo>
                  <a:lnTo>
                    <a:pt x="35" y="226"/>
                  </a:lnTo>
                  <a:lnTo>
                    <a:pt x="24" y="243"/>
                  </a:lnTo>
                  <a:lnTo>
                    <a:pt x="16" y="263"/>
                  </a:lnTo>
                  <a:lnTo>
                    <a:pt x="8" y="281"/>
                  </a:lnTo>
                  <a:lnTo>
                    <a:pt x="4" y="301"/>
                  </a:lnTo>
                  <a:lnTo>
                    <a:pt x="1" y="322"/>
                  </a:lnTo>
                  <a:lnTo>
                    <a:pt x="0" y="342"/>
                  </a:lnTo>
                  <a:lnTo>
                    <a:pt x="0" y="363"/>
                  </a:lnTo>
                  <a:lnTo>
                    <a:pt x="3" y="383"/>
                  </a:lnTo>
                  <a:lnTo>
                    <a:pt x="8" y="404"/>
                  </a:lnTo>
                  <a:lnTo>
                    <a:pt x="15" y="425"/>
                  </a:lnTo>
                  <a:lnTo>
                    <a:pt x="15" y="425"/>
                  </a:lnTo>
                  <a:lnTo>
                    <a:pt x="24" y="443"/>
                  </a:lnTo>
                  <a:lnTo>
                    <a:pt x="35" y="461"/>
                  </a:lnTo>
                  <a:lnTo>
                    <a:pt x="47" y="478"/>
                  </a:lnTo>
                  <a:lnTo>
                    <a:pt x="61" y="493"/>
                  </a:lnTo>
                  <a:lnTo>
                    <a:pt x="76" y="507"/>
                  </a:lnTo>
                  <a:lnTo>
                    <a:pt x="93" y="519"/>
                  </a:lnTo>
                  <a:lnTo>
                    <a:pt x="110" y="530"/>
                  </a:lnTo>
                  <a:lnTo>
                    <a:pt x="130" y="540"/>
                  </a:lnTo>
                  <a:lnTo>
                    <a:pt x="130" y="540"/>
                  </a:lnTo>
                  <a:lnTo>
                    <a:pt x="150" y="546"/>
                  </a:lnTo>
                  <a:lnTo>
                    <a:pt x="170" y="551"/>
                  </a:lnTo>
                  <a:lnTo>
                    <a:pt x="191" y="555"/>
                  </a:lnTo>
                  <a:lnTo>
                    <a:pt x="211" y="556"/>
                  </a:lnTo>
                  <a:lnTo>
                    <a:pt x="211" y="556"/>
                  </a:lnTo>
                  <a:lnTo>
                    <a:pt x="227" y="555"/>
                  </a:lnTo>
                  <a:lnTo>
                    <a:pt x="243" y="554"/>
                  </a:lnTo>
                  <a:lnTo>
                    <a:pt x="259" y="550"/>
                  </a:lnTo>
                  <a:lnTo>
                    <a:pt x="274" y="546"/>
                  </a:lnTo>
                  <a:lnTo>
                    <a:pt x="274" y="546"/>
                  </a:lnTo>
                  <a:lnTo>
                    <a:pt x="301" y="586"/>
                  </a:lnTo>
                  <a:lnTo>
                    <a:pt x="327" y="621"/>
                  </a:lnTo>
                  <a:lnTo>
                    <a:pt x="353" y="654"/>
                  </a:lnTo>
                  <a:lnTo>
                    <a:pt x="379" y="683"/>
                  </a:lnTo>
                  <a:lnTo>
                    <a:pt x="379" y="683"/>
                  </a:lnTo>
                  <a:lnTo>
                    <a:pt x="382" y="690"/>
                  </a:lnTo>
                  <a:lnTo>
                    <a:pt x="386" y="695"/>
                  </a:lnTo>
                  <a:lnTo>
                    <a:pt x="386" y="695"/>
                  </a:lnTo>
                  <a:lnTo>
                    <a:pt x="393" y="703"/>
                  </a:lnTo>
                  <a:lnTo>
                    <a:pt x="398" y="710"/>
                  </a:lnTo>
                  <a:lnTo>
                    <a:pt x="402" y="718"/>
                  </a:lnTo>
                  <a:lnTo>
                    <a:pt x="406" y="726"/>
                  </a:lnTo>
                  <a:lnTo>
                    <a:pt x="410" y="735"/>
                  </a:lnTo>
                  <a:lnTo>
                    <a:pt x="412" y="744"/>
                  </a:lnTo>
                  <a:lnTo>
                    <a:pt x="413" y="753"/>
                  </a:lnTo>
                  <a:lnTo>
                    <a:pt x="414" y="763"/>
                  </a:lnTo>
                  <a:lnTo>
                    <a:pt x="414" y="763"/>
                  </a:lnTo>
                  <a:lnTo>
                    <a:pt x="413" y="772"/>
                  </a:lnTo>
                  <a:lnTo>
                    <a:pt x="412" y="782"/>
                  </a:lnTo>
                  <a:lnTo>
                    <a:pt x="410" y="791"/>
                  </a:lnTo>
                  <a:lnTo>
                    <a:pt x="406" y="799"/>
                  </a:lnTo>
                  <a:lnTo>
                    <a:pt x="402" y="808"/>
                  </a:lnTo>
                  <a:lnTo>
                    <a:pt x="398" y="816"/>
                  </a:lnTo>
                  <a:lnTo>
                    <a:pt x="393" y="824"/>
                  </a:lnTo>
                  <a:lnTo>
                    <a:pt x="386" y="830"/>
                  </a:lnTo>
                  <a:lnTo>
                    <a:pt x="386" y="830"/>
                  </a:lnTo>
                  <a:lnTo>
                    <a:pt x="379" y="837"/>
                  </a:lnTo>
                  <a:lnTo>
                    <a:pt x="371" y="842"/>
                  </a:lnTo>
                  <a:lnTo>
                    <a:pt x="364" y="847"/>
                  </a:lnTo>
                  <a:lnTo>
                    <a:pt x="355" y="851"/>
                  </a:lnTo>
                  <a:lnTo>
                    <a:pt x="346" y="854"/>
                  </a:lnTo>
                  <a:lnTo>
                    <a:pt x="337" y="856"/>
                  </a:lnTo>
                  <a:lnTo>
                    <a:pt x="328" y="858"/>
                  </a:lnTo>
                  <a:lnTo>
                    <a:pt x="318" y="858"/>
                  </a:lnTo>
                  <a:lnTo>
                    <a:pt x="318" y="858"/>
                  </a:lnTo>
                  <a:lnTo>
                    <a:pt x="306" y="859"/>
                  </a:lnTo>
                  <a:lnTo>
                    <a:pt x="293" y="861"/>
                  </a:lnTo>
                  <a:lnTo>
                    <a:pt x="281" y="865"/>
                  </a:lnTo>
                  <a:lnTo>
                    <a:pt x="269" y="869"/>
                  </a:lnTo>
                  <a:lnTo>
                    <a:pt x="257" y="874"/>
                  </a:lnTo>
                  <a:lnTo>
                    <a:pt x="248" y="880"/>
                  </a:lnTo>
                  <a:lnTo>
                    <a:pt x="237" y="887"/>
                  </a:lnTo>
                  <a:lnTo>
                    <a:pt x="228" y="896"/>
                  </a:lnTo>
                  <a:lnTo>
                    <a:pt x="220" y="904"/>
                  </a:lnTo>
                  <a:lnTo>
                    <a:pt x="212" y="915"/>
                  </a:lnTo>
                  <a:lnTo>
                    <a:pt x="207" y="925"/>
                  </a:lnTo>
                  <a:lnTo>
                    <a:pt x="202" y="937"/>
                  </a:lnTo>
                  <a:lnTo>
                    <a:pt x="197" y="948"/>
                  </a:lnTo>
                  <a:lnTo>
                    <a:pt x="194" y="960"/>
                  </a:lnTo>
                  <a:lnTo>
                    <a:pt x="192" y="973"/>
                  </a:lnTo>
                  <a:lnTo>
                    <a:pt x="191" y="986"/>
                  </a:lnTo>
                  <a:lnTo>
                    <a:pt x="191" y="986"/>
                  </a:lnTo>
                  <a:lnTo>
                    <a:pt x="192" y="992"/>
                  </a:lnTo>
                  <a:lnTo>
                    <a:pt x="194" y="998"/>
                  </a:lnTo>
                  <a:lnTo>
                    <a:pt x="196" y="1003"/>
                  </a:lnTo>
                  <a:lnTo>
                    <a:pt x="200" y="1008"/>
                  </a:lnTo>
                  <a:lnTo>
                    <a:pt x="205" y="1012"/>
                  </a:lnTo>
                  <a:lnTo>
                    <a:pt x="210" y="1015"/>
                  </a:lnTo>
                  <a:lnTo>
                    <a:pt x="217" y="1017"/>
                  </a:lnTo>
                  <a:lnTo>
                    <a:pt x="223" y="1017"/>
                  </a:lnTo>
                  <a:lnTo>
                    <a:pt x="795" y="1017"/>
                  </a:lnTo>
                  <a:lnTo>
                    <a:pt x="795" y="1017"/>
                  </a:lnTo>
                  <a:lnTo>
                    <a:pt x="801" y="1017"/>
                  </a:lnTo>
                  <a:lnTo>
                    <a:pt x="808" y="1015"/>
                  </a:lnTo>
                  <a:lnTo>
                    <a:pt x="813" y="1012"/>
                  </a:lnTo>
                  <a:lnTo>
                    <a:pt x="817" y="1008"/>
                  </a:lnTo>
                  <a:lnTo>
                    <a:pt x="822" y="1003"/>
                  </a:lnTo>
                  <a:lnTo>
                    <a:pt x="825" y="998"/>
                  </a:lnTo>
                  <a:lnTo>
                    <a:pt x="826" y="992"/>
                  </a:lnTo>
                  <a:lnTo>
                    <a:pt x="827" y="986"/>
                  </a:lnTo>
                  <a:lnTo>
                    <a:pt x="827" y="986"/>
                  </a:lnTo>
                  <a:lnTo>
                    <a:pt x="826" y="973"/>
                  </a:lnTo>
                  <a:lnTo>
                    <a:pt x="825" y="960"/>
                  </a:lnTo>
                  <a:lnTo>
                    <a:pt x="822" y="948"/>
                  </a:lnTo>
                  <a:lnTo>
                    <a:pt x="817" y="937"/>
                  </a:lnTo>
                  <a:lnTo>
                    <a:pt x="812" y="925"/>
                  </a:lnTo>
                  <a:lnTo>
                    <a:pt x="806" y="915"/>
                  </a:lnTo>
                  <a:lnTo>
                    <a:pt x="798" y="904"/>
                  </a:lnTo>
                  <a:lnTo>
                    <a:pt x="790" y="896"/>
                  </a:lnTo>
                  <a:lnTo>
                    <a:pt x="781" y="887"/>
                  </a:lnTo>
                  <a:lnTo>
                    <a:pt x="771" y="880"/>
                  </a:lnTo>
                  <a:lnTo>
                    <a:pt x="761" y="874"/>
                  </a:lnTo>
                  <a:lnTo>
                    <a:pt x="750" y="869"/>
                  </a:lnTo>
                  <a:lnTo>
                    <a:pt x="738" y="865"/>
                  </a:lnTo>
                  <a:lnTo>
                    <a:pt x="725" y="861"/>
                  </a:lnTo>
                  <a:lnTo>
                    <a:pt x="713" y="859"/>
                  </a:lnTo>
                  <a:lnTo>
                    <a:pt x="699" y="858"/>
                  </a:lnTo>
                  <a:lnTo>
                    <a:pt x="699" y="858"/>
                  </a:lnTo>
                  <a:lnTo>
                    <a:pt x="691" y="858"/>
                  </a:lnTo>
                  <a:lnTo>
                    <a:pt x="681" y="856"/>
                  </a:lnTo>
                  <a:lnTo>
                    <a:pt x="673" y="854"/>
                  </a:lnTo>
                  <a:lnTo>
                    <a:pt x="663" y="851"/>
                  </a:lnTo>
                  <a:lnTo>
                    <a:pt x="655" y="847"/>
                  </a:lnTo>
                  <a:lnTo>
                    <a:pt x="647" y="842"/>
                  </a:lnTo>
                  <a:lnTo>
                    <a:pt x="639" y="837"/>
                  </a:lnTo>
                  <a:lnTo>
                    <a:pt x="633" y="830"/>
                  </a:lnTo>
                  <a:lnTo>
                    <a:pt x="633" y="830"/>
                  </a:lnTo>
                  <a:lnTo>
                    <a:pt x="626" y="824"/>
                  </a:lnTo>
                  <a:lnTo>
                    <a:pt x="620" y="816"/>
                  </a:lnTo>
                  <a:lnTo>
                    <a:pt x="616" y="808"/>
                  </a:lnTo>
                  <a:lnTo>
                    <a:pt x="611" y="799"/>
                  </a:lnTo>
                  <a:lnTo>
                    <a:pt x="608" y="791"/>
                  </a:lnTo>
                  <a:lnTo>
                    <a:pt x="606" y="782"/>
                  </a:lnTo>
                  <a:lnTo>
                    <a:pt x="605" y="772"/>
                  </a:lnTo>
                  <a:lnTo>
                    <a:pt x="605" y="763"/>
                  </a:lnTo>
                  <a:lnTo>
                    <a:pt x="605" y="763"/>
                  </a:lnTo>
                  <a:lnTo>
                    <a:pt x="605" y="753"/>
                  </a:lnTo>
                  <a:lnTo>
                    <a:pt x="606" y="744"/>
                  </a:lnTo>
                  <a:lnTo>
                    <a:pt x="608" y="735"/>
                  </a:lnTo>
                  <a:lnTo>
                    <a:pt x="611" y="726"/>
                  </a:lnTo>
                  <a:lnTo>
                    <a:pt x="616" y="718"/>
                  </a:lnTo>
                  <a:lnTo>
                    <a:pt x="620" y="710"/>
                  </a:lnTo>
                  <a:lnTo>
                    <a:pt x="626" y="703"/>
                  </a:lnTo>
                  <a:lnTo>
                    <a:pt x="633" y="695"/>
                  </a:lnTo>
                  <a:lnTo>
                    <a:pt x="633" y="695"/>
                  </a:lnTo>
                  <a:lnTo>
                    <a:pt x="637" y="690"/>
                  </a:lnTo>
                  <a:lnTo>
                    <a:pt x="639" y="683"/>
                  </a:lnTo>
                  <a:lnTo>
                    <a:pt x="639" y="683"/>
                  </a:lnTo>
                  <a:lnTo>
                    <a:pt x="665" y="654"/>
                  </a:lnTo>
                  <a:lnTo>
                    <a:pt x="691" y="622"/>
                  </a:lnTo>
                  <a:lnTo>
                    <a:pt x="718" y="586"/>
                  </a:lnTo>
                  <a:lnTo>
                    <a:pt x="743" y="546"/>
                  </a:lnTo>
                  <a:lnTo>
                    <a:pt x="743" y="546"/>
                  </a:lnTo>
                  <a:lnTo>
                    <a:pt x="758" y="550"/>
                  </a:lnTo>
                  <a:lnTo>
                    <a:pt x="774" y="554"/>
                  </a:lnTo>
                  <a:lnTo>
                    <a:pt x="791" y="555"/>
                  </a:lnTo>
                  <a:lnTo>
                    <a:pt x="806" y="556"/>
                  </a:lnTo>
                  <a:lnTo>
                    <a:pt x="806" y="556"/>
                  </a:lnTo>
                  <a:lnTo>
                    <a:pt x="827" y="555"/>
                  </a:lnTo>
                  <a:lnTo>
                    <a:pt x="847" y="551"/>
                  </a:lnTo>
                  <a:lnTo>
                    <a:pt x="868" y="546"/>
                  </a:lnTo>
                  <a:lnTo>
                    <a:pt x="887" y="540"/>
                  </a:lnTo>
                  <a:lnTo>
                    <a:pt x="887" y="540"/>
                  </a:lnTo>
                  <a:lnTo>
                    <a:pt x="906" y="530"/>
                  </a:lnTo>
                  <a:lnTo>
                    <a:pt x="925" y="519"/>
                  </a:lnTo>
                  <a:lnTo>
                    <a:pt x="941" y="507"/>
                  </a:lnTo>
                  <a:lnTo>
                    <a:pt x="956" y="493"/>
                  </a:lnTo>
                  <a:lnTo>
                    <a:pt x="970" y="478"/>
                  </a:lnTo>
                  <a:lnTo>
                    <a:pt x="983" y="461"/>
                  </a:lnTo>
                  <a:lnTo>
                    <a:pt x="993" y="443"/>
                  </a:lnTo>
                  <a:lnTo>
                    <a:pt x="1002" y="425"/>
                  </a:lnTo>
                  <a:lnTo>
                    <a:pt x="1002" y="425"/>
                  </a:lnTo>
                  <a:lnTo>
                    <a:pt x="1009" y="404"/>
                  </a:lnTo>
                  <a:lnTo>
                    <a:pt x="1014" y="383"/>
                  </a:lnTo>
                  <a:lnTo>
                    <a:pt x="1017" y="363"/>
                  </a:lnTo>
                  <a:lnTo>
                    <a:pt x="1018" y="342"/>
                  </a:lnTo>
                  <a:lnTo>
                    <a:pt x="1017" y="322"/>
                  </a:lnTo>
                  <a:lnTo>
                    <a:pt x="1014" y="301"/>
                  </a:lnTo>
                  <a:lnTo>
                    <a:pt x="1008" y="281"/>
                  </a:lnTo>
                  <a:lnTo>
                    <a:pt x="1002" y="263"/>
                  </a:lnTo>
                  <a:lnTo>
                    <a:pt x="993" y="243"/>
                  </a:lnTo>
                  <a:lnTo>
                    <a:pt x="983" y="226"/>
                  </a:lnTo>
                  <a:lnTo>
                    <a:pt x="971" y="210"/>
                  </a:lnTo>
                  <a:lnTo>
                    <a:pt x="957" y="194"/>
                  </a:lnTo>
                  <a:lnTo>
                    <a:pt x="942" y="180"/>
                  </a:lnTo>
                  <a:lnTo>
                    <a:pt x="925" y="168"/>
                  </a:lnTo>
                  <a:lnTo>
                    <a:pt x="906" y="157"/>
                  </a:lnTo>
                  <a:lnTo>
                    <a:pt x="887" y="148"/>
                  </a:lnTo>
                  <a:lnTo>
                    <a:pt x="887" y="148"/>
                  </a:lnTo>
                  <a:close/>
                  <a:moveTo>
                    <a:pt x="154" y="481"/>
                  </a:moveTo>
                  <a:lnTo>
                    <a:pt x="154" y="481"/>
                  </a:lnTo>
                  <a:lnTo>
                    <a:pt x="140" y="474"/>
                  </a:lnTo>
                  <a:lnTo>
                    <a:pt x="129" y="467"/>
                  </a:lnTo>
                  <a:lnTo>
                    <a:pt x="117" y="458"/>
                  </a:lnTo>
                  <a:lnTo>
                    <a:pt x="106" y="448"/>
                  </a:lnTo>
                  <a:lnTo>
                    <a:pt x="96" y="438"/>
                  </a:lnTo>
                  <a:lnTo>
                    <a:pt x="88" y="426"/>
                  </a:lnTo>
                  <a:lnTo>
                    <a:pt x="80" y="413"/>
                  </a:lnTo>
                  <a:lnTo>
                    <a:pt x="74" y="400"/>
                  </a:lnTo>
                  <a:lnTo>
                    <a:pt x="74" y="400"/>
                  </a:lnTo>
                  <a:lnTo>
                    <a:pt x="70" y="386"/>
                  </a:lnTo>
                  <a:lnTo>
                    <a:pt x="66" y="373"/>
                  </a:lnTo>
                  <a:lnTo>
                    <a:pt x="64" y="359"/>
                  </a:lnTo>
                  <a:lnTo>
                    <a:pt x="63" y="345"/>
                  </a:lnTo>
                  <a:lnTo>
                    <a:pt x="63" y="331"/>
                  </a:lnTo>
                  <a:lnTo>
                    <a:pt x="65" y="319"/>
                  </a:lnTo>
                  <a:lnTo>
                    <a:pt x="68" y="305"/>
                  </a:lnTo>
                  <a:lnTo>
                    <a:pt x="73" y="292"/>
                  </a:lnTo>
                  <a:lnTo>
                    <a:pt x="78" y="280"/>
                  </a:lnTo>
                  <a:lnTo>
                    <a:pt x="85" y="268"/>
                  </a:lnTo>
                  <a:lnTo>
                    <a:pt x="92" y="256"/>
                  </a:lnTo>
                  <a:lnTo>
                    <a:pt x="101" y="247"/>
                  </a:lnTo>
                  <a:lnTo>
                    <a:pt x="110" y="236"/>
                  </a:lnTo>
                  <a:lnTo>
                    <a:pt x="120" y="227"/>
                  </a:lnTo>
                  <a:lnTo>
                    <a:pt x="132" y="219"/>
                  </a:lnTo>
                  <a:lnTo>
                    <a:pt x="144" y="212"/>
                  </a:lnTo>
                  <a:lnTo>
                    <a:pt x="144" y="212"/>
                  </a:lnTo>
                  <a:lnTo>
                    <a:pt x="152" y="252"/>
                  </a:lnTo>
                  <a:lnTo>
                    <a:pt x="162" y="290"/>
                  </a:lnTo>
                  <a:lnTo>
                    <a:pt x="173" y="326"/>
                  </a:lnTo>
                  <a:lnTo>
                    <a:pt x="184" y="361"/>
                  </a:lnTo>
                  <a:lnTo>
                    <a:pt x="197" y="395"/>
                  </a:lnTo>
                  <a:lnTo>
                    <a:pt x="211" y="428"/>
                  </a:lnTo>
                  <a:lnTo>
                    <a:pt x="226" y="459"/>
                  </a:lnTo>
                  <a:lnTo>
                    <a:pt x="241" y="488"/>
                  </a:lnTo>
                  <a:lnTo>
                    <a:pt x="241" y="488"/>
                  </a:lnTo>
                  <a:lnTo>
                    <a:pt x="230" y="490"/>
                  </a:lnTo>
                  <a:lnTo>
                    <a:pt x="220" y="491"/>
                  </a:lnTo>
                  <a:lnTo>
                    <a:pt x="209" y="491"/>
                  </a:lnTo>
                  <a:lnTo>
                    <a:pt x="197" y="491"/>
                  </a:lnTo>
                  <a:lnTo>
                    <a:pt x="187" y="490"/>
                  </a:lnTo>
                  <a:lnTo>
                    <a:pt x="176" y="487"/>
                  </a:lnTo>
                  <a:lnTo>
                    <a:pt x="165" y="485"/>
                  </a:lnTo>
                  <a:lnTo>
                    <a:pt x="154" y="481"/>
                  </a:lnTo>
                  <a:lnTo>
                    <a:pt x="154" y="481"/>
                  </a:lnTo>
                  <a:close/>
                  <a:moveTo>
                    <a:pt x="699" y="922"/>
                  </a:moveTo>
                  <a:lnTo>
                    <a:pt x="699" y="922"/>
                  </a:lnTo>
                  <a:lnTo>
                    <a:pt x="709" y="923"/>
                  </a:lnTo>
                  <a:lnTo>
                    <a:pt x="717" y="925"/>
                  </a:lnTo>
                  <a:lnTo>
                    <a:pt x="725" y="927"/>
                  </a:lnTo>
                  <a:lnTo>
                    <a:pt x="733" y="931"/>
                  </a:lnTo>
                  <a:lnTo>
                    <a:pt x="739" y="935"/>
                  </a:lnTo>
                  <a:lnTo>
                    <a:pt x="746" y="941"/>
                  </a:lnTo>
                  <a:lnTo>
                    <a:pt x="751" y="947"/>
                  </a:lnTo>
                  <a:lnTo>
                    <a:pt x="755" y="954"/>
                  </a:lnTo>
                  <a:lnTo>
                    <a:pt x="263" y="954"/>
                  </a:lnTo>
                  <a:lnTo>
                    <a:pt x="263" y="954"/>
                  </a:lnTo>
                  <a:lnTo>
                    <a:pt x="268" y="947"/>
                  </a:lnTo>
                  <a:lnTo>
                    <a:pt x="273" y="941"/>
                  </a:lnTo>
                  <a:lnTo>
                    <a:pt x="279" y="935"/>
                  </a:lnTo>
                  <a:lnTo>
                    <a:pt x="286" y="931"/>
                  </a:lnTo>
                  <a:lnTo>
                    <a:pt x="294" y="927"/>
                  </a:lnTo>
                  <a:lnTo>
                    <a:pt x="301" y="925"/>
                  </a:lnTo>
                  <a:lnTo>
                    <a:pt x="310" y="923"/>
                  </a:lnTo>
                  <a:lnTo>
                    <a:pt x="318" y="922"/>
                  </a:lnTo>
                  <a:lnTo>
                    <a:pt x="318" y="922"/>
                  </a:lnTo>
                  <a:lnTo>
                    <a:pt x="333" y="922"/>
                  </a:lnTo>
                  <a:lnTo>
                    <a:pt x="350" y="919"/>
                  </a:lnTo>
                  <a:lnTo>
                    <a:pt x="365" y="915"/>
                  </a:lnTo>
                  <a:lnTo>
                    <a:pt x="380" y="910"/>
                  </a:lnTo>
                  <a:lnTo>
                    <a:pt x="394" y="903"/>
                  </a:lnTo>
                  <a:lnTo>
                    <a:pt x="406" y="896"/>
                  </a:lnTo>
                  <a:lnTo>
                    <a:pt x="419" y="886"/>
                  </a:lnTo>
                  <a:lnTo>
                    <a:pt x="431" y="875"/>
                  </a:lnTo>
                  <a:lnTo>
                    <a:pt x="431" y="875"/>
                  </a:lnTo>
                  <a:lnTo>
                    <a:pt x="440" y="865"/>
                  </a:lnTo>
                  <a:lnTo>
                    <a:pt x="448" y="854"/>
                  </a:lnTo>
                  <a:lnTo>
                    <a:pt x="456" y="842"/>
                  </a:lnTo>
                  <a:lnTo>
                    <a:pt x="462" y="830"/>
                  </a:lnTo>
                  <a:lnTo>
                    <a:pt x="468" y="817"/>
                  </a:lnTo>
                  <a:lnTo>
                    <a:pt x="471" y="805"/>
                  </a:lnTo>
                  <a:lnTo>
                    <a:pt x="474" y="792"/>
                  </a:lnTo>
                  <a:lnTo>
                    <a:pt x="476" y="778"/>
                  </a:lnTo>
                  <a:lnTo>
                    <a:pt x="476" y="778"/>
                  </a:lnTo>
                  <a:lnTo>
                    <a:pt x="490" y="788"/>
                  </a:lnTo>
                  <a:lnTo>
                    <a:pt x="490" y="788"/>
                  </a:lnTo>
                  <a:lnTo>
                    <a:pt x="494" y="792"/>
                  </a:lnTo>
                  <a:lnTo>
                    <a:pt x="500" y="793"/>
                  </a:lnTo>
                  <a:lnTo>
                    <a:pt x="504" y="795"/>
                  </a:lnTo>
                  <a:lnTo>
                    <a:pt x="509" y="795"/>
                  </a:lnTo>
                  <a:lnTo>
                    <a:pt x="509" y="795"/>
                  </a:lnTo>
                  <a:lnTo>
                    <a:pt x="514" y="795"/>
                  </a:lnTo>
                  <a:lnTo>
                    <a:pt x="519" y="793"/>
                  </a:lnTo>
                  <a:lnTo>
                    <a:pt x="523" y="792"/>
                  </a:lnTo>
                  <a:lnTo>
                    <a:pt x="528" y="788"/>
                  </a:lnTo>
                  <a:lnTo>
                    <a:pt x="528" y="788"/>
                  </a:lnTo>
                  <a:lnTo>
                    <a:pt x="543" y="778"/>
                  </a:lnTo>
                  <a:lnTo>
                    <a:pt x="543" y="778"/>
                  </a:lnTo>
                  <a:lnTo>
                    <a:pt x="544" y="792"/>
                  </a:lnTo>
                  <a:lnTo>
                    <a:pt x="547" y="805"/>
                  </a:lnTo>
                  <a:lnTo>
                    <a:pt x="551" y="817"/>
                  </a:lnTo>
                  <a:lnTo>
                    <a:pt x="557" y="830"/>
                  </a:lnTo>
                  <a:lnTo>
                    <a:pt x="562" y="842"/>
                  </a:lnTo>
                  <a:lnTo>
                    <a:pt x="570" y="854"/>
                  </a:lnTo>
                  <a:lnTo>
                    <a:pt x="578" y="865"/>
                  </a:lnTo>
                  <a:lnTo>
                    <a:pt x="588" y="875"/>
                  </a:lnTo>
                  <a:lnTo>
                    <a:pt x="588" y="875"/>
                  </a:lnTo>
                  <a:lnTo>
                    <a:pt x="600" y="886"/>
                  </a:lnTo>
                  <a:lnTo>
                    <a:pt x="611" y="896"/>
                  </a:lnTo>
                  <a:lnTo>
                    <a:pt x="625" y="903"/>
                  </a:lnTo>
                  <a:lnTo>
                    <a:pt x="639" y="910"/>
                  </a:lnTo>
                  <a:lnTo>
                    <a:pt x="653" y="915"/>
                  </a:lnTo>
                  <a:lnTo>
                    <a:pt x="668" y="919"/>
                  </a:lnTo>
                  <a:lnTo>
                    <a:pt x="684" y="922"/>
                  </a:lnTo>
                  <a:lnTo>
                    <a:pt x="699" y="922"/>
                  </a:lnTo>
                  <a:lnTo>
                    <a:pt x="699" y="922"/>
                  </a:lnTo>
                  <a:close/>
                  <a:moveTo>
                    <a:pt x="509" y="722"/>
                  </a:moveTo>
                  <a:lnTo>
                    <a:pt x="509" y="722"/>
                  </a:lnTo>
                  <a:lnTo>
                    <a:pt x="494" y="709"/>
                  </a:lnTo>
                  <a:lnTo>
                    <a:pt x="476" y="692"/>
                  </a:lnTo>
                  <a:lnTo>
                    <a:pt x="456" y="672"/>
                  </a:lnTo>
                  <a:lnTo>
                    <a:pt x="432" y="647"/>
                  </a:lnTo>
                  <a:lnTo>
                    <a:pt x="408" y="618"/>
                  </a:lnTo>
                  <a:lnTo>
                    <a:pt x="382" y="586"/>
                  </a:lnTo>
                  <a:lnTo>
                    <a:pt x="355" y="550"/>
                  </a:lnTo>
                  <a:lnTo>
                    <a:pt x="329" y="511"/>
                  </a:lnTo>
                  <a:lnTo>
                    <a:pt x="316" y="489"/>
                  </a:lnTo>
                  <a:lnTo>
                    <a:pt x="303" y="467"/>
                  </a:lnTo>
                  <a:lnTo>
                    <a:pt x="292" y="444"/>
                  </a:lnTo>
                  <a:lnTo>
                    <a:pt x="280" y="420"/>
                  </a:lnTo>
                  <a:lnTo>
                    <a:pt x="268" y="395"/>
                  </a:lnTo>
                  <a:lnTo>
                    <a:pt x="257" y="369"/>
                  </a:lnTo>
                  <a:lnTo>
                    <a:pt x="247" y="342"/>
                  </a:lnTo>
                  <a:lnTo>
                    <a:pt x="237" y="315"/>
                  </a:lnTo>
                  <a:lnTo>
                    <a:pt x="228" y="286"/>
                  </a:lnTo>
                  <a:lnTo>
                    <a:pt x="220" y="257"/>
                  </a:lnTo>
                  <a:lnTo>
                    <a:pt x="212" y="227"/>
                  </a:lnTo>
                  <a:lnTo>
                    <a:pt x="206" y="196"/>
                  </a:lnTo>
                  <a:lnTo>
                    <a:pt x="200" y="164"/>
                  </a:lnTo>
                  <a:lnTo>
                    <a:pt x="196" y="132"/>
                  </a:lnTo>
                  <a:lnTo>
                    <a:pt x="193" y="98"/>
                  </a:lnTo>
                  <a:lnTo>
                    <a:pt x="192" y="63"/>
                  </a:lnTo>
                  <a:lnTo>
                    <a:pt x="827" y="63"/>
                  </a:lnTo>
                  <a:lnTo>
                    <a:pt x="827" y="63"/>
                  </a:lnTo>
                  <a:lnTo>
                    <a:pt x="825" y="98"/>
                  </a:lnTo>
                  <a:lnTo>
                    <a:pt x="822" y="132"/>
                  </a:lnTo>
                  <a:lnTo>
                    <a:pt x="817" y="164"/>
                  </a:lnTo>
                  <a:lnTo>
                    <a:pt x="812" y="196"/>
                  </a:lnTo>
                  <a:lnTo>
                    <a:pt x="806" y="227"/>
                  </a:lnTo>
                  <a:lnTo>
                    <a:pt x="798" y="257"/>
                  </a:lnTo>
                  <a:lnTo>
                    <a:pt x="791" y="286"/>
                  </a:lnTo>
                  <a:lnTo>
                    <a:pt x="781" y="315"/>
                  </a:lnTo>
                  <a:lnTo>
                    <a:pt x="771" y="342"/>
                  </a:lnTo>
                  <a:lnTo>
                    <a:pt x="762" y="369"/>
                  </a:lnTo>
                  <a:lnTo>
                    <a:pt x="750" y="395"/>
                  </a:lnTo>
                  <a:lnTo>
                    <a:pt x="739" y="420"/>
                  </a:lnTo>
                  <a:lnTo>
                    <a:pt x="726" y="444"/>
                  </a:lnTo>
                  <a:lnTo>
                    <a:pt x="714" y="467"/>
                  </a:lnTo>
                  <a:lnTo>
                    <a:pt x="702" y="489"/>
                  </a:lnTo>
                  <a:lnTo>
                    <a:pt x="689" y="511"/>
                  </a:lnTo>
                  <a:lnTo>
                    <a:pt x="663" y="550"/>
                  </a:lnTo>
                  <a:lnTo>
                    <a:pt x="636" y="586"/>
                  </a:lnTo>
                  <a:lnTo>
                    <a:pt x="610" y="618"/>
                  </a:lnTo>
                  <a:lnTo>
                    <a:pt x="586" y="647"/>
                  </a:lnTo>
                  <a:lnTo>
                    <a:pt x="563" y="672"/>
                  </a:lnTo>
                  <a:lnTo>
                    <a:pt x="542" y="692"/>
                  </a:lnTo>
                  <a:lnTo>
                    <a:pt x="523" y="709"/>
                  </a:lnTo>
                  <a:lnTo>
                    <a:pt x="509" y="722"/>
                  </a:lnTo>
                  <a:lnTo>
                    <a:pt x="509" y="722"/>
                  </a:lnTo>
                  <a:close/>
                  <a:moveTo>
                    <a:pt x="943" y="400"/>
                  </a:moveTo>
                  <a:lnTo>
                    <a:pt x="943" y="400"/>
                  </a:lnTo>
                  <a:lnTo>
                    <a:pt x="936" y="413"/>
                  </a:lnTo>
                  <a:lnTo>
                    <a:pt x="929" y="426"/>
                  </a:lnTo>
                  <a:lnTo>
                    <a:pt x="920" y="438"/>
                  </a:lnTo>
                  <a:lnTo>
                    <a:pt x="911" y="448"/>
                  </a:lnTo>
                  <a:lnTo>
                    <a:pt x="900" y="458"/>
                  </a:lnTo>
                  <a:lnTo>
                    <a:pt x="889" y="467"/>
                  </a:lnTo>
                  <a:lnTo>
                    <a:pt x="876" y="474"/>
                  </a:lnTo>
                  <a:lnTo>
                    <a:pt x="864" y="481"/>
                  </a:lnTo>
                  <a:lnTo>
                    <a:pt x="864" y="481"/>
                  </a:lnTo>
                  <a:lnTo>
                    <a:pt x="853" y="485"/>
                  </a:lnTo>
                  <a:lnTo>
                    <a:pt x="842" y="487"/>
                  </a:lnTo>
                  <a:lnTo>
                    <a:pt x="831" y="490"/>
                  </a:lnTo>
                  <a:lnTo>
                    <a:pt x="821" y="491"/>
                  </a:lnTo>
                  <a:lnTo>
                    <a:pt x="809" y="491"/>
                  </a:lnTo>
                  <a:lnTo>
                    <a:pt x="798" y="491"/>
                  </a:lnTo>
                  <a:lnTo>
                    <a:pt x="787" y="490"/>
                  </a:lnTo>
                  <a:lnTo>
                    <a:pt x="777" y="489"/>
                  </a:lnTo>
                  <a:lnTo>
                    <a:pt x="777" y="489"/>
                  </a:lnTo>
                  <a:lnTo>
                    <a:pt x="792" y="459"/>
                  </a:lnTo>
                  <a:lnTo>
                    <a:pt x="807" y="428"/>
                  </a:lnTo>
                  <a:lnTo>
                    <a:pt x="821" y="396"/>
                  </a:lnTo>
                  <a:lnTo>
                    <a:pt x="833" y="361"/>
                  </a:lnTo>
                  <a:lnTo>
                    <a:pt x="845" y="326"/>
                  </a:lnTo>
                  <a:lnTo>
                    <a:pt x="856" y="290"/>
                  </a:lnTo>
                  <a:lnTo>
                    <a:pt x="866" y="252"/>
                  </a:lnTo>
                  <a:lnTo>
                    <a:pt x="874" y="212"/>
                  </a:lnTo>
                  <a:lnTo>
                    <a:pt x="874" y="212"/>
                  </a:lnTo>
                  <a:lnTo>
                    <a:pt x="886" y="220"/>
                  </a:lnTo>
                  <a:lnTo>
                    <a:pt x="898" y="227"/>
                  </a:lnTo>
                  <a:lnTo>
                    <a:pt x="908" y="237"/>
                  </a:lnTo>
                  <a:lnTo>
                    <a:pt x="917" y="247"/>
                  </a:lnTo>
                  <a:lnTo>
                    <a:pt x="926" y="257"/>
                  </a:lnTo>
                  <a:lnTo>
                    <a:pt x="933" y="268"/>
                  </a:lnTo>
                  <a:lnTo>
                    <a:pt x="940" y="280"/>
                  </a:lnTo>
                  <a:lnTo>
                    <a:pt x="945" y="293"/>
                  </a:lnTo>
                  <a:lnTo>
                    <a:pt x="949" y="306"/>
                  </a:lnTo>
                  <a:lnTo>
                    <a:pt x="952" y="319"/>
                  </a:lnTo>
                  <a:lnTo>
                    <a:pt x="954" y="332"/>
                  </a:lnTo>
                  <a:lnTo>
                    <a:pt x="955" y="345"/>
                  </a:lnTo>
                  <a:lnTo>
                    <a:pt x="954" y="359"/>
                  </a:lnTo>
                  <a:lnTo>
                    <a:pt x="952" y="373"/>
                  </a:lnTo>
                  <a:lnTo>
                    <a:pt x="948" y="386"/>
                  </a:lnTo>
                  <a:lnTo>
                    <a:pt x="943" y="400"/>
                  </a:lnTo>
                  <a:lnTo>
                    <a:pt x="943" y="400"/>
                  </a:ln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+mj-ea"/>
                <a:ea typeface="+mj-ea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7706917" y="2152649"/>
            <a:ext cx="962026" cy="962026"/>
            <a:chOff x="7706917" y="2152649"/>
            <a:chExt cx="962026" cy="962026"/>
          </a:xfrm>
        </p:grpSpPr>
        <p:sp>
          <p:nvSpPr>
            <p:cNvPr id="45" name="椭圆 44"/>
            <p:cNvSpPr/>
            <p:nvPr/>
          </p:nvSpPr>
          <p:spPr>
            <a:xfrm>
              <a:off x="7706917" y="2152649"/>
              <a:ext cx="962026" cy="962026"/>
            </a:xfrm>
            <a:prstGeom prst="ellipse">
              <a:avLst/>
            </a:prstGeom>
            <a:solidFill>
              <a:srgbClr val="78D26E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46" name="Freeform 84"/>
            <p:cNvSpPr>
              <a:spLocks noEditPoints="1"/>
            </p:cNvSpPr>
            <p:nvPr/>
          </p:nvSpPr>
          <p:spPr bwMode="auto">
            <a:xfrm>
              <a:off x="8026799" y="2472531"/>
              <a:ext cx="322263" cy="322263"/>
            </a:xfrm>
            <a:custGeom>
              <a:avLst/>
              <a:gdLst>
                <a:gd name="T0" fmla="*/ 1017 w 1019"/>
                <a:gd name="T1" fmla="*/ 375 h 1017"/>
                <a:gd name="T2" fmla="*/ 1014 w 1019"/>
                <a:gd name="T3" fmla="*/ 366 h 1017"/>
                <a:gd name="T4" fmla="*/ 757 w 1019"/>
                <a:gd name="T5" fmla="*/ 13 h 1017"/>
                <a:gd name="T6" fmla="*/ 750 w 1019"/>
                <a:gd name="T7" fmla="*/ 6 h 1017"/>
                <a:gd name="T8" fmla="*/ 749 w 1019"/>
                <a:gd name="T9" fmla="*/ 5 h 1017"/>
                <a:gd name="T10" fmla="*/ 739 w 1019"/>
                <a:gd name="T11" fmla="*/ 1 h 1017"/>
                <a:gd name="T12" fmla="*/ 739 w 1019"/>
                <a:gd name="T13" fmla="*/ 1 h 1017"/>
                <a:gd name="T14" fmla="*/ 286 w 1019"/>
                <a:gd name="T15" fmla="*/ 0 h 1017"/>
                <a:gd name="T16" fmla="*/ 279 w 1019"/>
                <a:gd name="T17" fmla="*/ 1 h 1017"/>
                <a:gd name="T18" fmla="*/ 278 w 1019"/>
                <a:gd name="T19" fmla="*/ 1 h 1017"/>
                <a:gd name="T20" fmla="*/ 269 w 1019"/>
                <a:gd name="T21" fmla="*/ 5 h 1017"/>
                <a:gd name="T22" fmla="*/ 267 w 1019"/>
                <a:gd name="T23" fmla="*/ 6 h 1017"/>
                <a:gd name="T24" fmla="*/ 6 w 1019"/>
                <a:gd name="T25" fmla="*/ 363 h 1017"/>
                <a:gd name="T26" fmla="*/ 5 w 1019"/>
                <a:gd name="T27" fmla="*/ 365 h 1017"/>
                <a:gd name="T28" fmla="*/ 3 w 1019"/>
                <a:gd name="T29" fmla="*/ 369 h 1017"/>
                <a:gd name="T30" fmla="*/ 1 w 1019"/>
                <a:gd name="T31" fmla="*/ 373 h 1017"/>
                <a:gd name="T32" fmla="*/ 0 w 1019"/>
                <a:gd name="T33" fmla="*/ 382 h 1017"/>
                <a:gd name="T34" fmla="*/ 0 w 1019"/>
                <a:gd name="T35" fmla="*/ 386 h 1017"/>
                <a:gd name="T36" fmla="*/ 3 w 1019"/>
                <a:gd name="T37" fmla="*/ 395 h 1017"/>
                <a:gd name="T38" fmla="*/ 4 w 1019"/>
                <a:gd name="T39" fmla="*/ 396 h 1017"/>
                <a:gd name="T40" fmla="*/ 7 w 1019"/>
                <a:gd name="T41" fmla="*/ 401 h 1017"/>
                <a:gd name="T42" fmla="*/ 485 w 1019"/>
                <a:gd name="T43" fmla="*/ 1007 h 1017"/>
                <a:gd name="T44" fmla="*/ 490 w 1019"/>
                <a:gd name="T45" fmla="*/ 1011 h 1017"/>
                <a:gd name="T46" fmla="*/ 493 w 1019"/>
                <a:gd name="T47" fmla="*/ 1013 h 1017"/>
                <a:gd name="T48" fmla="*/ 496 w 1019"/>
                <a:gd name="T49" fmla="*/ 1015 h 1017"/>
                <a:gd name="T50" fmla="*/ 501 w 1019"/>
                <a:gd name="T51" fmla="*/ 1017 h 1017"/>
                <a:gd name="T52" fmla="*/ 509 w 1019"/>
                <a:gd name="T53" fmla="*/ 1017 h 1017"/>
                <a:gd name="T54" fmla="*/ 509 w 1019"/>
                <a:gd name="T55" fmla="*/ 1017 h 1017"/>
                <a:gd name="T56" fmla="*/ 515 w 1019"/>
                <a:gd name="T57" fmla="*/ 1017 h 1017"/>
                <a:gd name="T58" fmla="*/ 518 w 1019"/>
                <a:gd name="T59" fmla="*/ 1016 h 1017"/>
                <a:gd name="T60" fmla="*/ 524 w 1019"/>
                <a:gd name="T61" fmla="*/ 1013 h 1017"/>
                <a:gd name="T62" fmla="*/ 525 w 1019"/>
                <a:gd name="T63" fmla="*/ 1013 h 1017"/>
                <a:gd name="T64" fmla="*/ 532 w 1019"/>
                <a:gd name="T65" fmla="*/ 1007 h 1017"/>
                <a:gd name="T66" fmla="*/ 1008 w 1019"/>
                <a:gd name="T67" fmla="*/ 404 h 1017"/>
                <a:gd name="T68" fmla="*/ 1015 w 1019"/>
                <a:gd name="T69" fmla="*/ 394 h 1017"/>
                <a:gd name="T70" fmla="*/ 1019 w 1019"/>
                <a:gd name="T71" fmla="*/ 382 h 1017"/>
                <a:gd name="T72" fmla="*/ 691 w 1019"/>
                <a:gd name="T73" fmla="*/ 63 h 1017"/>
                <a:gd name="T74" fmla="*/ 327 w 1019"/>
                <a:gd name="T75" fmla="*/ 63 h 1017"/>
                <a:gd name="T76" fmla="*/ 328 w 1019"/>
                <a:gd name="T77" fmla="*/ 350 h 1017"/>
                <a:gd name="T78" fmla="*/ 97 w 1019"/>
                <a:gd name="T79" fmla="*/ 413 h 1017"/>
                <a:gd name="T80" fmla="*/ 97 w 1019"/>
                <a:gd name="T81" fmla="*/ 413 h 1017"/>
                <a:gd name="T82" fmla="*/ 610 w 1019"/>
                <a:gd name="T83" fmla="*/ 413 h 1017"/>
                <a:gd name="T84" fmla="*/ 675 w 1019"/>
                <a:gd name="T85" fmla="*/ 413 h 1017"/>
                <a:gd name="T86" fmla="*/ 689 w 1019"/>
                <a:gd name="T87" fmla="*/ 350 h 1017"/>
                <a:gd name="T88" fmla="*/ 689 w 1019"/>
                <a:gd name="T89" fmla="*/ 350 h 10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019" h="1017">
                  <a:moveTo>
                    <a:pt x="1018" y="376"/>
                  </a:moveTo>
                  <a:lnTo>
                    <a:pt x="1018" y="376"/>
                  </a:lnTo>
                  <a:lnTo>
                    <a:pt x="1017" y="375"/>
                  </a:lnTo>
                  <a:lnTo>
                    <a:pt x="1017" y="375"/>
                  </a:lnTo>
                  <a:lnTo>
                    <a:pt x="1015" y="371"/>
                  </a:lnTo>
                  <a:lnTo>
                    <a:pt x="1014" y="366"/>
                  </a:lnTo>
                  <a:lnTo>
                    <a:pt x="1011" y="363"/>
                  </a:lnTo>
                  <a:lnTo>
                    <a:pt x="1008" y="358"/>
                  </a:lnTo>
                  <a:lnTo>
                    <a:pt x="757" y="13"/>
                  </a:lnTo>
                  <a:lnTo>
                    <a:pt x="757" y="13"/>
                  </a:lnTo>
                  <a:lnTo>
                    <a:pt x="754" y="10"/>
                  </a:lnTo>
                  <a:lnTo>
                    <a:pt x="750" y="6"/>
                  </a:lnTo>
                  <a:lnTo>
                    <a:pt x="750" y="6"/>
                  </a:lnTo>
                  <a:lnTo>
                    <a:pt x="749" y="5"/>
                  </a:lnTo>
                  <a:lnTo>
                    <a:pt x="749" y="5"/>
                  </a:lnTo>
                  <a:lnTo>
                    <a:pt x="744" y="2"/>
                  </a:lnTo>
                  <a:lnTo>
                    <a:pt x="739" y="1"/>
                  </a:lnTo>
                  <a:lnTo>
                    <a:pt x="739" y="1"/>
                  </a:lnTo>
                  <a:lnTo>
                    <a:pt x="739" y="1"/>
                  </a:lnTo>
                  <a:lnTo>
                    <a:pt x="739" y="1"/>
                  </a:lnTo>
                  <a:lnTo>
                    <a:pt x="739" y="1"/>
                  </a:lnTo>
                  <a:lnTo>
                    <a:pt x="739" y="1"/>
                  </a:lnTo>
                  <a:lnTo>
                    <a:pt x="731" y="0"/>
                  </a:lnTo>
                  <a:lnTo>
                    <a:pt x="286" y="0"/>
                  </a:lnTo>
                  <a:lnTo>
                    <a:pt x="286" y="0"/>
                  </a:lnTo>
                  <a:lnTo>
                    <a:pt x="279" y="1"/>
                  </a:lnTo>
                  <a:lnTo>
                    <a:pt x="279" y="1"/>
                  </a:lnTo>
                  <a:lnTo>
                    <a:pt x="278" y="1"/>
                  </a:lnTo>
                  <a:lnTo>
                    <a:pt x="278" y="1"/>
                  </a:lnTo>
                  <a:lnTo>
                    <a:pt x="278" y="1"/>
                  </a:lnTo>
                  <a:lnTo>
                    <a:pt x="278" y="1"/>
                  </a:lnTo>
                  <a:lnTo>
                    <a:pt x="273" y="2"/>
                  </a:lnTo>
                  <a:lnTo>
                    <a:pt x="269" y="5"/>
                  </a:lnTo>
                  <a:lnTo>
                    <a:pt x="269" y="5"/>
                  </a:lnTo>
                  <a:lnTo>
                    <a:pt x="267" y="6"/>
                  </a:lnTo>
                  <a:lnTo>
                    <a:pt x="267" y="6"/>
                  </a:lnTo>
                  <a:lnTo>
                    <a:pt x="263" y="10"/>
                  </a:lnTo>
                  <a:lnTo>
                    <a:pt x="260" y="13"/>
                  </a:lnTo>
                  <a:lnTo>
                    <a:pt x="6" y="363"/>
                  </a:lnTo>
                  <a:lnTo>
                    <a:pt x="6" y="363"/>
                  </a:lnTo>
                  <a:lnTo>
                    <a:pt x="5" y="365"/>
                  </a:lnTo>
                  <a:lnTo>
                    <a:pt x="5" y="365"/>
                  </a:lnTo>
                  <a:lnTo>
                    <a:pt x="3" y="368"/>
                  </a:lnTo>
                  <a:lnTo>
                    <a:pt x="3" y="368"/>
                  </a:lnTo>
                  <a:lnTo>
                    <a:pt x="3" y="369"/>
                  </a:lnTo>
                  <a:lnTo>
                    <a:pt x="3" y="369"/>
                  </a:lnTo>
                  <a:lnTo>
                    <a:pt x="1" y="373"/>
                  </a:lnTo>
                  <a:lnTo>
                    <a:pt x="1" y="373"/>
                  </a:lnTo>
                  <a:lnTo>
                    <a:pt x="0" y="378"/>
                  </a:lnTo>
                  <a:lnTo>
                    <a:pt x="0" y="378"/>
                  </a:lnTo>
                  <a:lnTo>
                    <a:pt x="0" y="382"/>
                  </a:lnTo>
                  <a:lnTo>
                    <a:pt x="0" y="382"/>
                  </a:lnTo>
                  <a:lnTo>
                    <a:pt x="0" y="386"/>
                  </a:lnTo>
                  <a:lnTo>
                    <a:pt x="0" y="386"/>
                  </a:lnTo>
                  <a:lnTo>
                    <a:pt x="1" y="390"/>
                  </a:lnTo>
                  <a:lnTo>
                    <a:pt x="1" y="390"/>
                  </a:lnTo>
                  <a:lnTo>
                    <a:pt x="3" y="395"/>
                  </a:lnTo>
                  <a:lnTo>
                    <a:pt x="3" y="395"/>
                  </a:lnTo>
                  <a:lnTo>
                    <a:pt x="4" y="396"/>
                  </a:lnTo>
                  <a:lnTo>
                    <a:pt x="4" y="396"/>
                  </a:lnTo>
                  <a:lnTo>
                    <a:pt x="5" y="398"/>
                  </a:lnTo>
                  <a:lnTo>
                    <a:pt x="5" y="398"/>
                  </a:lnTo>
                  <a:lnTo>
                    <a:pt x="7" y="401"/>
                  </a:lnTo>
                  <a:lnTo>
                    <a:pt x="483" y="1005"/>
                  </a:lnTo>
                  <a:lnTo>
                    <a:pt x="483" y="1005"/>
                  </a:lnTo>
                  <a:lnTo>
                    <a:pt x="485" y="1007"/>
                  </a:lnTo>
                  <a:lnTo>
                    <a:pt x="485" y="1007"/>
                  </a:lnTo>
                  <a:lnTo>
                    <a:pt x="490" y="1011"/>
                  </a:lnTo>
                  <a:lnTo>
                    <a:pt x="490" y="1011"/>
                  </a:lnTo>
                  <a:lnTo>
                    <a:pt x="492" y="1013"/>
                  </a:lnTo>
                  <a:lnTo>
                    <a:pt x="492" y="1013"/>
                  </a:lnTo>
                  <a:lnTo>
                    <a:pt x="493" y="1013"/>
                  </a:lnTo>
                  <a:lnTo>
                    <a:pt x="493" y="1013"/>
                  </a:lnTo>
                  <a:lnTo>
                    <a:pt x="496" y="1015"/>
                  </a:lnTo>
                  <a:lnTo>
                    <a:pt x="496" y="1015"/>
                  </a:lnTo>
                  <a:lnTo>
                    <a:pt x="500" y="1016"/>
                  </a:lnTo>
                  <a:lnTo>
                    <a:pt x="500" y="1016"/>
                  </a:lnTo>
                  <a:lnTo>
                    <a:pt x="501" y="1017"/>
                  </a:lnTo>
                  <a:lnTo>
                    <a:pt x="501" y="1017"/>
                  </a:lnTo>
                  <a:lnTo>
                    <a:pt x="509" y="1017"/>
                  </a:lnTo>
                  <a:lnTo>
                    <a:pt x="509" y="1017"/>
                  </a:lnTo>
                  <a:lnTo>
                    <a:pt x="509" y="1017"/>
                  </a:lnTo>
                  <a:lnTo>
                    <a:pt x="509" y="1017"/>
                  </a:lnTo>
                  <a:lnTo>
                    <a:pt x="509" y="1017"/>
                  </a:lnTo>
                  <a:lnTo>
                    <a:pt x="509" y="1017"/>
                  </a:lnTo>
                  <a:lnTo>
                    <a:pt x="509" y="1017"/>
                  </a:lnTo>
                  <a:lnTo>
                    <a:pt x="515" y="1017"/>
                  </a:lnTo>
                  <a:lnTo>
                    <a:pt x="515" y="1017"/>
                  </a:lnTo>
                  <a:lnTo>
                    <a:pt x="518" y="1016"/>
                  </a:lnTo>
                  <a:lnTo>
                    <a:pt x="518" y="1016"/>
                  </a:lnTo>
                  <a:lnTo>
                    <a:pt x="521" y="1015"/>
                  </a:lnTo>
                  <a:lnTo>
                    <a:pt x="521" y="1015"/>
                  </a:lnTo>
                  <a:lnTo>
                    <a:pt x="524" y="1013"/>
                  </a:lnTo>
                  <a:lnTo>
                    <a:pt x="524" y="1013"/>
                  </a:lnTo>
                  <a:lnTo>
                    <a:pt x="525" y="1013"/>
                  </a:lnTo>
                  <a:lnTo>
                    <a:pt x="525" y="1013"/>
                  </a:lnTo>
                  <a:lnTo>
                    <a:pt x="527" y="1011"/>
                  </a:lnTo>
                  <a:lnTo>
                    <a:pt x="527" y="1011"/>
                  </a:lnTo>
                  <a:lnTo>
                    <a:pt x="532" y="1007"/>
                  </a:lnTo>
                  <a:lnTo>
                    <a:pt x="532" y="1007"/>
                  </a:lnTo>
                  <a:lnTo>
                    <a:pt x="534" y="1005"/>
                  </a:lnTo>
                  <a:lnTo>
                    <a:pt x="1008" y="404"/>
                  </a:lnTo>
                  <a:lnTo>
                    <a:pt x="1008" y="404"/>
                  </a:lnTo>
                  <a:lnTo>
                    <a:pt x="1012" y="400"/>
                  </a:lnTo>
                  <a:lnTo>
                    <a:pt x="1015" y="394"/>
                  </a:lnTo>
                  <a:lnTo>
                    <a:pt x="1018" y="388"/>
                  </a:lnTo>
                  <a:lnTo>
                    <a:pt x="1019" y="382"/>
                  </a:lnTo>
                  <a:lnTo>
                    <a:pt x="1019" y="382"/>
                  </a:lnTo>
                  <a:lnTo>
                    <a:pt x="1018" y="376"/>
                  </a:lnTo>
                  <a:lnTo>
                    <a:pt x="1018" y="376"/>
                  </a:lnTo>
                  <a:close/>
                  <a:moveTo>
                    <a:pt x="691" y="63"/>
                  </a:moveTo>
                  <a:lnTo>
                    <a:pt x="625" y="350"/>
                  </a:lnTo>
                  <a:lnTo>
                    <a:pt x="393" y="350"/>
                  </a:lnTo>
                  <a:lnTo>
                    <a:pt x="327" y="63"/>
                  </a:lnTo>
                  <a:lnTo>
                    <a:pt x="691" y="63"/>
                  </a:lnTo>
                  <a:close/>
                  <a:moveTo>
                    <a:pt x="271" y="106"/>
                  </a:moveTo>
                  <a:lnTo>
                    <a:pt x="328" y="350"/>
                  </a:lnTo>
                  <a:lnTo>
                    <a:pt x="94" y="350"/>
                  </a:lnTo>
                  <a:lnTo>
                    <a:pt x="271" y="106"/>
                  </a:lnTo>
                  <a:close/>
                  <a:moveTo>
                    <a:pt x="97" y="413"/>
                  </a:moveTo>
                  <a:lnTo>
                    <a:pt x="343" y="413"/>
                  </a:lnTo>
                  <a:lnTo>
                    <a:pt x="446" y="854"/>
                  </a:lnTo>
                  <a:lnTo>
                    <a:pt x="97" y="413"/>
                  </a:lnTo>
                  <a:close/>
                  <a:moveTo>
                    <a:pt x="509" y="845"/>
                  </a:moveTo>
                  <a:lnTo>
                    <a:pt x="408" y="413"/>
                  </a:lnTo>
                  <a:lnTo>
                    <a:pt x="610" y="413"/>
                  </a:lnTo>
                  <a:lnTo>
                    <a:pt x="509" y="845"/>
                  </a:lnTo>
                  <a:close/>
                  <a:moveTo>
                    <a:pt x="572" y="854"/>
                  </a:moveTo>
                  <a:lnTo>
                    <a:pt x="675" y="413"/>
                  </a:lnTo>
                  <a:lnTo>
                    <a:pt x="920" y="413"/>
                  </a:lnTo>
                  <a:lnTo>
                    <a:pt x="572" y="854"/>
                  </a:lnTo>
                  <a:close/>
                  <a:moveTo>
                    <a:pt x="689" y="350"/>
                  </a:moveTo>
                  <a:lnTo>
                    <a:pt x="746" y="106"/>
                  </a:lnTo>
                  <a:lnTo>
                    <a:pt x="923" y="350"/>
                  </a:lnTo>
                  <a:lnTo>
                    <a:pt x="689" y="350"/>
                  </a:ln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+mj-ea"/>
                <a:ea typeface="+mj-ea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1266825" y="1809750"/>
            <a:ext cx="1647825" cy="1647825"/>
            <a:chOff x="1266825" y="1809750"/>
            <a:chExt cx="1647825" cy="1647825"/>
          </a:xfrm>
        </p:grpSpPr>
        <p:sp>
          <p:nvSpPr>
            <p:cNvPr id="48" name="椭圆 47"/>
            <p:cNvSpPr/>
            <p:nvPr/>
          </p:nvSpPr>
          <p:spPr>
            <a:xfrm>
              <a:off x="1266825" y="1809750"/>
              <a:ext cx="1647825" cy="164782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78" name="Freeform 96"/>
            <p:cNvSpPr>
              <a:spLocks noEditPoints="1"/>
            </p:cNvSpPr>
            <p:nvPr/>
          </p:nvSpPr>
          <p:spPr bwMode="auto">
            <a:xfrm>
              <a:off x="1929606" y="2472531"/>
              <a:ext cx="322263" cy="322263"/>
            </a:xfrm>
            <a:custGeom>
              <a:avLst/>
              <a:gdLst>
                <a:gd name="T0" fmla="*/ 658 w 1017"/>
                <a:gd name="T1" fmla="*/ 2 h 1017"/>
                <a:gd name="T2" fmla="*/ 600 w 1017"/>
                <a:gd name="T3" fmla="*/ 16 h 1017"/>
                <a:gd name="T4" fmla="*/ 551 w 1017"/>
                <a:gd name="T5" fmla="*/ 36 h 1017"/>
                <a:gd name="T6" fmla="*/ 513 w 1017"/>
                <a:gd name="T7" fmla="*/ 61 h 1017"/>
                <a:gd name="T8" fmla="*/ 393 w 1017"/>
                <a:gd name="T9" fmla="*/ 10 h 1017"/>
                <a:gd name="T10" fmla="*/ 269 w 1017"/>
                <a:gd name="T11" fmla="*/ 3 h 1017"/>
                <a:gd name="T12" fmla="*/ 166 w 1017"/>
                <a:gd name="T13" fmla="*/ 39 h 1017"/>
                <a:gd name="T14" fmla="*/ 82 w 1017"/>
                <a:gd name="T15" fmla="*/ 104 h 1017"/>
                <a:gd name="T16" fmla="*/ 24 w 1017"/>
                <a:gd name="T17" fmla="*/ 194 h 1017"/>
                <a:gd name="T18" fmla="*/ 0 w 1017"/>
                <a:gd name="T19" fmla="*/ 301 h 1017"/>
                <a:gd name="T20" fmla="*/ 13 w 1017"/>
                <a:gd name="T21" fmla="*/ 451 h 1017"/>
                <a:gd name="T22" fmla="*/ 74 w 1017"/>
                <a:gd name="T23" fmla="*/ 625 h 1017"/>
                <a:gd name="T24" fmla="*/ 182 w 1017"/>
                <a:gd name="T25" fmla="*/ 784 h 1017"/>
                <a:gd name="T26" fmla="*/ 333 w 1017"/>
                <a:gd name="T27" fmla="*/ 919 h 1017"/>
                <a:gd name="T28" fmla="*/ 494 w 1017"/>
                <a:gd name="T29" fmla="*/ 1014 h 1017"/>
                <a:gd name="T30" fmla="*/ 550 w 1017"/>
                <a:gd name="T31" fmla="*/ 1000 h 1017"/>
                <a:gd name="T32" fmla="*/ 730 w 1017"/>
                <a:gd name="T33" fmla="*/ 883 h 1017"/>
                <a:gd name="T34" fmla="*/ 869 w 1017"/>
                <a:gd name="T35" fmla="*/ 740 h 1017"/>
                <a:gd name="T36" fmla="*/ 964 w 1017"/>
                <a:gd name="T37" fmla="*/ 577 h 1017"/>
                <a:gd name="T38" fmla="*/ 1013 w 1017"/>
                <a:gd name="T39" fmla="*/ 398 h 1017"/>
                <a:gd name="T40" fmla="*/ 1014 w 1017"/>
                <a:gd name="T41" fmla="*/ 269 h 1017"/>
                <a:gd name="T42" fmla="*/ 978 w 1017"/>
                <a:gd name="T43" fmla="*/ 166 h 1017"/>
                <a:gd name="T44" fmla="*/ 913 w 1017"/>
                <a:gd name="T45" fmla="*/ 82 h 1017"/>
                <a:gd name="T46" fmla="*/ 823 w 1017"/>
                <a:gd name="T47" fmla="*/ 25 h 1017"/>
                <a:gd name="T48" fmla="*/ 715 w 1017"/>
                <a:gd name="T49" fmla="*/ 0 h 1017"/>
                <a:gd name="T50" fmla="*/ 433 w 1017"/>
                <a:gd name="T51" fmla="*/ 909 h 1017"/>
                <a:gd name="T52" fmla="*/ 281 w 1017"/>
                <a:gd name="T53" fmla="*/ 794 h 1017"/>
                <a:gd name="T54" fmla="*/ 167 w 1017"/>
                <a:gd name="T55" fmla="*/ 659 h 1017"/>
                <a:gd name="T56" fmla="*/ 93 w 1017"/>
                <a:gd name="T57" fmla="*/ 506 h 1017"/>
                <a:gd name="T58" fmla="*/ 63 w 1017"/>
                <a:gd name="T59" fmla="*/ 342 h 1017"/>
                <a:gd name="T60" fmla="*/ 75 w 1017"/>
                <a:gd name="T61" fmla="*/ 242 h 1017"/>
                <a:gd name="T62" fmla="*/ 176 w 1017"/>
                <a:gd name="T63" fmla="*/ 107 h 1017"/>
                <a:gd name="T64" fmla="*/ 304 w 1017"/>
                <a:gd name="T65" fmla="*/ 63 h 1017"/>
                <a:gd name="T66" fmla="*/ 411 w 1017"/>
                <a:gd name="T67" fmla="*/ 81 h 1017"/>
                <a:gd name="T68" fmla="*/ 414 w 1017"/>
                <a:gd name="T69" fmla="*/ 178 h 1017"/>
                <a:gd name="T70" fmla="*/ 383 w 1017"/>
                <a:gd name="T71" fmla="*/ 288 h 1017"/>
                <a:gd name="T72" fmla="*/ 390 w 1017"/>
                <a:gd name="T73" fmla="*/ 340 h 1017"/>
                <a:gd name="T74" fmla="*/ 425 w 1017"/>
                <a:gd name="T75" fmla="*/ 348 h 1017"/>
                <a:gd name="T76" fmla="*/ 445 w 1017"/>
                <a:gd name="T77" fmla="*/ 317 h 1017"/>
                <a:gd name="T78" fmla="*/ 462 w 1017"/>
                <a:gd name="T79" fmla="*/ 224 h 1017"/>
                <a:gd name="T80" fmla="*/ 511 w 1017"/>
                <a:gd name="T81" fmla="*/ 146 h 1017"/>
                <a:gd name="T82" fmla="*/ 549 w 1017"/>
                <a:gd name="T83" fmla="*/ 113 h 1017"/>
                <a:gd name="T84" fmla="*/ 591 w 1017"/>
                <a:gd name="T85" fmla="*/ 88 h 1017"/>
                <a:gd name="T86" fmla="*/ 628 w 1017"/>
                <a:gd name="T87" fmla="*/ 74 h 1017"/>
                <a:gd name="T88" fmla="*/ 675 w 1017"/>
                <a:gd name="T89" fmla="*/ 64 h 1017"/>
                <a:gd name="T90" fmla="*/ 750 w 1017"/>
                <a:gd name="T91" fmla="*/ 69 h 1017"/>
                <a:gd name="T92" fmla="*/ 896 w 1017"/>
                <a:gd name="T93" fmla="*/ 157 h 1017"/>
                <a:gd name="T94" fmla="*/ 952 w 1017"/>
                <a:gd name="T95" fmla="*/ 292 h 1017"/>
                <a:gd name="T96" fmla="*/ 946 w 1017"/>
                <a:gd name="T97" fmla="*/ 413 h 1017"/>
                <a:gd name="T98" fmla="*/ 897 w 1017"/>
                <a:gd name="T99" fmla="*/ 573 h 1017"/>
                <a:gd name="T100" fmla="*/ 805 w 1017"/>
                <a:gd name="T101" fmla="*/ 719 h 1017"/>
                <a:gd name="T102" fmla="*/ 675 w 1017"/>
                <a:gd name="T103" fmla="*/ 846 h 1017"/>
                <a:gd name="T104" fmla="*/ 508 w 1017"/>
                <a:gd name="T105" fmla="*/ 950 h 1017"/>
                <a:gd name="T106" fmla="*/ 677 w 1017"/>
                <a:gd name="T107" fmla="*/ 136 h 1017"/>
                <a:gd name="T108" fmla="*/ 669 w 1017"/>
                <a:gd name="T109" fmla="*/ 172 h 1017"/>
                <a:gd name="T110" fmla="*/ 699 w 1017"/>
                <a:gd name="T111" fmla="*/ 191 h 1017"/>
                <a:gd name="T112" fmla="*/ 780 w 1017"/>
                <a:gd name="T113" fmla="*/ 220 h 1017"/>
                <a:gd name="T114" fmla="*/ 824 w 1017"/>
                <a:gd name="T115" fmla="*/ 292 h 1017"/>
                <a:gd name="T116" fmla="*/ 835 w 1017"/>
                <a:gd name="T117" fmla="*/ 340 h 1017"/>
                <a:gd name="T118" fmla="*/ 870 w 1017"/>
                <a:gd name="T119" fmla="*/ 348 h 1017"/>
                <a:gd name="T120" fmla="*/ 890 w 1017"/>
                <a:gd name="T121" fmla="*/ 317 h 1017"/>
                <a:gd name="T122" fmla="*/ 846 w 1017"/>
                <a:gd name="T123" fmla="*/ 196 h 1017"/>
                <a:gd name="T124" fmla="*/ 738 w 1017"/>
                <a:gd name="T125" fmla="*/ 131 h 10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17" h="1017">
                  <a:moveTo>
                    <a:pt x="699" y="0"/>
                  </a:moveTo>
                  <a:lnTo>
                    <a:pt x="699" y="0"/>
                  </a:lnTo>
                  <a:lnTo>
                    <a:pt x="684" y="0"/>
                  </a:lnTo>
                  <a:lnTo>
                    <a:pt x="669" y="1"/>
                  </a:lnTo>
                  <a:lnTo>
                    <a:pt x="669" y="1"/>
                  </a:lnTo>
                  <a:lnTo>
                    <a:pt x="658" y="2"/>
                  </a:lnTo>
                  <a:lnTo>
                    <a:pt x="658" y="2"/>
                  </a:lnTo>
                  <a:lnTo>
                    <a:pt x="641" y="5"/>
                  </a:lnTo>
                  <a:lnTo>
                    <a:pt x="641" y="5"/>
                  </a:lnTo>
                  <a:lnTo>
                    <a:pt x="628" y="7"/>
                  </a:lnTo>
                  <a:lnTo>
                    <a:pt x="628" y="7"/>
                  </a:lnTo>
                  <a:lnTo>
                    <a:pt x="613" y="12"/>
                  </a:lnTo>
                  <a:lnTo>
                    <a:pt x="613" y="12"/>
                  </a:lnTo>
                  <a:lnTo>
                    <a:pt x="600" y="16"/>
                  </a:lnTo>
                  <a:lnTo>
                    <a:pt x="600" y="16"/>
                  </a:lnTo>
                  <a:lnTo>
                    <a:pt x="588" y="20"/>
                  </a:lnTo>
                  <a:lnTo>
                    <a:pt x="588" y="20"/>
                  </a:lnTo>
                  <a:lnTo>
                    <a:pt x="573" y="27"/>
                  </a:lnTo>
                  <a:lnTo>
                    <a:pt x="558" y="33"/>
                  </a:lnTo>
                  <a:lnTo>
                    <a:pt x="558" y="33"/>
                  </a:lnTo>
                  <a:lnTo>
                    <a:pt x="551" y="36"/>
                  </a:lnTo>
                  <a:lnTo>
                    <a:pt x="551" y="36"/>
                  </a:lnTo>
                  <a:lnTo>
                    <a:pt x="535" y="45"/>
                  </a:lnTo>
                  <a:lnTo>
                    <a:pt x="535" y="45"/>
                  </a:lnTo>
                  <a:lnTo>
                    <a:pt x="528" y="50"/>
                  </a:lnTo>
                  <a:lnTo>
                    <a:pt x="528" y="50"/>
                  </a:lnTo>
                  <a:lnTo>
                    <a:pt x="513" y="61"/>
                  </a:lnTo>
                  <a:lnTo>
                    <a:pt x="513" y="61"/>
                  </a:lnTo>
                  <a:lnTo>
                    <a:pt x="508" y="63"/>
                  </a:lnTo>
                  <a:lnTo>
                    <a:pt x="508" y="63"/>
                  </a:lnTo>
                  <a:lnTo>
                    <a:pt x="487" y="49"/>
                  </a:lnTo>
                  <a:lnTo>
                    <a:pt x="465" y="36"/>
                  </a:lnTo>
                  <a:lnTo>
                    <a:pt x="442" y="26"/>
                  </a:lnTo>
                  <a:lnTo>
                    <a:pt x="418" y="16"/>
                  </a:lnTo>
                  <a:lnTo>
                    <a:pt x="393" y="10"/>
                  </a:lnTo>
                  <a:lnTo>
                    <a:pt x="369" y="4"/>
                  </a:lnTo>
                  <a:lnTo>
                    <a:pt x="343" y="1"/>
                  </a:lnTo>
                  <a:lnTo>
                    <a:pt x="317" y="0"/>
                  </a:lnTo>
                  <a:lnTo>
                    <a:pt x="317" y="0"/>
                  </a:lnTo>
                  <a:lnTo>
                    <a:pt x="301" y="0"/>
                  </a:lnTo>
                  <a:lnTo>
                    <a:pt x="285" y="1"/>
                  </a:lnTo>
                  <a:lnTo>
                    <a:pt x="269" y="3"/>
                  </a:lnTo>
                  <a:lnTo>
                    <a:pt x="253" y="6"/>
                  </a:lnTo>
                  <a:lnTo>
                    <a:pt x="238" y="10"/>
                  </a:lnTo>
                  <a:lnTo>
                    <a:pt x="223" y="14"/>
                  </a:lnTo>
                  <a:lnTo>
                    <a:pt x="208" y="19"/>
                  </a:lnTo>
                  <a:lnTo>
                    <a:pt x="194" y="25"/>
                  </a:lnTo>
                  <a:lnTo>
                    <a:pt x="180" y="31"/>
                  </a:lnTo>
                  <a:lnTo>
                    <a:pt x="166" y="39"/>
                  </a:lnTo>
                  <a:lnTo>
                    <a:pt x="152" y="46"/>
                  </a:lnTo>
                  <a:lnTo>
                    <a:pt x="139" y="55"/>
                  </a:lnTo>
                  <a:lnTo>
                    <a:pt x="127" y="63"/>
                  </a:lnTo>
                  <a:lnTo>
                    <a:pt x="116" y="73"/>
                  </a:lnTo>
                  <a:lnTo>
                    <a:pt x="104" y="82"/>
                  </a:lnTo>
                  <a:lnTo>
                    <a:pt x="93" y="93"/>
                  </a:lnTo>
                  <a:lnTo>
                    <a:pt x="82" y="104"/>
                  </a:lnTo>
                  <a:lnTo>
                    <a:pt x="72" y="116"/>
                  </a:lnTo>
                  <a:lnTo>
                    <a:pt x="63" y="128"/>
                  </a:lnTo>
                  <a:lnTo>
                    <a:pt x="53" y="140"/>
                  </a:lnTo>
                  <a:lnTo>
                    <a:pt x="46" y="153"/>
                  </a:lnTo>
                  <a:lnTo>
                    <a:pt x="37" y="166"/>
                  </a:lnTo>
                  <a:lnTo>
                    <a:pt x="31" y="180"/>
                  </a:lnTo>
                  <a:lnTo>
                    <a:pt x="24" y="194"/>
                  </a:lnTo>
                  <a:lnTo>
                    <a:pt x="19" y="208"/>
                  </a:lnTo>
                  <a:lnTo>
                    <a:pt x="14" y="223"/>
                  </a:lnTo>
                  <a:lnTo>
                    <a:pt x="9" y="238"/>
                  </a:lnTo>
                  <a:lnTo>
                    <a:pt x="6" y="254"/>
                  </a:lnTo>
                  <a:lnTo>
                    <a:pt x="3" y="269"/>
                  </a:lnTo>
                  <a:lnTo>
                    <a:pt x="1" y="285"/>
                  </a:lnTo>
                  <a:lnTo>
                    <a:pt x="0" y="301"/>
                  </a:lnTo>
                  <a:lnTo>
                    <a:pt x="0" y="317"/>
                  </a:lnTo>
                  <a:lnTo>
                    <a:pt x="0" y="317"/>
                  </a:lnTo>
                  <a:lnTo>
                    <a:pt x="0" y="344"/>
                  </a:lnTo>
                  <a:lnTo>
                    <a:pt x="2" y="371"/>
                  </a:lnTo>
                  <a:lnTo>
                    <a:pt x="4" y="398"/>
                  </a:lnTo>
                  <a:lnTo>
                    <a:pt x="8" y="425"/>
                  </a:lnTo>
                  <a:lnTo>
                    <a:pt x="13" y="451"/>
                  </a:lnTo>
                  <a:lnTo>
                    <a:pt x="18" y="476"/>
                  </a:lnTo>
                  <a:lnTo>
                    <a:pt x="25" y="502"/>
                  </a:lnTo>
                  <a:lnTo>
                    <a:pt x="33" y="527"/>
                  </a:lnTo>
                  <a:lnTo>
                    <a:pt x="41" y="552"/>
                  </a:lnTo>
                  <a:lnTo>
                    <a:pt x="51" y="577"/>
                  </a:lnTo>
                  <a:lnTo>
                    <a:pt x="62" y="602"/>
                  </a:lnTo>
                  <a:lnTo>
                    <a:pt x="74" y="625"/>
                  </a:lnTo>
                  <a:lnTo>
                    <a:pt x="87" y="649"/>
                  </a:lnTo>
                  <a:lnTo>
                    <a:pt x="100" y="673"/>
                  </a:lnTo>
                  <a:lnTo>
                    <a:pt x="116" y="696"/>
                  </a:lnTo>
                  <a:lnTo>
                    <a:pt x="131" y="719"/>
                  </a:lnTo>
                  <a:lnTo>
                    <a:pt x="147" y="740"/>
                  </a:lnTo>
                  <a:lnTo>
                    <a:pt x="164" y="763"/>
                  </a:lnTo>
                  <a:lnTo>
                    <a:pt x="182" y="784"/>
                  </a:lnTo>
                  <a:lnTo>
                    <a:pt x="201" y="805"/>
                  </a:lnTo>
                  <a:lnTo>
                    <a:pt x="222" y="825"/>
                  </a:lnTo>
                  <a:lnTo>
                    <a:pt x="242" y="845"/>
                  </a:lnTo>
                  <a:lnTo>
                    <a:pt x="264" y="865"/>
                  </a:lnTo>
                  <a:lnTo>
                    <a:pt x="286" y="883"/>
                  </a:lnTo>
                  <a:lnTo>
                    <a:pt x="310" y="902"/>
                  </a:lnTo>
                  <a:lnTo>
                    <a:pt x="333" y="919"/>
                  </a:lnTo>
                  <a:lnTo>
                    <a:pt x="358" y="937"/>
                  </a:lnTo>
                  <a:lnTo>
                    <a:pt x="384" y="954"/>
                  </a:lnTo>
                  <a:lnTo>
                    <a:pt x="411" y="970"/>
                  </a:lnTo>
                  <a:lnTo>
                    <a:pt x="437" y="985"/>
                  </a:lnTo>
                  <a:lnTo>
                    <a:pt x="465" y="1000"/>
                  </a:lnTo>
                  <a:lnTo>
                    <a:pt x="494" y="1014"/>
                  </a:lnTo>
                  <a:lnTo>
                    <a:pt x="494" y="1014"/>
                  </a:lnTo>
                  <a:lnTo>
                    <a:pt x="501" y="1017"/>
                  </a:lnTo>
                  <a:lnTo>
                    <a:pt x="508" y="1017"/>
                  </a:lnTo>
                  <a:lnTo>
                    <a:pt x="508" y="1017"/>
                  </a:lnTo>
                  <a:lnTo>
                    <a:pt x="515" y="1017"/>
                  </a:lnTo>
                  <a:lnTo>
                    <a:pt x="522" y="1014"/>
                  </a:lnTo>
                  <a:lnTo>
                    <a:pt x="522" y="1014"/>
                  </a:lnTo>
                  <a:lnTo>
                    <a:pt x="550" y="1000"/>
                  </a:lnTo>
                  <a:lnTo>
                    <a:pt x="578" y="985"/>
                  </a:lnTo>
                  <a:lnTo>
                    <a:pt x="606" y="970"/>
                  </a:lnTo>
                  <a:lnTo>
                    <a:pt x="632" y="954"/>
                  </a:lnTo>
                  <a:lnTo>
                    <a:pt x="657" y="937"/>
                  </a:lnTo>
                  <a:lnTo>
                    <a:pt x="683" y="919"/>
                  </a:lnTo>
                  <a:lnTo>
                    <a:pt x="707" y="902"/>
                  </a:lnTo>
                  <a:lnTo>
                    <a:pt x="730" y="883"/>
                  </a:lnTo>
                  <a:lnTo>
                    <a:pt x="753" y="865"/>
                  </a:lnTo>
                  <a:lnTo>
                    <a:pt x="774" y="845"/>
                  </a:lnTo>
                  <a:lnTo>
                    <a:pt x="795" y="825"/>
                  </a:lnTo>
                  <a:lnTo>
                    <a:pt x="815" y="805"/>
                  </a:lnTo>
                  <a:lnTo>
                    <a:pt x="833" y="784"/>
                  </a:lnTo>
                  <a:lnTo>
                    <a:pt x="852" y="763"/>
                  </a:lnTo>
                  <a:lnTo>
                    <a:pt x="869" y="740"/>
                  </a:lnTo>
                  <a:lnTo>
                    <a:pt x="886" y="719"/>
                  </a:lnTo>
                  <a:lnTo>
                    <a:pt x="901" y="696"/>
                  </a:lnTo>
                  <a:lnTo>
                    <a:pt x="916" y="673"/>
                  </a:lnTo>
                  <a:lnTo>
                    <a:pt x="929" y="649"/>
                  </a:lnTo>
                  <a:lnTo>
                    <a:pt x="942" y="625"/>
                  </a:lnTo>
                  <a:lnTo>
                    <a:pt x="953" y="602"/>
                  </a:lnTo>
                  <a:lnTo>
                    <a:pt x="964" y="577"/>
                  </a:lnTo>
                  <a:lnTo>
                    <a:pt x="974" y="552"/>
                  </a:lnTo>
                  <a:lnTo>
                    <a:pt x="984" y="527"/>
                  </a:lnTo>
                  <a:lnTo>
                    <a:pt x="991" y="502"/>
                  </a:lnTo>
                  <a:lnTo>
                    <a:pt x="997" y="476"/>
                  </a:lnTo>
                  <a:lnTo>
                    <a:pt x="1004" y="451"/>
                  </a:lnTo>
                  <a:lnTo>
                    <a:pt x="1008" y="425"/>
                  </a:lnTo>
                  <a:lnTo>
                    <a:pt x="1013" y="398"/>
                  </a:lnTo>
                  <a:lnTo>
                    <a:pt x="1015" y="371"/>
                  </a:lnTo>
                  <a:lnTo>
                    <a:pt x="1017" y="344"/>
                  </a:lnTo>
                  <a:lnTo>
                    <a:pt x="1017" y="317"/>
                  </a:lnTo>
                  <a:lnTo>
                    <a:pt x="1017" y="317"/>
                  </a:lnTo>
                  <a:lnTo>
                    <a:pt x="1017" y="301"/>
                  </a:lnTo>
                  <a:lnTo>
                    <a:pt x="1016" y="285"/>
                  </a:lnTo>
                  <a:lnTo>
                    <a:pt x="1014" y="269"/>
                  </a:lnTo>
                  <a:lnTo>
                    <a:pt x="1010" y="254"/>
                  </a:lnTo>
                  <a:lnTo>
                    <a:pt x="1007" y="238"/>
                  </a:lnTo>
                  <a:lnTo>
                    <a:pt x="1003" y="223"/>
                  </a:lnTo>
                  <a:lnTo>
                    <a:pt x="997" y="208"/>
                  </a:lnTo>
                  <a:lnTo>
                    <a:pt x="992" y="194"/>
                  </a:lnTo>
                  <a:lnTo>
                    <a:pt x="986" y="180"/>
                  </a:lnTo>
                  <a:lnTo>
                    <a:pt x="978" y="166"/>
                  </a:lnTo>
                  <a:lnTo>
                    <a:pt x="971" y="153"/>
                  </a:lnTo>
                  <a:lnTo>
                    <a:pt x="962" y="140"/>
                  </a:lnTo>
                  <a:lnTo>
                    <a:pt x="953" y="128"/>
                  </a:lnTo>
                  <a:lnTo>
                    <a:pt x="944" y="116"/>
                  </a:lnTo>
                  <a:lnTo>
                    <a:pt x="934" y="104"/>
                  </a:lnTo>
                  <a:lnTo>
                    <a:pt x="923" y="93"/>
                  </a:lnTo>
                  <a:lnTo>
                    <a:pt x="913" y="82"/>
                  </a:lnTo>
                  <a:lnTo>
                    <a:pt x="901" y="73"/>
                  </a:lnTo>
                  <a:lnTo>
                    <a:pt x="889" y="63"/>
                  </a:lnTo>
                  <a:lnTo>
                    <a:pt x="876" y="55"/>
                  </a:lnTo>
                  <a:lnTo>
                    <a:pt x="863" y="46"/>
                  </a:lnTo>
                  <a:lnTo>
                    <a:pt x="850" y="39"/>
                  </a:lnTo>
                  <a:lnTo>
                    <a:pt x="837" y="31"/>
                  </a:lnTo>
                  <a:lnTo>
                    <a:pt x="823" y="25"/>
                  </a:lnTo>
                  <a:lnTo>
                    <a:pt x="809" y="19"/>
                  </a:lnTo>
                  <a:lnTo>
                    <a:pt x="794" y="14"/>
                  </a:lnTo>
                  <a:lnTo>
                    <a:pt x="779" y="10"/>
                  </a:lnTo>
                  <a:lnTo>
                    <a:pt x="763" y="6"/>
                  </a:lnTo>
                  <a:lnTo>
                    <a:pt x="747" y="3"/>
                  </a:lnTo>
                  <a:lnTo>
                    <a:pt x="731" y="1"/>
                  </a:lnTo>
                  <a:lnTo>
                    <a:pt x="715" y="0"/>
                  </a:lnTo>
                  <a:lnTo>
                    <a:pt x="699" y="0"/>
                  </a:lnTo>
                  <a:lnTo>
                    <a:pt x="699" y="0"/>
                  </a:lnTo>
                  <a:close/>
                  <a:moveTo>
                    <a:pt x="508" y="950"/>
                  </a:moveTo>
                  <a:lnTo>
                    <a:pt x="508" y="950"/>
                  </a:lnTo>
                  <a:lnTo>
                    <a:pt x="482" y="937"/>
                  </a:lnTo>
                  <a:lnTo>
                    <a:pt x="457" y="924"/>
                  </a:lnTo>
                  <a:lnTo>
                    <a:pt x="433" y="909"/>
                  </a:lnTo>
                  <a:lnTo>
                    <a:pt x="408" y="894"/>
                  </a:lnTo>
                  <a:lnTo>
                    <a:pt x="386" y="879"/>
                  </a:lnTo>
                  <a:lnTo>
                    <a:pt x="363" y="863"/>
                  </a:lnTo>
                  <a:lnTo>
                    <a:pt x="342" y="846"/>
                  </a:lnTo>
                  <a:lnTo>
                    <a:pt x="320" y="829"/>
                  </a:lnTo>
                  <a:lnTo>
                    <a:pt x="300" y="812"/>
                  </a:lnTo>
                  <a:lnTo>
                    <a:pt x="281" y="794"/>
                  </a:lnTo>
                  <a:lnTo>
                    <a:pt x="263" y="776"/>
                  </a:lnTo>
                  <a:lnTo>
                    <a:pt x="244" y="757"/>
                  </a:lnTo>
                  <a:lnTo>
                    <a:pt x="227" y="738"/>
                  </a:lnTo>
                  <a:lnTo>
                    <a:pt x="211" y="719"/>
                  </a:lnTo>
                  <a:lnTo>
                    <a:pt x="196" y="699"/>
                  </a:lnTo>
                  <a:lnTo>
                    <a:pt x="181" y="679"/>
                  </a:lnTo>
                  <a:lnTo>
                    <a:pt x="167" y="659"/>
                  </a:lnTo>
                  <a:lnTo>
                    <a:pt x="154" y="637"/>
                  </a:lnTo>
                  <a:lnTo>
                    <a:pt x="141" y="617"/>
                  </a:lnTo>
                  <a:lnTo>
                    <a:pt x="131" y="595"/>
                  </a:lnTo>
                  <a:lnTo>
                    <a:pt x="120" y="573"/>
                  </a:lnTo>
                  <a:lnTo>
                    <a:pt x="110" y="551"/>
                  </a:lnTo>
                  <a:lnTo>
                    <a:pt x="102" y="529"/>
                  </a:lnTo>
                  <a:lnTo>
                    <a:pt x="93" y="506"/>
                  </a:lnTo>
                  <a:lnTo>
                    <a:pt x="87" y="484"/>
                  </a:lnTo>
                  <a:lnTo>
                    <a:pt x="80" y="460"/>
                  </a:lnTo>
                  <a:lnTo>
                    <a:pt x="75" y="437"/>
                  </a:lnTo>
                  <a:lnTo>
                    <a:pt x="70" y="413"/>
                  </a:lnTo>
                  <a:lnTo>
                    <a:pt x="67" y="389"/>
                  </a:lnTo>
                  <a:lnTo>
                    <a:pt x="65" y="366"/>
                  </a:lnTo>
                  <a:lnTo>
                    <a:pt x="63" y="342"/>
                  </a:lnTo>
                  <a:lnTo>
                    <a:pt x="63" y="317"/>
                  </a:lnTo>
                  <a:lnTo>
                    <a:pt x="63" y="317"/>
                  </a:lnTo>
                  <a:lnTo>
                    <a:pt x="63" y="305"/>
                  </a:lnTo>
                  <a:lnTo>
                    <a:pt x="64" y="292"/>
                  </a:lnTo>
                  <a:lnTo>
                    <a:pt x="66" y="279"/>
                  </a:lnTo>
                  <a:lnTo>
                    <a:pt x="68" y="267"/>
                  </a:lnTo>
                  <a:lnTo>
                    <a:pt x="75" y="242"/>
                  </a:lnTo>
                  <a:lnTo>
                    <a:pt x="83" y="219"/>
                  </a:lnTo>
                  <a:lnTo>
                    <a:pt x="94" y="196"/>
                  </a:lnTo>
                  <a:lnTo>
                    <a:pt x="106" y="176"/>
                  </a:lnTo>
                  <a:lnTo>
                    <a:pt x="121" y="157"/>
                  </a:lnTo>
                  <a:lnTo>
                    <a:pt x="137" y="138"/>
                  </a:lnTo>
                  <a:lnTo>
                    <a:pt x="155" y="121"/>
                  </a:lnTo>
                  <a:lnTo>
                    <a:pt x="176" y="107"/>
                  </a:lnTo>
                  <a:lnTo>
                    <a:pt x="196" y="94"/>
                  </a:lnTo>
                  <a:lnTo>
                    <a:pt x="219" y="84"/>
                  </a:lnTo>
                  <a:lnTo>
                    <a:pt x="242" y="75"/>
                  </a:lnTo>
                  <a:lnTo>
                    <a:pt x="266" y="69"/>
                  </a:lnTo>
                  <a:lnTo>
                    <a:pt x="279" y="66"/>
                  </a:lnTo>
                  <a:lnTo>
                    <a:pt x="291" y="64"/>
                  </a:lnTo>
                  <a:lnTo>
                    <a:pt x="304" y="63"/>
                  </a:lnTo>
                  <a:lnTo>
                    <a:pt x="317" y="63"/>
                  </a:lnTo>
                  <a:lnTo>
                    <a:pt x="317" y="63"/>
                  </a:lnTo>
                  <a:lnTo>
                    <a:pt x="337" y="64"/>
                  </a:lnTo>
                  <a:lnTo>
                    <a:pt x="356" y="66"/>
                  </a:lnTo>
                  <a:lnTo>
                    <a:pt x="374" y="70"/>
                  </a:lnTo>
                  <a:lnTo>
                    <a:pt x="392" y="75"/>
                  </a:lnTo>
                  <a:lnTo>
                    <a:pt x="411" y="81"/>
                  </a:lnTo>
                  <a:lnTo>
                    <a:pt x="428" y="89"/>
                  </a:lnTo>
                  <a:lnTo>
                    <a:pt x="444" y="98"/>
                  </a:lnTo>
                  <a:lnTo>
                    <a:pt x="460" y="108"/>
                  </a:lnTo>
                  <a:lnTo>
                    <a:pt x="460" y="108"/>
                  </a:lnTo>
                  <a:lnTo>
                    <a:pt x="443" y="130"/>
                  </a:lnTo>
                  <a:lnTo>
                    <a:pt x="427" y="153"/>
                  </a:lnTo>
                  <a:lnTo>
                    <a:pt x="414" y="178"/>
                  </a:lnTo>
                  <a:lnTo>
                    <a:pt x="402" y="204"/>
                  </a:lnTo>
                  <a:lnTo>
                    <a:pt x="398" y="218"/>
                  </a:lnTo>
                  <a:lnTo>
                    <a:pt x="393" y="231"/>
                  </a:lnTo>
                  <a:lnTo>
                    <a:pt x="389" y="245"/>
                  </a:lnTo>
                  <a:lnTo>
                    <a:pt x="386" y="258"/>
                  </a:lnTo>
                  <a:lnTo>
                    <a:pt x="384" y="273"/>
                  </a:lnTo>
                  <a:lnTo>
                    <a:pt x="383" y="288"/>
                  </a:lnTo>
                  <a:lnTo>
                    <a:pt x="382" y="302"/>
                  </a:lnTo>
                  <a:lnTo>
                    <a:pt x="381" y="317"/>
                  </a:lnTo>
                  <a:lnTo>
                    <a:pt x="381" y="317"/>
                  </a:lnTo>
                  <a:lnTo>
                    <a:pt x="382" y="324"/>
                  </a:lnTo>
                  <a:lnTo>
                    <a:pt x="384" y="330"/>
                  </a:lnTo>
                  <a:lnTo>
                    <a:pt x="386" y="336"/>
                  </a:lnTo>
                  <a:lnTo>
                    <a:pt x="390" y="340"/>
                  </a:lnTo>
                  <a:lnTo>
                    <a:pt x="394" y="344"/>
                  </a:lnTo>
                  <a:lnTo>
                    <a:pt x="400" y="348"/>
                  </a:lnTo>
                  <a:lnTo>
                    <a:pt x="406" y="349"/>
                  </a:lnTo>
                  <a:lnTo>
                    <a:pt x="413" y="350"/>
                  </a:lnTo>
                  <a:lnTo>
                    <a:pt x="413" y="350"/>
                  </a:lnTo>
                  <a:lnTo>
                    <a:pt x="419" y="349"/>
                  </a:lnTo>
                  <a:lnTo>
                    <a:pt x="425" y="348"/>
                  </a:lnTo>
                  <a:lnTo>
                    <a:pt x="431" y="344"/>
                  </a:lnTo>
                  <a:lnTo>
                    <a:pt x="435" y="340"/>
                  </a:lnTo>
                  <a:lnTo>
                    <a:pt x="440" y="336"/>
                  </a:lnTo>
                  <a:lnTo>
                    <a:pt x="442" y="330"/>
                  </a:lnTo>
                  <a:lnTo>
                    <a:pt x="444" y="324"/>
                  </a:lnTo>
                  <a:lnTo>
                    <a:pt x="445" y="317"/>
                  </a:lnTo>
                  <a:lnTo>
                    <a:pt x="445" y="317"/>
                  </a:lnTo>
                  <a:lnTo>
                    <a:pt x="445" y="304"/>
                  </a:lnTo>
                  <a:lnTo>
                    <a:pt x="446" y="290"/>
                  </a:lnTo>
                  <a:lnTo>
                    <a:pt x="448" y="276"/>
                  </a:lnTo>
                  <a:lnTo>
                    <a:pt x="450" y="263"/>
                  </a:lnTo>
                  <a:lnTo>
                    <a:pt x="453" y="250"/>
                  </a:lnTo>
                  <a:lnTo>
                    <a:pt x="458" y="237"/>
                  </a:lnTo>
                  <a:lnTo>
                    <a:pt x="462" y="224"/>
                  </a:lnTo>
                  <a:lnTo>
                    <a:pt x="467" y="211"/>
                  </a:lnTo>
                  <a:lnTo>
                    <a:pt x="474" y="199"/>
                  </a:lnTo>
                  <a:lnTo>
                    <a:pt x="480" y="189"/>
                  </a:lnTo>
                  <a:lnTo>
                    <a:pt x="487" y="177"/>
                  </a:lnTo>
                  <a:lnTo>
                    <a:pt x="495" y="166"/>
                  </a:lnTo>
                  <a:lnTo>
                    <a:pt x="503" y="155"/>
                  </a:lnTo>
                  <a:lnTo>
                    <a:pt x="511" y="146"/>
                  </a:lnTo>
                  <a:lnTo>
                    <a:pt x="521" y="136"/>
                  </a:lnTo>
                  <a:lnTo>
                    <a:pt x="531" y="128"/>
                  </a:lnTo>
                  <a:lnTo>
                    <a:pt x="531" y="128"/>
                  </a:lnTo>
                  <a:lnTo>
                    <a:pt x="546" y="115"/>
                  </a:lnTo>
                  <a:lnTo>
                    <a:pt x="546" y="115"/>
                  </a:lnTo>
                  <a:lnTo>
                    <a:pt x="549" y="113"/>
                  </a:lnTo>
                  <a:lnTo>
                    <a:pt x="549" y="113"/>
                  </a:lnTo>
                  <a:lnTo>
                    <a:pt x="565" y="102"/>
                  </a:lnTo>
                  <a:lnTo>
                    <a:pt x="565" y="102"/>
                  </a:lnTo>
                  <a:lnTo>
                    <a:pt x="569" y="100"/>
                  </a:lnTo>
                  <a:lnTo>
                    <a:pt x="569" y="100"/>
                  </a:lnTo>
                  <a:lnTo>
                    <a:pt x="584" y="91"/>
                  </a:lnTo>
                  <a:lnTo>
                    <a:pt x="584" y="91"/>
                  </a:lnTo>
                  <a:lnTo>
                    <a:pt x="591" y="88"/>
                  </a:lnTo>
                  <a:lnTo>
                    <a:pt x="591" y="88"/>
                  </a:lnTo>
                  <a:lnTo>
                    <a:pt x="606" y="81"/>
                  </a:lnTo>
                  <a:lnTo>
                    <a:pt x="606" y="81"/>
                  </a:lnTo>
                  <a:lnTo>
                    <a:pt x="613" y="78"/>
                  </a:lnTo>
                  <a:lnTo>
                    <a:pt x="613" y="78"/>
                  </a:lnTo>
                  <a:lnTo>
                    <a:pt x="628" y="74"/>
                  </a:lnTo>
                  <a:lnTo>
                    <a:pt x="628" y="74"/>
                  </a:lnTo>
                  <a:lnTo>
                    <a:pt x="637" y="72"/>
                  </a:lnTo>
                  <a:lnTo>
                    <a:pt x="637" y="72"/>
                  </a:lnTo>
                  <a:lnTo>
                    <a:pt x="651" y="69"/>
                  </a:lnTo>
                  <a:lnTo>
                    <a:pt x="651" y="69"/>
                  </a:lnTo>
                  <a:lnTo>
                    <a:pt x="664" y="66"/>
                  </a:lnTo>
                  <a:lnTo>
                    <a:pt x="664" y="66"/>
                  </a:lnTo>
                  <a:lnTo>
                    <a:pt x="675" y="64"/>
                  </a:lnTo>
                  <a:lnTo>
                    <a:pt x="675" y="64"/>
                  </a:lnTo>
                  <a:lnTo>
                    <a:pt x="699" y="63"/>
                  </a:lnTo>
                  <a:lnTo>
                    <a:pt x="699" y="63"/>
                  </a:lnTo>
                  <a:lnTo>
                    <a:pt x="712" y="63"/>
                  </a:lnTo>
                  <a:lnTo>
                    <a:pt x="725" y="64"/>
                  </a:lnTo>
                  <a:lnTo>
                    <a:pt x="738" y="66"/>
                  </a:lnTo>
                  <a:lnTo>
                    <a:pt x="750" y="69"/>
                  </a:lnTo>
                  <a:lnTo>
                    <a:pt x="774" y="75"/>
                  </a:lnTo>
                  <a:lnTo>
                    <a:pt x="798" y="84"/>
                  </a:lnTo>
                  <a:lnTo>
                    <a:pt x="820" y="94"/>
                  </a:lnTo>
                  <a:lnTo>
                    <a:pt x="841" y="107"/>
                  </a:lnTo>
                  <a:lnTo>
                    <a:pt x="860" y="121"/>
                  </a:lnTo>
                  <a:lnTo>
                    <a:pt x="878" y="138"/>
                  </a:lnTo>
                  <a:lnTo>
                    <a:pt x="896" y="157"/>
                  </a:lnTo>
                  <a:lnTo>
                    <a:pt x="910" y="176"/>
                  </a:lnTo>
                  <a:lnTo>
                    <a:pt x="922" y="196"/>
                  </a:lnTo>
                  <a:lnTo>
                    <a:pt x="933" y="219"/>
                  </a:lnTo>
                  <a:lnTo>
                    <a:pt x="942" y="242"/>
                  </a:lnTo>
                  <a:lnTo>
                    <a:pt x="948" y="267"/>
                  </a:lnTo>
                  <a:lnTo>
                    <a:pt x="950" y="279"/>
                  </a:lnTo>
                  <a:lnTo>
                    <a:pt x="952" y="292"/>
                  </a:lnTo>
                  <a:lnTo>
                    <a:pt x="953" y="305"/>
                  </a:lnTo>
                  <a:lnTo>
                    <a:pt x="953" y="317"/>
                  </a:lnTo>
                  <a:lnTo>
                    <a:pt x="953" y="317"/>
                  </a:lnTo>
                  <a:lnTo>
                    <a:pt x="952" y="342"/>
                  </a:lnTo>
                  <a:lnTo>
                    <a:pt x="951" y="366"/>
                  </a:lnTo>
                  <a:lnTo>
                    <a:pt x="949" y="389"/>
                  </a:lnTo>
                  <a:lnTo>
                    <a:pt x="946" y="413"/>
                  </a:lnTo>
                  <a:lnTo>
                    <a:pt x="942" y="437"/>
                  </a:lnTo>
                  <a:lnTo>
                    <a:pt x="936" y="460"/>
                  </a:lnTo>
                  <a:lnTo>
                    <a:pt x="930" y="484"/>
                  </a:lnTo>
                  <a:lnTo>
                    <a:pt x="923" y="506"/>
                  </a:lnTo>
                  <a:lnTo>
                    <a:pt x="915" y="529"/>
                  </a:lnTo>
                  <a:lnTo>
                    <a:pt x="906" y="551"/>
                  </a:lnTo>
                  <a:lnTo>
                    <a:pt x="897" y="573"/>
                  </a:lnTo>
                  <a:lnTo>
                    <a:pt x="886" y="595"/>
                  </a:lnTo>
                  <a:lnTo>
                    <a:pt x="875" y="617"/>
                  </a:lnTo>
                  <a:lnTo>
                    <a:pt x="862" y="637"/>
                  </a:lnTo>
                  <a:lnTo>
                    <a:pt x="849" y="659"/>
                  </a:lnTo>
                  <a:lnTo>
                    <a:pt x="835" y="679"/>
                  </a:lnTo>
                  <a:lnTo>
                    <a:pt x="820" y="699"/>
                  </a:lnTo>
                  <a:lnTo>
                    <a:pt x="805" y="719"/>
                  </a:lnTo>
                  <a:lnTo>
                    <a:pt x="788" y="738"/>
                  </a:lnTo>
                  <a:lnTo>
                    <a:pt x="771" y="757"/>
                  </a:lnTo>
                  <a:lnTo>
                    <a:pt x="754" y="776"/>
                  </a:lnTo>
                  <a:lnTo>
                    <a:pt x="735" y="794"/>
                  </a:lnTo>
                  <a:lnTo>
                    <a:pt x="715" y="812"/>
                  </a:lnTo>
                  <a:lnTo>
                    <a:pt x="695" y="829"/>
                  </a:lnTo>
                  <a:lnTo>
                    <a:pt x="675" y="846"/>
                  </a:lnTo>
                  <a:lnTo>
                    <a:pt x="653" y="863"/>
                  </a:lnTo>
                  <a:lnTo>
                    <a:pt x="631" y="879"/>
                  </a:lnTo>
                  <a:lnTo>
                    <a:pt x="607" y="894"/>
                  </a:lnTo>
                  <a:lnTo>
                    <a:pt x="583" y="909"/>
                  </a:lnTo>
                  <a:lnTo>
                    <a:pt x="559" y="924"/>
                  </a:lnTo>
                  <a:lnTo>
                    <a:pt x="534" y="937"/>
                  </a:lnTo>
                  <a:lnTo>
                    <a:pt x="508" y="950"/>
                  </a:lnTo>
                  <a:lnTo>
                    <a:pt x="508" y="950"/>
                  </a:lnTo>
                  <a:close/>
                  <a:moveTo>
                    <a:pt x="699" y="126"/>
                  </a:moveTo>
                  <a:lnTo>
                    <a:pt x="699" y="126"/>
                  </a:lnTo>
                  <a:lnTo>
                    <a:pt x="693" y="128"/>
                  </a:lnTo>
                  <a:lnTo>
                    <a:pt x="686" y="130"/>
                  </a:lnTo>
                  <a:lnTo>
                    <a:pt x="681" y="132"/>
                  </a:lnTo>
                  <a:lnTo>
                    <a:pt x="677" y="136"/>
                  </a:lnTo>
                  <a:lnTo>
                    <a:pt x="672" y="140"/>
                  </a:lnTo>
                  <a:lnTo>
                    <a:pt x="669" y="147"/>
                  </a:lnTo>
                  <a:lnTo>
                    <a:pt x="668" y="152"/>
                  </a:lnTo>
                  <a:lnTo>
                    <a:pt x="667" y="159"/>
                  </a:lnTo>
                  <a:lnTo>
                    <a:pt x="667" y="159"/>
                  </a:lnTo>
                  <a:lnTo>
                    <a:pt x="668" y="165"/>
                  </a:lnTo>
                  <a:lnTo>
                    <a:pt x="669" y="172"/>
                  </a:lnTo>
                  <a:lnTo>
                    <a:pt x="672" y="177"/>
                  </a:lnTo>
                  <a:lnTo>
                    <a:pt x="677" y="181"/>
                  </a:lnTo>
                  <a:lnTo>
                    <a:pt x="681" y="185"/>
                  </a:lnTo>
                  <a:lnTo>
                    <a:pt x="686" y="188"/>
                  </a:lnTo>
                  <a:lnTo>
                    <a:pt x="693" y="190"/>
                  </a:lnTo>
                  <a:lnTo>
                    <a:pt x="699" y="191"/>
                  </a:lnTo>
                  <a:lnTo>
                    <a:pt x="699" y="191"/>
                  </a:lnTo>
                  <a:lnTo>
                    <a:pt x="712" y="191"/>
                  </a:lnTo>
                  <a:lnTo>
                    <a:pt x="725" y="193"/>
                  </a:lnTo>
                  <a:lnTo>
                    <a:pt x="737" y="196"/>
                  </a:lnTo>
                  <a:lnTo>
                    <a:pt x="749" y="201"/>
                  </a:lnTo>
                  <a:lnTo>
                    <a:pt x="759" y="206"/>
                  </a:lnTo>
                  <a:lnTo>
                    <a:pt x="770" y="212"/>
                  </a:lnTo>
                  <a:lnTo>
                    <a:pt x="780" y="220"/>
                  </a:lnTo>
                  <a:lnTo>
                    <a:pt x="789" y="227"/>
                  </a:lnTo>
                  <a:lnTo>
                    <a:pt x="797" y="237"/>
                  </a:lnTo>
                  <a:lnTo>
                    <a:pt x="804" y="247"/>
                  </a:lnTo>
                  <a:lnTo>
                    <a:pt x="811" y="257"/>
                  </a:lnTo>
                  <a:lnTo>
                    <a:pt x="816" y="268"/>
                  </a:lnTo>
                  <a:lnTo>
                    <a:pt x="820" y="280"/>
                  </a:lnTo>
                  <a:lnTo>
                    <a:pt x="824" y="292"/>
                  </a:lnTo>
                  <a:lnTo>
                    <a:pt x="826" y="305"/>
                  </a:lnTo>
                  <a:lnTo>
                    <a:pt x="826" y="317"/>
                  </a:lnTo>
                  <a:lnTo>
                    <a:pt x="826" y="317"/>
                  </a:lnTo>
                  <a:lnTo>
                    <a:pt x="827" y="324"/>
                  </a:lnTo>
                  <a:lnTo>
                    <a:pt x="829" y="330"/>
                  </a:lnTo>
                  <a:lnTo>
                    <a:pt x="831" y="336"/>
                  </a:lnTo>
                  <a:lnTo>
                    <a:pt x="835" y="340"/>
                  </a:lnTo>
                  <a:lnTo>
                    <a:pt x="840" y="344"/>
                  </a:lnTo>
                  <a:lnTo>
                    <a:pt x="845" y="348"/>
                  </a:lnTo>
                  <a:lnTo>
                    <a:pt x="852" y="349"/>
                  </a:lnTo>
                  <a:lnTo>
                    <a:pt x="858" y="350"/>
                  </a:lnTo>
                  <a:lnTo>
                    <a:pt x="858" y="350"/>
                  </a:lnTo>
                  <a:lnTo>
                    <a:pt x="864" y="349"/>
                  </a:lnTo>
                  <a:lnTo>
                    <a:pt x="870" y="348"/>
                  </a:lnTo>
                  <a:lnTo>
                    <a:pt x="876" y="344"/>
                  </a:lnTo>
                  <a:lnTo>
                    <a:pt x="881" y="340"/>
                  </a:lnTo>
                  <a:lnTo>
                    <a:pt x="885" y="336"/>
                  </a:lnTo>
                  <a:lnTo>
                    <a:pt x="887" y="330"/>
                  </a:lnTo>
                  <a:lnTo>
                    <a:pt x="889" y="324"/>
                  </a:lnTo>
                  <a:lnTo>
                    <a:pt x="890" y="317"/>
                  </a:lnTo>
                  <a:lnTo>
                    <a:pt x="890" y="317"/>
                  </a:lnTo>
                  <a:lnTo>
                    <a:pt x="889" y="298"/>
                  </a:lnTo>
                  <a:lnTo>
                    <a:pt x="886" y="279"/>
                  </a:lnTo>
                  <a:lnTo>
                    <a:pt x="882" y="261"/>
                  </a:lnTo>
                  <a:lnTo>
                    <a:pt x="875" y="243"/>
                  </a:lnTo>
                  <a:lnTo>
                    <a:pt x="867" y="227"/>
                  </a:lnTo>
                  <a:lnTo>
                    <a:pt x="857" y="211"/>
                  </a:lnTo>
                  <a:lnTo>
                    <a:pt x="846" y="196"/>
                  </a:lnTo>
                  <a:lnTo>
                    <a:pt x="833" y="183"/>
                  </a:lnTo>
                  <a:lnTo>
                    <a:pt x="820" y="170"/>
                  </a:lnTo>
                  <a:lnTo>
                    <a:pt x="805" y="160"/>
                  </a:lnTo>
                  <a:lnTo>
                    <a:pt x="789" y="150"/>
                  </a:lnTo>
                  <a:lnTo>
                    <a:pt x="773" y="142"/>
                  </a:lnTo>
                  <a:lnTo>
                    <a:pt x="756" y="135"/>
                  </a:lnTo>
                  <a:lnTo>
                    <a:pt x="738" y="131"/>
                  </a:lnTo>
                  <a:lnTo>
                    <a:pt x="719" y="128"/>
                  </a:lnTo>
                  <a:lnTo>
                    <a:pt x="699" y="126"/>
                  </a:lnTo>
                  <a:lnTo>
                    <a:pt x="699" y="126"/>
                  </a:ln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+mj-ea"/>
                <a:ea typeface="+mj-ea"/>
              </a:endParaRPr>
            </a:p>
          </p:txBody>
        </p:sp>
      </p:grpSp>
      <p:grpSp>
        <p:nvGrpSpPr>
          <p:cNvPr id="79" name="组合 78"/>
          <p:cNvGrpSpPr/>
          <p:nvPr/>
        </p:nvGrpSpPr>
        <p:grpSpPr>
          <a:xfrm>
            <a:off x="3642122" y="2152649"/>
            <a:ext cx="962026" cy="962026"/>
            <a:chOff x="3642122" y="2152649"/>
            <a:chExt cx="962026" cy="962026"/>
          </a:xfrm>
        </p:grpSpPr>
        <p:sp>
          <p:nvSpPr>
            <p:cNvPr id="80" name="椭圆 79"/>
            <p:cNvSpPr/>
            <p:nvPr/>
          </p:nvSpPr>
          <p:spPr>
            <a:xfrm>
              <a:off x="3642122" y="2152649"/>
              <a:ext cx="962026" cy="962026"/>
            </a:xfrm>
            <a:prstGeom prst="ellipse">
              <a:avLst/>
            </a:prstGeom>
            <a:solidFill>
              <a:srgbClr val="14AAF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81" name="Freeform 112"/>
            <p:cNvSpPr>
              <a:spLocks noEditPoints="1"/>
            </p:cNvSpPr>
            <p:nvPr/>
          </p:nvSpPr>
          <p:spPr bwMode="auto">
            <a:xfrm>
              <a:off x="3962004" y="2472531"/>
              <a:ext cx="322263" cy="322263"/>
            </a:xfrm>
            <a:custGeom>
              <a:avLst/>
              <a:gdLst>
                <a:gd name="T0" fmla="*/ 1016 w 1017"/>
                <a:gd name="T1" fmla="*/ 371 h 1017"/>
                <a:gd name="T2" fmla="*/ 1011 w 1017"/>
                <a:gd name="T3" fmla="*/ 363 h 1017"/>
                <a:gd name="T4" fmla="*/ 1004 w 1017"/>
                <a:gd name="T5" fmla="*/ 355 h 1017"/>
                <a:gd name="T6" fmla="*/ 996 w 1017"/>
                <a:gd name="T7" fmla="*/ 351 h 1017"/>
                <a:gd name="T8" fmla="*/ 986 w 1017"/>
                <a:gd name="T9" fmla="*/ 350 h 1017"/>
                <a:gd name="T10" fmla="*/ 539 w 1017"/>
                <a:gd name="T11" fmla="*/ 21 h 1017"/>
                <a:gd name="T12" fmla="*/ 537 w 1017"/>
                <a:gd name="T13" fmla="*/ 17 h 1017"/>
                <a:gd name="T14" fmla="*/ 531 w 1017"/>
                <a:gd name="T15" fmla="*/ 8 h 1017"/>
                <a:gd name="T16" fmla="*/ 523 w 1017"/>
                <a:gd name="T17" fmla="*/ 3 h 1017"/>
                <a:gd name="T18" fmla="*/ 514 w 1017"/>
                <a:gd name="T19" fmla="*/ 0 h 1017"/>
                <a:gd name="T20" fmla="*/ 509 w 1017"/>
                <a:gd name="T21" fmla="*/ 0 h 1017"/>
                <a:gd name="T22" fmla="*/ 499 w 1017"/>
                <a:gd name="T23" fmla="*/ 1 h 1017"/>
                <a:gd name="T24" fmla="*/ 490 w 1017"/>
                <a:gd name="T25" fmla="*/ 5 h 1017"/>
                <a:gd name="T26" fmla="*/ 483 w 1017"/>
                <a:gd name="T27" fmla="*/ 13 h 1017"/>
                <a:gd name="T28" fmla="*/ 479 w 1017"/>
                <a:gd name="T29" fmla="*/ 21 h 1017"/>
                <a:gd name="T30" fmla="*/ 31 w 1017"/>
                <a:gd name="T31" fmla="*/ 350 h 1017"/>
                <a:gd name="T32" fmla="*/ 27 w 1017"/>
                <a:gd name="T33" fmla="*/ 350 h 1017"/>
                <a:gd name="T34" fmla="*/ 17 w 1017"/>
                <a:gd name="T35" fmla="*/ 353 h 1017"/>
                <a:gd name="T36" fmla="*/ 10 w 1017"/>
                <a:gd name="T37" fmla="*/ 358 h 1017"/>
                <a:gd name="T38" fmla="*/ 3 w 1017"/>
                <a:gd name="T39" fmla="*/ 367 h 1017"/>
                <a:gd name="T40" fmla="*/ 1 w 1017"/>
                <a:gd name="T41" fmla="*/ 371 h 1017"/>
                <a:gd name="T42" fmla="*/ 0 w 1017"/>
                <a:gd name="T43" fmla="*/ 381 h 1017"/>
                <a:gd name="T44" fmla="*/ 1 w 1017"/>
                <a:gd name="T45" fmla="*/ 390 h 1017"/>
                <a:gd name="T46" fmla="*/ 5 w 1017"/>
                <a:gd name="T47" fmla="*/ 399 h 1017"/>
                <a:gd name="T48" fmla="*/ 12 w 1017"/>
                <a:gd name="T49" fmla="*/ 407 h 1017"/>
                <a:gd name="T50" fmla="*/ 160 w 1017"/>
                <a:gd name="T51" fmla="*/ 975 h 1017"/>
                <a:gd name="T52" fmla="*/ 159 w 1017"/>
                <a:gd name="T53" fmla="*/ 981 h 1017"/>
                <a:gd name="T54" fmla="*/ 159 w 1017"/>
                <a:gd name="T55" fmla="*/ 990 h 1017"/>
                <a:gd name="T56" fmla="*/ 162 w 1017"/>
                <a:gd name="T57" fmla="*/ 1000 h 1017"/>
                <a:gd name="T58" fmla="*/ 167 w 1017"/>
                <a:gd name="T59" fmla="*/ 1007 h 1017"/>
                <a:gd name="T60" fmla="*/ 172 w 1017"/>
                <a:gd name="T61" fmla="*/ 1012 h 1017"/>
                <a:gd name="T62" fmla="*/ 180 w 1017"/>
                <a:gd name="T63" fmla="*/ 1016 h 1017"/>
                <a:gd name="T64" fmla="*/ 190 w 1017"/>
                <a:gd name="T65" fmla="*/ 1017 h 1017"/>
                <a:gd name="T66" fmla="*/ 200 w 1017"/>
                <a:gd name="T67" fmla="*/ 1016 h 1017"/>
                <a:gd name="T68" fmla="*/ 209 w 1017"/>
                <a:gd name="T69" fmla="*/ 1012 h 1017"/>
                <a:gd name="T70" fmla="*/ 808 w 1017"/>
                <a:gd name="T71" fmla="*/ 1012 h 1017"/>
                <a:gd name="T72" fmla="*/ 812 w 1017"/>
                <a:gd name="T73" fmla="*/ 1014 h 1017"/>
                <a:gd name="T74" fmla="*/ 822 w 1017"/>
                <a:gd name="T75" fmla="*/ 1017 h 1017"/>
                <a:gd name="T76" fmla="*/ 826 w 1017"/>
                <a:gd name="T77" fmla="*/ 1017 h 1017"/>
                <a:gd name="T78" fmla="*/ 837 w 1017"/>
                <a:gd name="T79" fmla="*/ 1016 h 1017"/>
                <a:gd name="T80" fmla="*/ 846 w 1017"/>
                <a:gd name="T81" fmla="*/ 1012 h 1017"/>
                <a:gd name="T82" fmla="*/ 850 w 1017"/>
                <a:gd name="T83" fmla="*/ 1007 h 1017"/>
                <a:gd name="T84" fmla="*/ 855 w 1017"/>
                <a:gd name="T85" fmla="*/ 1000 h 1017"/>
                <a:gd name="T86" fmla="*/ 858 w 1017"/>
                <a:gd name="T87" fmla="*/ 990 h 1017"/>
                <a:gd name="T88" fmla="*/ 858 w 1017"/>
                <a:gd name="T89" fmla="*/ 981 h 1017"/>
                <a:gd name="T90" fmla="*/ 737 w 1017"/>
                <a:gd name="T91" fmla="*/ 616 h 1017"/>
                <a:gd name="T92" fmla="*/ 1005 w 1017"/>
                <a:gd name="T93" fmla="*/ 407 h 1017"/>
                <a:gd name="T94" fmla="*/ 1012 w 1017"/>
                <a:gd name="T95" fmla="*/ 399 h 1017"/>
                <a:gd name="T96" fmla="*/ 1016 w 1017"/>
                <a:gd name="T97" fmla="*/ 390 h 1017"/>
                <a:gd name="T98" fmla="*/ 1017 w 1017"/>
                <a:gd name="T99" fmla="*/ 381 h 1017"/>
                <a:gd name="T100" fmla="*/ 1016 w 1017"/>
                <a:gd name="T101" fmla="*/ 371 h 1017"/>
                <a:gd name="T102" fmla="*/ 124 w 1017"/>
                <a:gd name="T103" fmla="*/ 413 h 1017"/>
                <a:gd name="T104" fmla="*/ 302 w 1017"/>
                <a:gd name="T105" fmla="*/ 551 h 1017"/>
                <a:gd name="T106" fmla="*/ 766 w 1017"/>
                <a:gd name="T107" fmla="*/ 904 h 1017"/>
                <a:gd name="T108" fmla="*/ 527 w 1017"/>
                <a:gd name="T109" fmla="*/ 737 h 1017"/>
                <a:gd name="T110" fmla="*/ 518 w 1017"/>
                <a:gd name="T111" fmla="*/ 733 h 1017"/>
                <a:gd name="T112" fmla="*/ 509 w 1017"/>
                <a:gd name="T113" fmla="*/ 732 h 1017"/>
                <a:gd name="T114" fmla="*/ 504 w 1017"/>
                <a:gd name="T115" fmla="*/ 732 h 1017"/>
                <a:gd name="T116" fmla="*/ 495 w 1017"/>
                <a:gd name="T117" fmla="*/ 735 h 1017"/>
                <a:gd name="T118" fmla="*/ 251 w 1017"/>
                <a:gd name="T119" fmla="*/ 904 h 1017"/>
                <a:gd name="T120" fmla="*/ 766 w 1017"/>
                <a:gd name="T121" fmla="*/ 904 h 1017"/>
                <a:gd name="T122" fmla="*/ 670 w 1017"/>
                <a:gd name="T123" fmla="*/ 413 h 1017"/>
                <a:gd name="T124" fmla="*/ 716 w 1017"/>
                <a:gd name="T125" fmla="*/ 551 h 10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17" h="1017">
                  <a:moveTo>
                    <a:pt x="1016" y="371"/>
                  </a:moveTo>
                  <a:lnTo>
                    <a:pt x="1016" y="371"/>
                  </a:lnTo>
                  <a:lnTo>
                    <a:pt x="1014" y="367"/>
                  </a:lnTo>
                  <a:lnTo>
                    <a:pt x="1011" y="363"/>
                  </a:lnTo>
                  <a:lnTo>
                    <a:pt x="1008" y="358"/>
                  </a:lnTo>
                  <a:lnTo>
                    <a:pt x="1004" y="355"/>
                  </a:lnTo>
                  <a:lnTo>
                    <a:pt x="1000" y="353"/>
                  </a:lnTo>
                  <a:lnTo>
                    <a:pt x="996" y="351"/>
                  </a:lnTo>
                  <a:lnTo>
                    <a:pt x="990" y="350"/>
                  </a:lnTo>
                  <a:lnTo>
                    <a:pt x="986" y="350"/>
                  </a:lnTo>
                  <a:lnTo>
                    <a:pt x="648" y="350"/>
                  </a:lnTo>
                  <a:lnTo>
                    <a:pt x="539" y="21"/>
                  </a:lnTo>
                  <a:lnTo>
                    <a:pt x="539" y="21"/>
                  </a:lnTo>
                  <a:lnTo>
                    <a:pt x="537" y="17"/>
                  </a:lnTo>
                  <a:lnTo>
                    <a:pt x="534" y="13"/>
                  </a:lnTo>
                  <a:lnTo>
                    <a:pt x="531" y="8"/>
                  </a:lnTo>
                  <a:lnTo>
                    <a:pt x="527" y="5"/>
                  </a:lnTo>
                  <a:lnTo>
                    <a:pt x="523" y="3"/>
                  </a:lnTo>
                  <a:lnTo>
                    <a:pt x="518" y="1"/>
                  </a:lnTo>
                  <a:lnTo>
                    <a:pt x="514" y="0"/>
                  </a:lnTo>
                  <a:lnTo>
                    <a:pt x="509" y="0"/>
                  </a:lnTo>
                  <a:lnTo>
                    <a:pt x="509" y="0"/>
                  </a:lnTo>
                  <a:lnTo>
                    <a:pt x="503" y="0"/>
                  </a:lnTo>
                  <a:lnTo>
                    <a:pt x="499" y="1"/>
                  </a:lnTo>
                  <a:lnTo>
                    <a:pt x="495" y="3"/>
                  </a:lnTo>
                  <a:lnTo>
                    <a:pt x="490" y="5"/>
                  </a:lnTo>
                  <a:lnTo>
                    <a:pt x="486" y="8"/>
                  </a:lnTo>
                  <a:lnTo>
                    <a:pt x="483" y="13"/>
                  </a:lnTo>
                  <a:lnTo>
                    <a:pt x="481" y="17"/>
                  </a:lnTo>
                  <a:lnTo>
                    <a:pt x="479" y="21"/>
                  </a:lnTo>
                  <a:lnTo>
                    <a:pt x="369" y="350"/>
                  </a:lnTo>
                  <a:lnTo>
                    <a:pt x="31" y="350"/>
                  </a:lnTo>
                  <a:lnTo>
                    <a:pt x="31" y="350"/>
                  </a:lnTo>
                  <a:lnTo>
                    <a:pt x="27" y="350"/>
                  </a:lnTo>
                  <a:lnTo>
                    <a:pt x="21" y="351"/>
                  </a:lnTo>
                  <a:lnTo>
                    <a:pt x="17" y="353"/>
                  </a:lnTo>
                  <a:lnTo>
                    <a:pt x="13" y="355"/>
                  </a:lnTo>
                  <a:lnTo>
                    <a:pt x="10" y="358"/>
                  </a:lnTo>
                  <a:lnTo>
                    <a:pt x="6" y="363"/>
                  </a:lnTo>
                  <a:lnTo>
                    <a:pt x="3" y="367"/>
                  </a:lnTo>
                  <a:lnTo>
                    <a:pt x="1" y="371"/>
                  </a:lnTo>
                  <a:lnTo>
                    <a:pt x="1" y="371"/>
                  </a:lnTo>
                  <a:lnTo>
                    <a:pt x="0" y="375"/>
                  </a:lnTo>
                  <a:lnTo>
                    <a:pt x="0" y="381"/>
                  </a:lnTo>
                  <a:lnTo>
                    <a:pt x="0" y="386"/>
                  </a:lnTo>
                  <a:lnTo>
                    <a:pt x="1" y="390"/>
                  </a:lnTo>
                  <a:lnTo>
                    <a:pt x="3" y="395"/>
                  </a:lnTo>
                  <a:lnTo>
                    <a:pt x="5" y="399"/>
                  </a:lnTo>
                  <a:lnTo>
                    <a:pt x="9" y="403"/>
                  </a:lnTo>
                  <a:lnTo>
                    <a:pt x="12" y="407"/>
                  </a:lnTo>
                  <a:lnTo>
                    <a:pt x="280" y="616"/>
                  </a:lnTo>
                  <a:lnTo>
                    <a:pt x="160" y="975"/>
                  </a:lnTo>
                  <a:lnTo>
                    <a:pt x="160" y="975"/>
                  </a:lnTo>
                  <a:lnTo>
                    <a:pt x="159" y="981"/>
                  </a:lnTo>
                  <a:lnTo>
                    <a:pt x="159" y="986"/>
                  </a:lnTo>
                  <a:lnTo>
                    <a:pt x="159" y="990"/>
                  </a:lnTo>
                  <a:lnTo>
                    <a:pt x="160" y="996"/>
                  </a:lnTo>
                  <a:lnTo>
                    <a:pt x="162" y="1000"/>
                  </a:lnTo>
                  <a:lnTo>
                    <a:pt x="164" y="1004"/>
                  </a:lnTo>
                  <a:lnTo>
                    <a:pt x="167" y="1007"/>
                  </a:lnTo>
                  <a:lnTo>
                    <a:pt x="172" y="1012"/>
                  </a:lnTo>
                  <a:lnTo>
                    <a:pt x="172" y="1012"/>
                  </a:lnTo>
                  <a:lnTo>
                    <a:pt x="176" y="1014"/>
                  </a:lnTo>
                  <a:lnTo>
                    <a:pt x="180" y="1016"/>
                  </a:lnTo>
                  <a:lnTo>
                    <a:pt x="186" y="1017"/>
                  </a:lnTo>
                  <a:lnTo>
                    <a:pt x="190" y="1017"/>
                  </a:lnTo>
                  <a:lnTo>
                    <a:pt x="195" y="1017"/>
                  </a:lnTo>
                  <a:lnTo>
                    <a:pt x="200" y="1016"/>
                  </a:lnTo>
                  <a:lnTo>
                    <a:pt x="204" y="1014"/>
                  </a:lnTo>
                  <a:lnTo>
                    <a:pt x="209" y="1012"/>
                  </a:lnTo>
                  <a:lnTo>
                    <a:pt x="509" y="801"/>
                  </a:lnTo>
                  <a:lnTo>
                    <a:pt x="808" y="1012"/>
                  </a:lnTo>
                  <a:lnTo>
                    <a:pt x="808" y="1012"/>
                  </a:lnTo>
                  <a:lnTo>
                    <a:pt x="812" y="1014"/>
                  </a:lnTo>
                  <a:lnTo>
                    <a:pt x="818" y="1016"/>
                  </a:lnTo>
                  <a:lnTo>
                    <a:pt x="822" y="1017"/>
                  </a:lnTo>
                  <a:lnTo>
                    <a:pt x="826" y="1017"/>
                  </a:lnTo>
                  <a:lnTo>
                    <a:pt x="826" y="1017"/>
                  </a:lnTo>
                  <a:lnTo>
                    <a:pt x="832" y="1017"/>
                  </a:lnTo>
                  <a:lnTo>
                    <a:pt x="837" y="1016"/>
                  </a:lnTo>
                  <a:lnTo>
                    <a:pt x="841" y="1014"/>
                  </a:lnTo>
                  <a:lnTo>
                    <a:pt x="846" y="1012"/>
                  </a:lnTo>
                  <a:lnTo>
                    <a:pt x="846" y="1012"/>
                  </a:lnTo>
                  <a:lnTo>
                    <a:pt x="850" y="1007"/>
                  </a:lnTo>
                  <a:lnTo>
                    <a:pt x="853" y="1004"/>
                  </a:lnTo>
                  <a:lnTo>
                    <a:pt x="855" y="1000"/>
                  </a:lnTo>
                  <a:lnTo>
                    <a:pt x="857" y="996"/>
                  </a:lnTo>
                  <a:lnTo>
                    <a:pt x="858" y="990"/>
                  </a:lnTo>
                  <a:lnTo>
                    <a:pt x="858" y="986"/>
                  </a:lnTo>
                  <a:lnTo>
                    <a:pt x="858" y="981"/>
                  </a:lnTo>
                  <a:lnTo>
                    <a:pt x="857" y="975"/>
                  </a:lnTo>
                  <a:lnTo>
                    <a:pt x="737" y="616"/>
                  </a:lnTo>
                  <a:lnTo>
                    <a:pt x="1005" y="407"/>
                  </a:lnTo>
                  <a:lnTo>
                    <a:pt x="1005" y="407"/>
                  </a:lnTo>
                  <a:lnTo>
                    <a:pt x="1009" y="403"/>
                  </a:lnTo>
                  <a:lnTo>
                    <a:pt x="1012" y="399"/>
                  </a:lnTo>
                  <a:lnTo>
                    <a:pt x="1014" y="395"/>
                  </a:lnTo>
                  <a:lnTo>
                    <a:pt x="1016" y="390"/>
                  </a:lnTo>
                  <a:lnTo>
                    <a:pt x="1017" y="386"/>
                  </a:lnTo>
                  <a:lnTo>
                    <a:pt x="1017" y="381"/>
                  </a:lnTo>
                  <a:lnTo>
                    <a:pt x="1017" y="375"/>
                  </a:lnTo>
                  <a:lnTo>
                    <a:pt x="1016" y="371"/>
                  </a:lnTo>
                  <a:lnTo>
                    <a:pt x="1016" y="371"/>
                  </a:lnTo>
                  <a:close/>
                  <a:moveTo>
                    <a:pt x="124" y="413"/>
                  </a:moveTo>
                  <a:lnTo>
                    <a:pt x="348" y="413"/>
                  </a:lnTo>
                  <a:lnTo>
                    <a:pt x="302" y="551"/>
                  </a:lnTo>
                  <a:lnTo>
                    <a:pt x="124" y="413"/>
                  </a:lnTo>
                  <a:close/>
                  <a:moveTo>
                    <a:pt x="766" y="904"/>
                  </a:moveTo>
                  <a:lnTo>
                    <a:pt x="527" y="737"/>
                  </a:lnTo>
                  <a:lnTo>
                    <a:pt x="527" y="737"/>
                  </a:lnTo>
                  <a:lnTo>
                    <a:pt x="523" y="735"/>
                  </a:lnTo>
                  <a:lnTo>
                    <a:pt x="518" y="733"/>
                  </a:lnTo>
                  <a:lnTo>
                    <a:pt x="513" y="732"/>
                  </a:lnTo>
                  <a:lnTo>
                    <a:pt x="509" y="732"/>
                  </a:lnTo>
                  <a:lnTo>
                    <a:pt x="509" y="732"/>
                  </a:lnTo>
                  <a:lnTo>
                    <a:pt x="504" y="732"/>
                  </a:lnTo>
                  <a:lnTo>
                    <a:pt x="499" y="733"/>
                  </a:lnTo>
                  <a:lnTo>
                    <a:pt x="495" y="735"/>
                  </a:lnTo>
                  <a:lnTo>
                    <a:pt x="490" y="737"/>
                  </a:lnTo>
                  <a:lnTo>
                    <a:pt x="251" y="904"/>
                  </a:lnTo>
                  <a:lnTo>
                    <a:pt x="509" y="132"/>
                  </a:lnTo>
                  <a:lnTo>
                    <a:pt x="766" y="904"/>
                  </a:lnTo>
                  <a:close/>
                  <a:moveTo>
                    <a:pt x="716" y="551"/>
                  </a:moveTo>
                  <a:lnTo>
                    <a:pt x="670" y="413"/>
                  </a:lnTo>
                  <a:lnTo>
                    <a:pt x="893" y="413"/>
                  </a:lnTo>
                  <a:lnTo>
                    <a:pt x="716" y="551"/>
                  </a:ln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+mj-ea"/>
                <a:ea typeface="+mj-ea"/>
              </a:endParaRPr>
            </a:p>
          </p:txBody>
        </p:sp>
      </p:grpSp>
      <p:grpSp>
        <p:nvGrpSpPr>
          <p:cNvPr id="82" name="组合 81"/>
          <p:cNvGrpSpPr/>
          <p:nvPr/>
        </p:nvGrpSpPr>
        <p:grpSpPr>
          <a:xfrm>
            <a:off x="9396412" y="1809750"/>
            <a:ext cx="1647825" cy="1647825"/>
            <a:chOff x="9396412" y="1809750"/>
            <a:chExt cx="1647825" cy="1647825"/>
          </a:xfrm>
        </p:grpSpPr>
        <p:sp>
          <p:nvSpPr>
            <p:cNvPr id="83" name="椭圆 82"/>
            <p:cNvSpPr/>
            <p:nvPr/>
          </p:nvSpPr>
          <p:spPr>
            <a:xfrm>
              <a:off x="9396412" y="1809750"/>
              <a:ext cx="1647825" cy="1647825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84" name="Freeform 115"/>
            <p:cNvSpPr>
              <a:spLocks noEditPoints="1"/>
            </p:cNvSpPr>
            <p:nvPr/>
          </p:nvSpPr>
          <p:spPr bwMode="auto">
            <a:xfrm>
              <a:off x="10058399" y="2472531"/>
              <a:ext cx="323850" cy="322263"/>
            </a:xfrm>
            <a:custGeom>
              <a:avLst/>
              <a:gdLst>
                <a:gd name="T0" fmla="*/ 789 w 1018"/>
                <a:gd name="T1" fmla="*/ 69 h 1017"/>
                <a:gd name="T2" fmla="*/ 765 w 1018"/>
                <a:gd name="T3" fmla="*/ 25 h 1017"/>
                <a:gd name="T4" fmla="*/ 719 w 1018"/>
                <a:gd name="T5" fmla="*/ 1 h 1017"/>
                <a:gd name="T6" fmla="*/ 73 w 1018"/>
                <a:gd name="T7" fmla="*/ 1 h 1017"/>
                <a:gd name="T8" fmla="*/ 27 w 1018"/>
                <a:gd name="T9" fmla="*/ 25 h 1017"/>
                <a:gd name="T10" fmla="*/ 2 w 1018"/>
                <a:gd name="T11" fmla="*/ 69 h 1017"/>
                <a:gd name="T12" fmla="*/ 2 w 1018"/>
                <a:gd name="T13" fmla="*/ 716 h 1017"/>
                <a:gd name="T14" fmla="*/ 28 w 1018"/>
                <a:gd name="T15" fmla="*/ 766 h 1017"/>
                <a:gd name="T16" fmla="*/ 67 w 1018"/>
                <a:gd name="T17" fmla="*/ 789 h 1017"/>
                <a:gd name="T18" fmla="*/ 115 w 1018"/>
                <a:gd name="T19" fmla="*/ 791 h 1017"/>
                <a:gd name="T20" fmla="*/ 163 w 1018"/>
                <a:gd name="T21" fmla="*/ 766 h 1017"/>
                <a:gd name="T22" fmla="*/ 263 w 1018"/>
                <a:gd name="T23" fmla="*/ 745 h 1017"/>
                <a:gd name="T24" fmla="*/ 589 w 1018"/>
                <a:gd name="T25" fmla="*/ 763 h 1017"/>
                <a:gd name="T26" fmla="*/ 634 w 1018"/>
                <a:gd name="T27" fmla="*/ 777 h 1017"/>
                <a:gd name="T28" fmla="*/ 870 w 1018"/>
                <a:gd name="T29" fmla="*/ 1001 h 1017"/>
                <a:gd name="T30" fmla="*/ 923 w 1018"/>
                <a:gd name="T31" fmla="*/ 1017 h 1017"/>
                <a:gd name="T32" fmla="*/ 968 w 1018"/>
                <a:gd name="T33" fmla="*/ 1006 h 1017"/>
                <a:gd name="T34" fmla="*/ 1002 w 1018"/>
                <a:gd name="T35" fmla="*/ 975 h 1017"/>
                <a:gd name="T36" fmla="*/ 1018 w 1018"/>
                <a:gd name="T37" fmla="*/ 921 h 1017"/>
                <a:gd name="T38" fmla="*/ 1011 w 1018"/>
                <a:gd name="T39" fmla="*/ 276 h 1017"/>
                <a:gd name="T40" fmla="*/ 977 w 1018"/>
                <a:gd name="T41" fmla="*/ 238 h 1017"/>
                <a:gd name="T42" fmla="*/ 927 w 1018"/>
                <a:gd name="T43" fmla="*/ 223 h 1017"/>
                <a:gd name="T44" fmla="*/ 102 w 1018"/>
                <a:gd name="T45" fmla="*/ 729 h 1017"/>
                <a:gd name="T46" fmla="*/ 73 w 1018"/>
                <a:gd name="T47" fmla="*/ 721 h 1017"/>
                <a:gd name="T48" fmla="*/ 64 w 1018"/>
                <a:gd name="T49" fmla="*/ 86 h 1017"/>
                <a:gd name="T50" fmla="*/ 80 w 1018"/>
                <a:gd name="T51" fmla="*/ 65 h 1017"/>
                <a:gd name="T52" fmla="*/ 711 w 1018"/>
                <a:gd name="T53" fmla="*/ 65 h 1017"/>
                <a:gd name="T54" fmla="*/ 727 w 1018"/>
                <a:gd name="T55" fmla="*/ 86 h 1017"/>
                <a:gd name="T56" fmla="*/ 720 w 1018"/>
                <a:gd name="T57" fmla="*/ 470 h 1017"/>
                <a:gd name="T58" fmla="*/ 429 w 1018"/>
                <a:gd name="T59" fmla="*/ 476 h 1017"/>
                <a:gd name="T60" fmla="*/ 350 w 1018"/>
                <a:gd name="T61" fmla="*/ 501 h 1017"/>
                <a:gd name="T62" fmla="*/ 954 w 1018"/>
                <a:gd name="T63" fmla="*/ 928 h 1017"/>
                <a:gd name="T64" fmla="*/ 934 w 1018"/>
                <a:gd name="T65" fmla="*/ 951 h 1017"/>
                <a:gd name="T66" fmla="*/ 900 w 1018"/>
                <a:gd name="T67" fmla="*/ 944 h 1017"/>
                <a:gd name="T68" fmla="*/ 645 w 1018"/>
                <a:gd name="T69" fmla="*/ 711 h 1017"/>
                <a:gd name="T70" fmla="*/ 318 w 1018"/>
                <a:gd name="T71" fmla="*/ 700 h 1017"/>
                <a:gd name="T72" fmla="*/ 293 w 1018"/>
                <a:gd name="T73" fmla="*/ 685 h 1017"/>
                <a:gd name="T74" fmla="*/ 379 w 1018"/>
                <a:gd name="T75" fmla="*/ 557 h 1017"/>
                <a:gd name="T76" fmla="*/ 420 w 1018"/>
                <a:gd name="T77" fmla="*/ 540 h 1017"/>
                <a:gd name="T78" fmla="*/ 727 w 1018"/>
                <a:gd name="T79" fmla="*/ 536 h 1017"/>
                <a:gd name="T80" fmla="*/ 770 w 1018"/>
                <a:gd name="T81" fmla="*/ 508 h 1017"/>
                <a:gd name="T82" fmla="*/ 791 w 1018"/>
                <a:gd name="T83" fmla="*/ 461 h 1017"/>
                <a:gd name="T84" fmla="*/ 938 w 1018"/>
                <a:gd name="T85" fmla="*/ 288 h 1017"/>
                <a:gd name="T86" fmla="*/ 955 w 1018"/>
                <a:gd name="T87" fmla="*/ 311 h 1017"/>
                <a:gd name="T88" fmla="*/ 425 w 1018"/>
                <a:gd name="T89" fmla="*/ 373 h 1017"/>
                <a:gd name="T90" fmla="*/ 445 w 1018"/>
                <a:gd name="T91" fmla="*/ 333 h 1017"/>
                <a:gd name="T92" fmla="*/ 416 w 1018"/>
                <a:gd name="T93" fmla="*/ 289 h 1017"/>
                <a:gd name="T94" fmla="*/ 371 w 1018"/>
                <a:gd name="T95" fmla="*/ 294 h 1017"/>
                <a:gd name="T96" fmla="*/ 350 w 1018"/>
                <a:gd name="T97" fmla="*/ 333 h 1017"/>
                <a:gd name="T98" fmla="*/ 380 w 1018"/>
                <a:gd name="T99" fmla="*/ 377 h 1017"/>
                <a:gd name="T100" fmla="*/ 197 w 1018"/>
                <a:gd name="T101" fmla="*/ 286 h 1017"/>
                <a:gd name="T102" fmla="*/ 160 w 1018"/>
                <a:gd name="T103" fmla="*/ 324 h 1017"/>
                <a:gd name="T104" fmla="*/ 174 w 1018"/>
                <a:gd name="T105" fmla="*/ 367 h 1017"/>
                <a:gd name="T106" fmla="*/ 217 w 1018"/>
                <a:gd name="T107" fmla="*/ 380 h 1017"/>
                <a:gd name="T108" fmla="*/ 254 w 1018"/>
                <a:gd name="T109" fmla="*/ 343 h 1017"/>
                <a:gd name="T110" fmla="*/ 240 w 1018"/>
                <a:gd name="T111" fmla="*/ 300 h 1017"/>
                <a:gd name="T112" fmla="*/ 589 w 1018"/>
                <a:gd name="T113" fmla="*/ 380 h 1017"/>
                <a:gd name="T114" fmla="*/ 629 w 1018"/>
                <a:gd name="T115" fmla="*/ 360 h 1017"/>
                <a:gd name="T116" fmla="*/ 633 w 1018"/>
                <a:gd name="T117" fmla="*/ 315 h 1017"/>
                <a:gd name="T118" fmla="*/ 589 w 1018"/>
                <a:gd name="T119" fmla="*/ 286 h 1017"/>
                <a:gd name="T120" fmla="*/ 549 w 1018"/>
                <a:gd name="T121" fmla="*/ 306 h 1017"/>
                <a:gd name="T122" fmla="*/ 545 w 1018"/>
                <a:gd name="T123" fmla="*/ 351 h 1017"/>
                <a:gd name="T124" fmla="*/ 589 w 1018"/>
                <a:gd name="T125" fmla="*/ 380 h 10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18" h="1017">
                  <a:moveTo>
                    <a:pt x="927" y="223"/>
                  </a:moveTo>
                  <a:lnTo>
                    <a:pt x="792" y="223"/>
                  </a:lnTo>
                  <a:lnTo>
                    <a:pt x="792" y="86"/>
                  </a:lnTo>
                  <a:lnTo>
                    <a:pt x="792" y="86"/>
                  </a:lnTo>
                  <a:lnTo>
                    <a:pt x="791" y="78"/>
                  </a:lnTo>
                  <a:lnTo>
                    <a:pt x="789" y="69"/>
                  </a:lnTo>
                  <a:lnTo>
                    <a:pt x="787" y="61"/>
                  </a:lnTo>
                  <a:lnTo>
                    <a:pt x="784" y="53"/>
                  </a:lnTo>
                  <a:lnTo>
                    <a:pt x="780" y="45"/>
                  </a:lnTo>
                  <a:lnTo>
                    <a:pt x="776" y="38"/>
                  </a:lnTo>
                  <a:lnTo>
                    <a:pt x="770" y="31"/>
                  </a:lnTo>
                  <a:lnTo>
                    <a:pt x="765" y="25"/>
                  </a:lnTo>
                  <a:lnTo>
                    <a:pt x="758" y="19"/>
                  </a:lnTo>
                  <a:lnTo>
                    <a:pt x="751" y="15"/>
                  </a:lnTo>
                  <a:lnTo>
                    <a:pt x="743" y="10"/>
                  </a:lnTo>
                  <a:lnTo>
                    <a:pt x="736" y="6"/>
                  </a:lnTo>
                  <a:lnTo>
                    <a:pt x="727" y="3"/>
                  </a:lnTo>
                  <a:lnTo>
                    <a:pt x="719" y="1"/>
                  </a:lnTo>
                  <a:lnTo>
                    <a:pt x="709" y="0"/>
                  </a:lnTo>
                  <a:lnTo>
                    <a:pt x="699" y="0"/>
                  </a:lnTo>
                  <a:lnTo>
                    <a:pt x="92" y="0"/>
                  </a:lnTo>
                  <a:lnTo>
                    <a:pt x="92" y="0"/>
                  </a:lnTo>
                  <a:lnTo>
                    <a:pt x="82" y="0"/>
                  </a:lnTo>
                  <a:lnTo>
                    <a:pt x="73" y="1"/>
                  </a:lnTo>
                  <a:lnTo>
                    <a:pt x="64" y="3"/>
                  </a:lnTo>
                  <a:lnTo>
                    <a:pt x="56" y="6"/>
                  </a:lnTo>
                  <a:lnTo>
                    <a:pt x="48" y="10"/>
                  </a:lnTo>
                  <a:lnTo>
                    <a:pt x="41" y="15"/>
                  </a:lnTo>
                  <a:lnTo>
                    <a:pt x="33" y="19"/>
                  </a:lnTo>
                  <a:lnTo>
                    <a:pt x="27" y="25"/>
                  </a:lnTo>
                  <a:lnTo>
                    <a:pt x="21" y="31"/>
                  </a:lnTo>
                  <a:lnTo>
                    <a:pt x="16" y="38"/>
                  </a:lnTo>
                  <a:lnTo>
                    <a:pt x="12" y="45"/>
                  </a:lnTo>
                  <a:lnTo>
                    <a:pt x="7" y="53"/>
                  </a:lnTo>
                  <a:lnTo>
                    <a:pt x="4" y="61"/>
                  </a:lnTo>
                  <a:lnTo>
                    <a:pt x="2" y="69"/>
                  </a:lnTo>
                  <a:lnTo>
                    <a:pt x="1" y="78"/>
                  </a:lnTo>
                  <a:lnTo>
                    <a:pt x="0" y="86"/>
                  </a:lnTo>
                  <a:lnTo>
                    <a:pt x="0" y="698"/>
                  </a:lnTo>
                  <a:lnTo>
                    <a:pt x="0" y="698"/>
                  </a:lnTo>
                  <a:lnTo>
                    <a:pt x="1" y="708"/>
                  </a:lnTo>
                  <a:lnTo>
                    <a:pt x="2" y="716"/>
                  </a:lnTo>
                  <a:lnTo>
                    <a:pt x="4" y="726"/>
                  </a:lnTo>
                  <a:lnTo>
                    <a:pt x="7" y="735"/>
                  </a:lnTo>
                  <a:lnTo>
                    <a:pt x="12" y="743"/>
                  </a:lnTo>
                  <a:lnTo>
                    <a:pt x="16" y="751"/>
                  </a:lnTo>
                  <a:lnTo>
                    <a:pt x="21" y="758"/>
                  </a:lnTo>
                  <a:lnTo>
                    <a:pt x="28" y="766"/>
                  </a:lnTo>
                  <a:lnTo>
                    <a:pt x="28" y="766"/>
                  </a:lnTo>
                  <a:lnTo>
                    <a:pt x="35" y="772"/>
                  </a:lnTo>
                  <a:lnTo>
                    <a:pt x="43" y="777"/>
                  </a:lnTo>
                  <a:lnTo>
                    <a:pt x="51" y="782"/>
                  </a:lnTo>
                  <a:lnTo>
                    <a:pt x="59" y="786"/>
                  </a:lnTo>
                  <a:lnTo>
                    <a:pt x="67" y="789"/>
                  </a:lnTo>
                  <a:lnTo>
                    <a:pt x="77" y="791"/>
                  </a:lnTo>
                  <a:lnTo>
                    <a:pt x="87" y="792"/>
                  </a:lnTo>
                  <a:lnTo>
                    <a:pt x="95" y="794"/>
                  </a:lnTo>
                  <a:lnTo>
                    <a:pt x="95" y="794"/>
                  </a:lnTo>
                  <a:lnTo>
                    <a:pt x="105" y="792"/>
                  </a:lnTo>
                  <a:lnTo>
                    <a:pt x="115" y="791"/>
                  </a:lnTo>
                  <a:lnTo>
                    <a:pt x="123" y="789"/>
                  </a:lnTo>
                  <a:lnTo>
                    <a:pt x="132" y="786"/>
                  </a:lnTo>
                  <a:lnTo>
                    <a:pt x="140" y="783"/>
                  </a:lnTo>
                  <a:lnTo>
                    <a:pt x="148" y="777"/>
                  </a:lnTo>
                  <a:lnTo>
                    <a:pt x="155" y="772"/>
                  </a:lnTo>
                  <a:lnTo>
                    <a:pt x="163" y="766"/>
                  </a:lnTo>
                  <a:lnTo>
                    <a:pt x="230" y="700"/>
                  </a:lnTo>
                  <a:lnTo>
                    <a:pt x="230" y="700"/>
                  </a:lnTo>
                  <a:lnTo>
                    <a:pt x="236" y="713"/>
                  </a:lnTo>
                  <a:lnTo>
                    <a:pt x="243" y="726"/>
                  </a:lnTo>
                  <a:lnTo>
                    <a:pt x="252" y="737"/>
                  </a:lnTo>
                  <a:lnTo>
                    <a:pt x="263" y="745"/>
                  </a:lnTo>
                  <a:lnTo>
                    <a:pt x="276" y="753"/>
                  </a:lnTo>
                  <a:lnTo>
                    <a:pt x="288" y="759"/>
                  </a:lnTo>
                  <a:lnTo>
                    <a:pt x="303" y="762"/>
                  </a:lnTo>
                  <a:lnTo>
                    <a:pt x="318" y="763"/>
                  </a:lnTo>
                  <a:lnTo>
                    <a:pt x="589" y="763"/>
                  </a:lnTo>
                  <a:lnTo>
                    <a:pt x="589" y="763"/>
                  </a:lnTo>
                  <a:lnTo>
                    <a:pt x="597" y="763"/>
                  </a:lnTo>
                  <a:lnTo>
                    <a:pt x="605" y="765"/>
                  </a:lnTo>
                  <a:lnTo>
                    <a:pt x="612" y="767"/>
                  </a:lnTo>
                  <a:lnTo>
                    <a:pt x="620" y="770"/>
                  </a:lnTo>
                  <a:lnTo>
                    <a:pt x="626" y="773"/>
                  </a:lnTo>
                  <a:lnTo>
                    <a:pt x="634" y="777"/>
                  </a:lnTo>
                  <a:lnTo>
                    <a:pt x="640" y="782"/>
                  </a:lnTo>
                  <a:lnTo>
                    <a:pt x="646" y="787"/>
                  </a:lnTo>
                  <a:lnTo>
                    <a:pt x="855" y="989"/>
                  </a:lnTo>
                  <a:lnTo>
                    <a:pt x="855" y="989"/>
                  </a:lnTo>
                  <a:lnTo>
                    <a:pt x="862" y="995"/>
                  </a:lnTo>
                  <a:lnTo>
                    <a:pt x="870" y="1001"/>
                  </a:lnTo>
                  <a:lnTo>
                    <a:pt x="877" y="1006"/>
                  </a:lnTo>
                  <a:lnTo>
                    <a:pt x="886" y="1010"/>
                  </a:lnTo>
                  <a:lnTo>
                    <a:pt x="895" y="1012"/>
                  </a:lnTo>
                  <a:lnTo>
                    <a:pt x="903" y="1016"/>
                  </a:lnTo>
                  <a:lnTo>
                    <a:pt x="913" y="1017"/>
                  </a:lnTo>
                  <a:lnTo>
                    <a:pt x="923" y="1017"/>
                  </a:lnTo>
                  <a:lnTo>
                    <a:pt x="923" y="1017"/>
                  </a:lnTo>
                  <a:lnTo>
                    <a:pt x="932" y="1017"/>
                  </a:lnTo>
                  <a:lnTo>
                    <a:pt x="941" y="1016"/>
                  </a:lnTo>
                  <a:lnTo>
                    <a:pt x="950" y="1012"/>
                  </a:lnTo>
                  <a:lnTo>
                    <a:pt x="959" y="1010"/>
                  </a:lnTo>
                  <a:lnTo>
                    <a:pt x="968" y="1006"/>
                  </a:lnTo>
                  <a:lnTo>
                    <a:pt x="975" y="1001"/>
                  </a:lnTo>
                  <a:lnTo>
                    <a:pt x="983" y="995"/>
                  </a:lnTo>
                  <a:lnTo>
                    <a:pt x="990" y="989"/>
                  </a:lnTo>
                  <a:lnTo>
                    <a:pt x="990" y="989"/>
                  </a:lnTo>
                  <a:lnTo>
                    <a:pt x="997" y="982"/>
                  </a:lnTo>
                  <a:lnTo>
                    <a:pt x="1002" y="975"/>
                  </a:lnTo>
                  <a:lnTo>
                    <a:pt x="1006" y="966"/>
                  </a:lnTo>
                  <a:lnTo>
                    <a:pt x="1011" y="958"/>
                  </a:lnTo>
                  <a:lnTo>
                    <a:pt x="1014" y="949"/>
                  </a:lnTo>
                  <a:lnTo>
                    <a:pt x="1016" y="941"/>
                  </a:lnTo>
                  <a:lnTo>
                    <a:pt x="1017" y="931"/>
                  </a:lnTo>
                  <a:lnTo>
                    <a:pt x="1018" y="921"/>
                  </a:lnTo>
                  <a:lnTo>
                    <a:pt x="1018" y="311"/>
                  </a:lnTo>
                  <a:lnTo>
                    <a:pt x="1018" y="311"/>
                  </a:lnTo>
                  <a:lnTo>
                    <a:pt x="1017" y="301"/>
                  </a:lnTo>
                  <a:lnTo>
                    <a:pt x="1016" y="292"/>
                  </a:lnTo>
                  <a:lnTo>
                    <a:pt x="1014" y="284"/>
                  </a:lnTo>
                  <a:lnTo>
                    <a:pt x="1011" y="276"/>
                  </a:lnTo>
                  <a:lnTo>
                    <a:pt x="1007" y="269"/>
                  </a:lnTo>
                  <a:lnTo>
                    <a:pt x="1002" y="261"/>
                  </a:lnTo>
                  <a:lnTo>
                    <a:pt x="997" y="255"/>
                  </a:lnTo>
                  <a:lnTo>
                    <a:pt x="991" y="248"/>
                  </a:lnTo>
                  <a:lnTo>
                    <a:pt x="985" y="243"/>
                  </a:lnTo>
                  <a:lnTo>
                    <a:pt x="977" y="238"/>
                  </a:lnTo>
                  <a:lnTo>
                    <a:pt x="970" y="233"/>
                  </a:lnTo>
                  <a:lnTo>
                    <a:pt x="962" y="230"/>
                  </a:lnTo>
                  <a:lnTo>
                    <a:pt x="954" y="227"/>
                  </a:lnTo>
                  <a:lnTo>
                    <a:pt x="945" y="225"/>
                  </a:lnTo>
                  <a:lnTo>
                    <a:pt x="935" y="224"/>
                  </a:lnTo>
                  <a:lnTo>
                    <a:pt x="927" y="223"/>
                  </a:lnTo>
                  <a:lnTo>
                    <a:pt x="927" y="223"/>
                  </a:lnTo>
                  <a:close/>
                  <a:moveTo>
                    <a:pt x="118" y="721"/>
                  </a:moveTo>
                  <a:lnTo>
                    <a:pt x="118" y="721"/>
                  </a:lnTo>
                  <a:lnTo>
                    <a:pt x="114" y="725"/>
                  </a:lnTo>
                  <a:lnTo>
                    <a:pt x="108" y="727"/>
                  </a:lnTo>
                  <a:lnTo>
                    <a:pt x="102" y="729"/>
                  </a:lnTo>
                  <a:lnTo>
                    <a:pt x="95" y="729"/>
                  </a:lnTo>
                  <a:lnTo>
                    <a:pt x="90" y="729"/>
                  </a:lnTo>
                  <a:lnTo>
                    <a:pt x="83" y="727"/>
                  </a:lnTo>
                  <a:lnTo>
                    <a:pt x="78" y="725"/>
                  </a:lnTo>
                  <a:lnTo>
                    <a:pt x="73" y="721"/>
                  </a:lnTo>
                  <a:lnTo>
                    <a:pt x="73" y="721"/>
                  </a:lnTo>
                  <a:lnTo>
                    <a:pt x="70" y="715"/>
                  </a:lnTo>
                  <a:lnTo>
                    <a:pt x="66" y="710"/>
                  </a:lnTo>
                  <a:lnTo>
                    <a:pt x="64" y="704"/>
                  </a:lnTo>
                  <a:lnTo>
                    <a:pt x="64" y="698"/>
                  </a:lnTo>
                  <a:lnTo>
                    <a:pt x="64" y="86"/>
                  </a:lnTo>
                  <a:lnTo>
                    <a:pt x="64" y="86"/>
                  </a:lnTo>
                  <a:lnTo>
                    <a:pt x="64" y="82"/>
                  </a:lnTo>
                  <a:lnTo>
                    <a:pt x="66" y="78"/>
                  </a:lnTo>
                  <a:lnTo>
                    <a:pt x="68" y="74"/>
                  </a:lnTo>
                  <a:lnTo>
                    <a:pt x="72" y="70"/>
                  </a:lnTo>
                  <a:lnTo>
                    <a:pt x="76" y="67"/>
                  </a:lnTo>
                  <a:lnTo>
                    <a:pt x="80" y="65"/>
                  </a:lnTo>
                  <a:lnTo>
                    <a:pt x="86" y="63"/>
                  </a:lnTo>
                  <a:lnTo>
                    <a:pt x="92" y="63"/>
                  </a:lnTo>
                  <a:lnTo>
                    <a:pt x="699" y="63"/>
                  </a:lnTo>
                  <a:lnTo>
                    <a:pt x="699" y="63"/>
                  </a:lnTo>
                  <a:lnTo>
                    <a:pt x="706" y="63"/>
                  </a:lnTo>
                  <a:lnTo>
                    <a:pt x="711" y="65"/>
                  </a:lnTo>
                  <a:lnTo>
                    <a:pt x="715" y="67"/>
                  </a:lnTo>
                  <a:lnTo>
                    <a:pt x="720" y="70"/>
                  </a:lnTo>
                  <a:lnTo>
                    <a:pt x="723" y="74"/>
                  </a:lnTo>
                  <a:lnTo>
                    <a:pt x="725" y="78"/>
                  </a:lnTo>
                  <a:lnTo>
                    <a:pt x="727" y="82"/>
                  </a:lnTo>
                  <a:lnTo>
                    <a:pt x="727" y="86"/>
                  </a:lnTo>
                  <a:lnTo>
                    <a:pt x="727" y="452"/>
                  </a:lnTo>
                  <a:lnTo>
                    <a:pt x="727" y="452"/>
                  </a:lnTo>
                  <a:lnTo>
                    <a:pt x="727" y="458"/>
                  </a:lnTo>
                  <a:lnTo>
                    <a:pt x="725" y="462"/>
                  </a:lnTo>
                  <a:lnTo>
                    <a:pt x="723" y="466"/>
                  </a:lnTo>
                  <a:lnTo>
                    <a:pt x="720" y="470"/>
                  </a:lnTo>
                  <a:lnTo>
                    <a:pt x="715" y="473"/>
                  </a:lnTo>
                  <a:lnTo>
                    <a:pt x="711" y="475"/>
                  </a:lnTo>
                  <a:lnTo>
                    <a:pt x="706" y="476"/>
                  </a:lnTo>
                  <a:lnTo>
                    <a:pt x="699" y="476"/>
                  </a:lnTo>
                  <a:lnTo>
                    <a:pt x="429" y="476"/>
                  </a:lnTo>
                  <a:lnTo>
                    <a:pt x="429" y="476"/>
                  </a:lnTo>
                  <a:lnTo>
                    <a:pt x="415" y="477"/>
                  </a:lnTo>
                  <a:lnTo>
                    <a:pt x="401" y="479"/>
                  </a:lnTo>
                  <a:lnTo>
                    <a:pt x="387" y="482"/>
                  </a:lnTo>
                  <a:lnTo>
                    <a:pt x="374" y="487"/>
                  </a:lnTo>
                  <a:lnTo>
                    <a:pt x="361" y="493"/>
                  </a:lnTo>
                  <a:lnTo>
                    <a:pt x="350" y="501"/>
                  </a:lnTo>
                  <a:lnTo>
                    <a:pt x="339" y="508"/>
                  </a:lnTo>
                  <a:lnTo>
                    <a:pt x="328" y="518"/>
                  </a:lnTo>
                  <a:lnTo>
                    <a:pt x="118" y="721"/>
                  </a:lnTo>
                  <a:close/>
                  <a:moveTo>
                    <a:pt x="955" y="921"/>
                  </a:moveTo>
                  <a:lnTo>
                    <a:pt x="955" y="921"/>
                  </a:lnTo>
                  <a:lnTo>
                    <a:pt x="954" y="928"/>
                  </a:lnTo>
                  <a:lnTo>
                    <a:pt x="951" y="934"/>
                  </a:lnTo>
                  <a:lnTo>
                    <a:pt x="949" y="939"/>
                  </a:lnTo>
                  <a:lnTo>
                    <a:pt x="945" y="944"/>
                  </a:lnTo>
                  <a:lnTo>
                    <a:pt x="945" y="944"/>
                  </a:lnTo>
                  <a:lnTo>
                    <a:pt x="940" y="948"/>
                  </a:lnTo>
                  <a:lnTo>
                    <a:pt x="934" y="951"/>
                  </a:lnTo>
                  <a:lnTo>
                    <a:pt x="929" y="952"/>
                  </a:lnTo>
                  <a:lnTo>
                    <a:pt x="923" y="953"/>
                  </a:lnTo>
                  <a:lnTo>
                    <a:pt x="916" y="952"/>
                  </a:lnTo>
                  <a:lnTo>
                    <a:pt x="911" y="951"/>
                  </a:lnTo>
                  <a:lnTo>
                    <a:pt x="904" y="948"/>
                  </a:lnTo>
                  <a:lnTo>
                    <a:pt x="900" y="944"/>
                  </a:lnTo>
                  <a:lnTo>
                    <a:pt x="691" y="742"/>
                  </a:lnTo>
                  <a:lnTo>
                    <a:pt x="691" y="742"/>
                  </a:lnTo>
                  <a:lnTo>
                    <a:pt x="680" y="732"/>
                  </a:lnTo>
                  <a:lnTo>
                    <a:pt x="668" y="724"/>
                  </a:lnTo>
                  <a:lnTo>
                    <a:pt x="656" y="716"/>
                  </a:lnTo>
                  <a:lnTo>
                    <a:pt x="645" y="711"/>
                  </a:lnTo>
                  <a:lnTo>
                    <a:pt x="631" y="706"/>
                  </a:lnTo>
                  <a:lnTo>
                    <a:pt x="618" y="702"/>
                  </a:lnTo>
                  <a:lnTo>
                    <a:pt x="604" y="700"/>
                  </a:lnTo>
                  <a:lnTo>
                    <a:pt x="589" y="700"/>
                  </a:lnTo>
                  <a:lnTo>
                    <a:pt x="318" y="700"/>
                  </a:lnTo>
                  <a:lnTo>
                    <a:pt x="318" y="700"/>
                  </a:lnTo>
                  <a:lnTo>
                    <a:pt x="313" y="699"/>
                  </a:lnTo>
                  <a:lnTo>
                    <a:pt x="308" y="698"/>
                  </a:lnTo>
                  <a:lnTo>
                    <a:pt x="302" y="696"/>
                  </a:lnTo>
                  <a:lnTo>
                    <a:pt x="298" y="693"/>
                  </a:lnTo>
                  <a:lnTo>
                    <a:pt x="295" y="689"/>
                  </a:lnTo>
                  <a:lnTo>
                    <a:pt x="293" y="685"/>
                  </a:lnTo>
                  <a:lnTo>
                    <a:pt x="291" y="681"/>
                  </a:lnTo>
                  <a:lnTo>
                    <a:pt x="291" y="677"/>
                  </a:lnTo>
                  <a:lnTo>
                    <a:pt x="291" y="642"/>
                  </a:lnTo>
                  <a:lnTo>
                    <a:pt x="372" y="563"/>
                  </a:lnTo>
                  <a:lnTo>
                    <a:pt x="372" y="563"/>
                  </a:lnTo>
                  <a:lnTo>
                    <a:pt x="379" y="557"/>
                  </a:lnTo>
                  <a:lnTo>
                    <a:pt x="385" y="553"/>
                  </a:lnTo>
                  <a:lnTo>
                    <a:pt x="391" y="549"/>
                  </a:lnTo>
                  <a:lnTo>
                    <a:pt x="398" y="546"/>
                  </a:lnTo>
                  <a:lnTo>
                    <a:pt x="405" y="544"/>
                  </a:lnTo>
                  <a:lnTo>
                    <a:pt x="413" y="541"/>
                  </a:lnTo>
                  <a:lnTo>
                    <a:pt x="420" y="540"/>
                  </a:lnTo>
                  <a:lnTo>
                    <a:pt x="429" y="540"/>
                  </a:lnTo>
                  <a:lnTo>
                    <a:pt x="699" y="540"/>
                  </a:lnTo>
                  <a:lnTo>
                    <a:pt x="699" y="540"/>
                  </a:lnTo>
                  <a:lnTo>
                    <a:pt x="709" y="539"/>
                  </a:lnTo>
                  <a:lnTo>
                    <a:pt x="719" y="538"/>
                  </a:lnTo>
                  <a:lnTo>
                    <a:pt x="727" y="536"/>
                  </a:lnTo>
                  <a:lnTo>
                    <a:pt x="736" y="533"/>
                  </a:lnTo>
                  <a:lnTo>
                    <a:pt x="743" y="530"/>
                  </a:lnTo>
                  <a:lnTo>
                    <a:pt x="751" y="525"/>
                  </a:lnTo>
                  <a:lnTo>
                    <a:pt x="758" y="520"/>
                  </a:lnTo>
                  <a:lnTo>
                    <a:pt x="765" y="515"/>
                  </a:lnTo>
                  <a:lnTo>
                    <a:pt x="770" y="508"/>
                  </a:lnTo>
                  <a:lnTo>
                    <a:pt x="776" y="502"/>
                  </a:lnTo>
                  <a:lnTo>
                    <a:pt x="780" y="494"/>
                  </a:lnTo>
                  <a:lnTo>
                    <a:pt x="784" y="487"/>
                  </a:lnTo>
                  <a:lnTo>
                    <a:pt x="787" y="478"/>
                  </a:lnTo>
                  <a:lnTo>
                    <a:pt x="789" y="471"/>
                  </a:lnTo>
                  <a:lnTo>
                    <a:pt x="791" y="461"/>
                  </a:lnTo>
                  <a:lnTo>
                    <a:pt x="792" y="452"/>
                  </a:lnTo>
                  <a:lnTo>
                    <a:pt x="792" y="286"/>
                  </a:lnTo>
                  <a:lnTo>
                    <a:pt x="927" y="286"/>
                  </a:lnTo>
                  <a:lnTo>
                    <a:pt x="927" y="286"/>
                  </a:lnTo>
                  <a:lnTo>
                    <a:pt x="932" y="287"/>
                  </a:lnTo>
                  <a:lnTo>
                    <a:pt x="938" y="288"/>
                  </a:lnTo>
                  <a:lnTo>
                    <a:pt x="942" y="290"/>
                  </a:lnTo>
                  <a:lnTo>
                    <a:pt x="946" y="294"/>
                  </a:lnTo>
                  <a:lnTo>
                    <a:pt x="949" y="297"/>
                  </a:lnTo>
                  <a:lnTo>
                    <a:pt x="953" y="301"/>
                  </a:lnTo>
                  <a:lnTo>
                    <a:pt x="954" y="305"/>
                  </a:lnTo>
                  <a:lnTo>
                    <a:pt x="955" y="311"/>
                  </a:lnTo>
                  <a:lnTo>
                    <a:pt x="955" y="921"/>
                  </a:lnTo>
                  <a:close/>
                  <a:moveTo>
                    <a:pt x="398" y="380"/>
                  </a:moveTo>
                  <a:lnTo>
                    <a:pt x="398" y="380"/>
                  </a:lnTo>
                  <a:lnTo>
                    <a:pt x="408" y="380"/>
                  </a:lnTo>
                  <a:lnTo>
                    <a:pt x="416" y="377"/>
                  </a:lnTo>
                  <a:lnTo>
                    <a:pt x="425" y="373"/>
                  </a:lnTo>
                  <a:lnTo>
                    <a:pt x="431" y="367"/>
                  </a:lnTo>
                  <a:lnTo>
                    <a:pt x="438" y="360"/>
                  </a:lnTo>
                  <a:lnTo>
                    <a:pt x="442" y="351"/>
                  </a:lnTo>
                  <a:lnTo>
                    <a:pt x="444" y="343"/>
                  </a:lnTo>
                  <a:lnTo>
                    <a:pt x="445" y="333"/>
                  </a:lnTo>
                  <a:lnTo>
                    <a:pt x="445" y="333"/>
                  </a:lnTo>
                  <a:lnTo>
                    <a:pt x="444" y="324"/>
                  </a:lnTo>
                  <a:lnTo>
                    <a:pt x="442" y="315"/>
                  </a:lnTo>
                  <a:lnTo>
                    <a:pt x="438" y="306"/>
                  </a:lnTo>
                  <a:lnTo>
                    <a:pt x="431" y="300"/>
                  </a:lnTo>
                  <a:lnTo>
                    <a:pt x="425" y="294"/>
                  </a:lnTo>
                  <a:lnTo>
                    <a:pt x="416" y="289"/>
                  </a:lnTo>
                  <a:lnTo>
                    <a:pt x="408" y="286"/>
                  </a:lnTo>
                  <a:lnTo>
                    <a:pt x="398" y="286"/>
                  </a:lnTo>
                  <a:lnTo>
                    <a:pt x="398" y="286"/>
                  </a:lnTo>
                  <a:lnTo>
                    <a:pt x="388" y="286"/>
                  </a:lnTo>
                  <a:lnTo>
                    <a:pt x="380" y="289"/>
                  </a:lnTo>
                  <a:lnTo>
                    <a:pt x="371" y="294"/>
                  </a:lnTo>
                  <a:lnTo>
                    <a:pt x="364" y="300"/>
                  </a:lnTo>
                  <a:lnTo>
                    <a:pt x="358" y="306"/>
                  </a:lnTo>
                  <a:lnTo>
                    <a:pt x="354" y="315"/>
                  </a:lnTo>
                  <a:lnTo>
                    <a:pt x="351" y="324"/>
                  </a:lnTo>
                  <a:lnTo>
                    <a:pt x="350" y="333"/>
                  </a:lnTo>
                  <a:lnTo>
                    <a:pt x="350" y="333"/>
                  </a:lnTo>
                  <a:lnTo>
                    <a:pt x="351" y="343"/>
                  </a:lnTo>
                  <a:lnTo>
                    <a:pt x="354" y="351"/>
                  </a:lnTo>
                  <a:lnTo>
                    <a:pt x="358" y="360"/>
                  </a:lnTo>
                  <a:lnTo>
                    <a:pt x="364" y="367"/>
                  </a:lnTo>
                  <a:lnTo>
                    <a:pt x="371" y="373"/>
                  </a:lnTo>
                  <a:lnTo>
                    <a:pt x="380" y="377"/>
                  </a:lnTo>
                  <a:lnTo>
                    <a:pt x="388" y="380"/>
                  </a:lnTo>
                  <a:lnTo>
                    <a:pt x="398" y="380"/>
                  </a:lnTo>
                  <a:lnTo>
                    <a:pt x="398" y="380"/>
                  </a:lnTo>
                  <a:close/>
                  <a:moveTo>
                    <a:pt x="207" y="286"/>
                  </a:moveTo>
                  <a:lnTo>
                    <a:pt x="207" y="286"/>
                  </a:lnTo>
                  <a:lnTo>
                    <a:pt x="197" y="286"/>
                  </a:lnTo>
                  <a:lnTo>
                    <a:pt x="189" y="289"/>
                  </a:lnTo>
                  <a:lnTo>
                    <a:pt x="180" y="294"/>
                  </a:lnTo>
                  <a:lnTo>
                    <a:pt x="174" y="300"/>
                  </a:lnTo>
                  <a:lnTo>
                    <a:pt x="167" y="306"/>
                  </a:lnTo>
                  <a:lnTo>
                    <a:pt x="163" y="315"/>
                  </a:lnTo>
                  <a:lnTo>
                    <a:pt x="160" y="324"/>
                  </a:lnTo>
                  <a:lnTo>
                    <a:pt x="160" y="333"/>
                  </a:lnTo>
                  <a:lnTo>
                    <a:pt x="160" y="333"/>
                  </a:lnTo>
                  <a:lnTo>
                    <a:pt x="160" y="343"/>
                  </a:lnTo>
                  <a:lnTo>
                    <a:pt x="163" y="351"/>
                  </a:lnTo>
                  <a:lnTo>
                    <a:pt x="167" y="360"/>
                  </a:lnTo>
                  <a:lnTo>
                    <a:pt x="174" y="367"/>
                  </a:lnTo>
                  <a:lnTo>
                    <a:pt x="180" y="373"/>
                  </a:lnTo>
                  <a:lnTo>
                    <a:pt x="189" y="377"/>
                  </a:lnTo>
                  <a:lnTo>
                    <a:pt x="197" y="380"/>
                  </a:lnTo>
                  <a:lnTo>
                    <a:pt x="207" y="380"/>
                  </a:lnTo>
                  <a:lnTo>
                    <a:pt x="207" y="380"/>
                  </a:lnTo>
                  <a:lnTo>
                    <a:pt x="217" y="380"/>
                  </a:lnTo>
                  <a:lnTo>
                    <a:pt x="225" y="377"/>
                  </a:lnTo>
                  <a:lnTo>
                    <a:pt x="234" y="373"/>
                  </a:lnTo>
                  <a:lnTo>
                    <a:pt x="240" y="367"/>
                  </a:lnTo>
                  <a:lnTo>
                    <a:pt x="247" y="360"/>
                  </a:lnTo>
                  <a:lnTo>
                    <a:pt x="251" y="351"/>
                  </a:lnTo>
                  <a:lnTo>
                    <a:pt x="254" y="343"/>
                  </a:lnTo>
                  <a:lnTo>
                    <a:pt x="254" y="333"/>
                  </a:lnTo>
                  <a:lnTo>
                    <a:pt x="254" y="333"/>
                  </a:lnTo>
                  <a:lnTo>
                    <a:pt x="254" y="324"/>
                  </a:lnTo>
                  <a:lnTo>
                    <a:pt x="251" y="315"/>
                  </a:lnTo>
                  <a:lnTo>
                    <a:pt x="247" y="306"/>
                  </a:lnTo>
                  <a:lnTo>
                    <a:pt x="240" y="300"/>
                  </a:lnTo>
                  <a:lnTo>
                    <a:pt x="234" y="294"/>
                  </a:lnTo>
                  <a:lnTo>
                    <a:pt x="225" y="289"/>
                  </a:lnTo>
                  <a:lnTo>
                    <a:pt x="217" y="286"/>
                  </a:lnTo>
                  <a:lnTo>
                    <a:pt x="207" y="286"/>
                  </a:lnTo>
                  <a:lnTo>
                    <a:pt x="207" y="286"/>
                  </a:lnTo>
                  <a:close/>
                  <a:moveTo>
                    <a:pt x="589" y="380"/>
                  </a:moveTo>
                  <a:lnTo>
                    <a:pt x="589" y="380"/>
                  </a:lnTo>
                  <a:lnTo>
                    <a:pt x="598" y="380"/>
                  </a:lnTo>
                  <a:lnTo>
                    <a:pt x="607" y="377"/>
                  </a:lnTo>
                  <a:lnTo>
                    <a:pt x="616" y="373"/>
                  </a:lnTo>
                  <a:lnTo>
                    <a:pt x="622" y="367"/>
                  </a:lnTo>
                  <a:lnTo>
                    <a:pt x="629" y="360"/>
                  </a:lnTo>
                  <a:lnTo>
                    <a:pt x="633" y="351"/>
                  </a:lnTo>
                  <a:lnTo>
                    <a:pt x="635" y="343"/>
                  </a:lnTo>
                  <a:lnTo>
                    <a:pt x="636" y="333"/>
                  </a:lnTo>
                  <a:lnTo>
                    <a:pt x="636" y="333"/>
                  </a:lnTo>
                  <a:lnTo>
                    <a:pt x="635" y="324"/>
                  </a:lnTo>
                  <a:lnTo>
                    <a:pt x="633" y="315"/>
                  </a:lnTo>
                  <a:lnTo>
                    <a:pt x="629" y="306"/>
                  </a:lnTo>
                  <a:lnTo>
                    <a:pt x="622" y="300"/>
                  </a:lnTo>
                  <a:lnTo>
                    <a:pt x="616" y="294"/>
                  </a:lnTo>
                  <a:lnTo>
                    <a:pt x="607" y="289"/>
                  </a:lnTo>
                  <a:lnTo>
                    <a:pt x="598" y="286"/>
                  </a:lnTo>
                  <a:lnTo>
                    <a:pt x="589" y="286"/>
                  </a:lnTo>
                  <a:lnTo>
                    <a:pt x="589" y="286"/>
                  </a:lnTo>
                  <a:lnTo>
                    <a:pt x="579" y="286"/>
                  </a:lnTo>
                  <a:lnTo>
                    <a:pt x="570" y="289"/>
                  </a:lnTo>
                  <a:lnTo>
                    <a:pt x="562" y="294"/>
                  </a:lnTo>
                  <a:lnTo>
                    <a:pt x="554" y="300"/>
                  </a:lnTo>
                  <a:lnTo>
                    <a:pt x="549" y="306"/>
                  </a:lnTo>
                  <a:lnTo>
                    <a:pt x="545" y="315"/>
                  </a:lnTo>
                  <a:lnTo>
                    <a:pt x="542" y="324"/>
                  </a:lnTo>
                  <a:lnTo>
                    <a:pt x="541" y="333"/>
                  </a:lnTo>
                  <a:lnTo>
                    <a:pt x="541" y="333"/>
                  </a:lnTo>
                  <a:lnTo>
                    <a:pt x="542" y="343"/>
                  </a:lnTo>
                  <a:lnTo>
                    <a:pt x="545" y="351"/>
                  </a:lnTo>
                  <a:lnTo>
                    <a:pt x="549" y="360"/>
                  </a:lnTo>
                  <a:lnTo>
                    <a:pt x="554" y="367"/>
                  </a:lnTo>
                  <a:lnTo>
                    <a:pt x="562" y="373"/>
                  </a:lnTo>
                  <a:lnTo>
                    <a:pt x="570" y="377"/>
                  </a:lnTo>
                  <a:lnTo>
                    <a:pt x="579" y="380"/>
                  </a:lnTo>
                  <a:lnTo>
                    <a:pt x="589" y="380"/>
                  </a:lnTo>
                  <a:lnTo>
                    <a:pt x="589" y="380"/>
                  </a:ln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+mj-ea"/>
                <a:ea typeface="+mj-ea"/>
              </a:endParaRPr>
            </a:p>
          </p:txBody>
        </p:sp>
      </p:grpSp>
      <p:sp>
        <p:nvSpPr>
          <p:cNvPr id="85" name="矩形 84"/>
          <p:cNvSpPr/>
          <p:nvPr/>
        </p:nvSpPr>
        <p:spPr>
          <a:xfrm>
            <a:off x="1102617" y="4467225"/>
            <a:ext cx="1976240" cy="10002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600"/>
              </a:spcAft>
            </a:pPr>
            <a:r>
              <a:rPr lang="zh-CN" altLang="en-US" sz="1600" b="1" spc="300" dirty="0">
                <a:solidFill>
                  <a:srgbClr val="969696"/>
                </a:solidFill>
                <a:latin typeface="+mj-ea"/>
                <a:ea typeface="+mj-ea"/>
              </a:rPr>
              <a:t>要点一</a:t>
            </a:r>
            <a:endParaRPr lang="en-US" altLang="zh-CN" sz="1600" b="1" spc="300" dirty="0">
              <a:solidFill>
                <a:srgbClr val="969696"/>
              </a:solidFill>
              <a:latin typeface="+mj-ea"/>
              <a:ea typeface="+mj-ea"/>
            </a:endParaRPr>
          </a:p>
          <a:p>
            <a:pPr algn="ctr">
              <a:lnSpc>
                <a:spcPct val="150000"/>
              </a:lnSpc>
              <a:spcAft>
                <a:spcPts val="600"/>
              </a:spcAft>
            </a:pPr>
            <a:r>
              <a:rPr lang="zh-CN" altLang="en-US" sz="1000" b="1" spc="300" dirty="0">
                <a:solidFill>
                  <a:srgbClr val="969696">
                    <a:lumMod val="60000"/>
                    <a:lumOff val="40000"/>
                  </a:srgbClr>
                </a:solidFill>
                <a:latin typeface="+mj-ea"/>
                <a:ea typeface="+mj-ea"/>
              </a:rPr>
              <a:t>为客户服务是我们存在的唯一</a:t>
            </a:r>
            <a:r>
              <a:rPr lang="zh-CN" altLang="en-US" sz="1000" b="1" spc="300">
                <a:solidFill>
                  <a:srgbClr val="969696">
                    <a:lumMod val="60000"/>
                    <a:lumOff val="40000"/>
                  </a:srgbClr>
                </a:solidFill>
                <a:latin typeface="+mj-ea"/>
                <a:ea typeface="+mj-ea"/>
              </a:rPr>
              <a:t>理由，</a:t>
            </a:r>
            <a:endParaRPr lang="zh-CN" altLang="en-US" sz="1000" b="1" spc="300" dirty="0">
              <a:solidFill>
                <a:srgbClr val="969696">
                  <a:lumMod val="60000"/>
                  <a:lumOff val="40000"/>
                </a:srgbClr>
              </a:solidFill>
              <a:latin typeface="+mj-ea"/>
              <a:ea typeface="+mj-ea"/>
            </a:endParaRPr>
          </a:p>
        </p:txBody>
      </p:sp>
      <p:sp>
        <p:nvSpPr>
          <p:cNvPr id="86" name="矩形 85"/>
          <p:cNvSpPr/>
          <p:nvPr/>
        </p:nvSpPr>
        <p:spPr>
          <a:xfrm>
            <a:off x="5167409" y="4467225"/>
            <a:ext cx="1976240" cy="10002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600"/>
              </a:spcAft>
            </a:pPr>
            <a:r>
              <a:rPr lang="zh-CN" altLang="en-US" sz="1600" b="1" spc="300" dirty="0">
                <a:solidFill>
                  <a:srgbClr val="969696"/>
                </a:solidFill>
                <a:latin typeface="+mj-ea"/>
                <a:ea typeface="+mj-ea"/>
              </a:rPr>
              <a:t>目标达成</a:t>
            </a:r>
            <a:endParaRPr lang="en-US" altLang="zh-CN" sz="1600" b="1" spc="300" dirty="0">
              <a:solidFill>
                <a:srgbClr val="969696"/>
              </a:solidFill>
              <a:latin typeface="+mj-ea"/>
              <a:ea typeface="+mj-ea"/>
            </a:endParaRPr>
          </a:p>
          <a:p>
            <a:pPr algn="ctr">
              <a:lnSpc>
                <a:spcPct val="150000"/>
              </a:lnSpc>
              <a:spcAft>
                <a:spcPts val="600"/>
              </a:spcAft>
            </a:pPr>
            <a:r>
              <a:rPr lang="zh-CN" altLang="en-US" sz="1000" b="1" spc="300" dirty="0">
                <a:solidFill>
                  <a:srgbClr val="969696">
                    <a:lumMod val="60000"/>
                    <a:lumOff val="40000"/>
                  </a:srgbClr>
                </a:solidFill>
                <a:latin typeface="+mj-ea"/>
                <a:ea typeface="+mj-ea"/>
              </a:rPr>
              <a:t>为客户服务是我们存在的唯一</a:t>
            </a:r>
            <a:r>
              <a:rPr lang="zh-CN" altLang="en-US" sz="1000" b="1" spc="300">
                <a:solidFill>
                  <a:srgbClr val="969696">
                    <a:lumMod val="60000"/>
                    <a:lumOff val="40000"/>
                  </a:srgbClr>
                </a:solidFill>
                <a:latin typeface="+mj-ea"/>
                <a:ea typeface="+mj-ea"/>
              </a:rPr>
              <a:t>理由，</a:t>
            </a:r>
            <a:endParaRPr lang="zh-CN" altLang="en-US" sz="1000" b="1" spc="300" dirty="0">
              <a:solidFill>
                <a:srgbClr val="969696">
                  <a:lumMod val="60000"/>
                  <a:lumOff val="40000"/>
                </a:srgbClr>
              </a:solidFill>
              <a:latin typeface="+mj-ea"/>
              <a:ea typeface="+mj-ea"/>
            </a:endParaRPr>
          </a:p>
        </p:txBody>
      </p:sp>
      <p:sp>
        <p:nvSpPr>
          <p:cNvPr id="87" name="矩形 86"/>
          <p:cNvSpPr/>
          <p:nvPr/>
        </p:nvSpPr>
        <p:spPr>
          <a:xfrm>
            <a:off x="9232203" y="4467225"/>
            <a:ext cx="1976240" cy="10002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600"/>
              </a:spcAft>
            </a:pPr>
            <a:r>
              <a:rPr lang="zh-CN" altLang="en-US" sz="1600" b="1" spc="300" dirty="0">
                <a:solidFill>
                  <a:srgbClr val="969696"/>
                </a:solidFill>
                <a:latin typeface="+mj-ea"/>
                <a:ea typeface="+mj-ea"/>
              </a:rPr>
              <a:t>要点四</a:t>
            </a:r>
            <a:endParaRPr lang="en-US" altLang="zh-CN" sz="1600" b="1" spc="300" dirty="0">
              <a:solidFill>
                <a:srgbClr val="969696"/>
              </a:solidFill>
              <a:latin typeface="+mj-ea"/>
              <a:ea typeface="+mj-ea"/>
            </a:endParaRPr>
          </a:p>
          <a:p>
            <a:pPr algn="ctr">
              <a:lnSpc>
                <a:spcPct val="150000"/>
              </a:lnSpc>
              <a:spcAft>
                <a:spcPts val="600"/>
              </a:spcAft>
            </a:pPr>
            <a:r>
              <a:rPr lang="zh-CN" altLang="en-US" sz="1000" b="1" spc="300" dirty="0">
                <a:solidFill>
                  <a:srgbClr val="969696">
                    <a:lumMod val="60000"/>
                    <a:lumOff val="40000"/>
                  </a:srgbClr>
                </a:solidFill>
                <a:latin typeface="+mj-ea"/>
                <a:ea typeface="+mj-ea"/>
              </a:rPr>
              <a:t>为客户服务是我们存在的唯一</a:t>
            </a:r>
            <a:r>
              <a:rPr lang="zh-CN" altLang="en-US" sz="1000" b="1" spc="300">
                <a:solidFill>
                  <a:srgbClr val="969696">
                    <a:lumMod val="60000"/>
                    <a:lumOff val="40000"/>
                  </a:srgbClr>
                </a:solidFill>
                <a:latin typeface="+mj-ea"/>
                <a:ea typeface="+mj-ea"/>
              </a:rPr>
              <a:t>理由，</a:t>
            </a:r>
            <a:endParaRPr lang="zh-CN" altLang="en-US" sz="1000" b="1" spc="300" dirty="0">
              <a:solidFill>
                <a:srgbClr val="969696">
                  <a:lumMod val="60000"/>
                  <a:lumOff val="40000"/>
                </a:srgbClr>
              </a:solidFill>
              <a:latin typeface="+mj-ea"/>
              <a:ea typeface="+mj-ea"/>
            </a:endParaRPr>
          </a:p>
        </p:txBody>
      </p:sp>
      <p:sp>
        <p:nvSpPr>
          <p:cNvPr id="88" name="矩形 87"/>
          <p:cNvSpPr/>
          <p:nvPr/>
        </p:nvSpPr>
        <p:spPr>
          <a:xfrm>
            <a:off x="7199805" y="3764280"/>
            <a:ext cx="1976240" cy="10002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600"/>
              </a:spcAft>
            </a:pPr>
            <a:r>
              <a:rPr lang="zh-CN" altLang="en-US" sz="1600" b="1" spc="300" dirty="0">
                <a:solidFill>
                  <a:srgbClr val="969696"/>
                </a:solidFill>
                <a:latin typeface="+mj-ea"/>
                <a:ea typeface="+mj-ea"/>
              </a:rPr>
              <a:t>要点三</a:t>
            </a:r>
            <a:endParaRPr lang="en-US" altLang="zh-CN" sz="1600" b="1" spc="300" dirty="0">
              <a:solidFill>
                <a:srgbClr val="969696"/>
              </a:solidFill>
              <a:latin typeface="+mj-ea"/>
              <a:ea typeface="+mj-ea"/>
            </a:endParaRPr>
          </a:p>
          <a:p>
            <a:pPr algn="ctr">
              <a:lnSpc>
                <a:spcPct val="150000"/>
              </a:lnSpc>
              <a:spcAft>
                <a:spcPts val="600"/>
              </a:spcAft>
            </a:pPr>
            <a:r>
              <a:rPr lang="zh-CN" altLang="en-US" sz="1000" b="1" spc="300" dirty="0">
                <a:solidFill>
                  <a:srgbClr val="969696">
                    <a:lumMod val="60000"/>
                    <a:lumOff val="40000"/>
                  </a:srgbClr>
                </a:solidFill>
                <a:latin typeface="+mj-ea"/>
                <a:ea typeface="+mj-ea"/>
              </a:rPr>
              <a:t>为客户服务是我们存在的唯一</a:t>
            </a:r>
            <a:r>
              <a:rPr lang="zh-CN" altLang="en-US" sz="1000" b="1" spc="300">
                <a:solidFill>
                  <a:srgbClr val="969696">
                    <a:lumMod val="60000"/>
                    <a:lumOff val="40000"/>
                  </a:srgbClr>
                </a:solidFill>
                <a:latin typeface="+mj-ea"/>
                <a:ea typeface="+mj-ea"/>
              </a:rPr>
              <a:t>理由，</a:t>
            </a:r>
            <a:endParaRPr lang="zh-CN" altLang="en-US" sz="1000" b="1" spc="300" dirty="0">
              <a:solidFill>
                <a:srgbClr val="969696">
                  <a:lumMod val="60000"/>
                  <a:lumOff val="40000"/>
                </a:srgbClr>
              </a:solidFill>
              <a:latin typeface="+mj-ea"/>
              <a:ea typeface="+mj-ea"/>
            </a:endParaRPr>
          </a:p>
        </p:txBody>
      </p:sp>
      <p:sp>
        <p:nvSpPr>
          <p:cNvPr id="89" name="矩形 88"/>
          <p:cNvSpPr/>
          <p:nvPr/>
        </p:nvSpPr>
        <p:spPr>
          <a:xfrm>
            <a:off x="3135013" y="3764280"/>
            <a:ext cx="1976240" cy="10002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600"/>
              </a:spcAft>
            </a:pPr>
            <a:r>
              <a:rPr lang="zh-CN" altLang="en-US" sz="1600" b="1" spc="300" dirty="0">
                <a:solidFill>
                  <a:srgbClr val="969696"/>
                </a:solidFill>
                <a:latin typeface="+mj-ea"/>
                <a:ea typeface="+mj-ea"/>
              </a:rPr>
              <a:t>要点二</a:t>
            </a:r>
            <a:endParaRPr lang="en-US" altLang="zh-CN" sz="1600" b="1" spc="300" dirty="0">
              <a:solidFill>
                <a:srgbClr val="969696"/>
              </a:solidFill>
              <a:latin typeface="+mj-ea"/>
              <a:ea typeface="+mj-ea"/>
            </a:endParaRPr>
          </a:p>
          <a:p>
            <a:pPr algn="ctr">
              <a:lnSpc>
                <a:spcPct val="150000"/>
              </a:lnSpc>
              <a:spcAft>
                <a:spcPts val="600"/>
              </a:spcAft>
            </a:pPr>
            <a:r>
              <a:rPr lang="zh-CN" altLang="en-US" sz="1000" b="1" spc="300" dirty="0">
                <a:solidFill>
                  <a:srgbClr val="969696">
                    <a:lumMod val="60000"/>
                    <a:lumOff val="40000"/>
                  </a:srgbClr>
                </a:solidFill>
                <a:latin typeface="+mj-ea"/>
                <a:ea typeface="+mj-ea"/>
              </a:rPr>
              <a:t>为客户服务是我们存在的唯一</a:t>
            </a:r>
            <a:r>
              <a:rPr lang="zh-CN" altLang="en-US" sz="1000" b="1" spc="300">
                <a:solidFill>
                  <a:srgbClr val="969696">
                    <a:lumMod val="60000"/>
                    <a:lumOff val="40000"/>
                  </a:srgbClr>
                </a:solidFill>
                <a:latin typeface="+mj-ea"/>
                <a:ea typeface="+mj-ea"/>
              </a:rPr>
              <a:t>理由，</a:t>
            </a:r>
            <a:endParaRPr lang="zh-CN" altLang="en-US" sz="1000" b="1" spc="300" dirty="0">
              <a:solidFill>
                <a:srgbClr val="969696">
                  <a:lumMod val="60000"/>
                  <a:lumOff val="40000"/>
                </a:srgbClr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165492649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ageCurlDouble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32" grpId="0" animBg="1"/>
      <p:bldP spid="33" grpId="0" animBg="1"/>
      <p:bldP spid="34" grpId="0" animBg="1"/>
      <p:bldP spid="35" grpId="0" animBg="1"/>
      <p:bldP spid="85" grpId="0"/>
      <p:bldP spid="86" grpId="0"/>
      <p:bldP spid="87" grpId="0"/>
      <p:bldP spid="88" grpId="0"/>
      <p:bldP spid="8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extLst>
              <a:ext uri="{FF2B5EF4-FFF2-40B4-BE49-F238E27FC236}">
                <a16:creationId xmlns:a16="http://schemas.microsoft.com/office/drawing/2014/main" id="{6318B35D-ABB0-490A-8EF7-8ACEABA0F0CF}"/>
              </a:ext>
            </a:extLst>
          </p:cNvPr>
          <p:cNvSpPr/>
          <p:nvPr/>
        </p:nvSpPr>
        <p:spPr>
          <a:xfrm>
            <a:off x="4094076" y="270897"/>
            <a:ext cx="4003848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3400" b="1" spc="6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教学难点</a:t>
            </a: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2529" r="689"/>
          <a:stretch/>
        </p:blipFill>
        <p:spPr>
          <a:xfrm>
            <a:off x="6212168" y="1727200"/>
            <a:ext cx="5544403" cy="3246899"/>
          </a:xfrm>
          <a:prstGeom prst="rect">
            <a:avLst/>
          </a:prstGeom>
        </p:spPr>
      </p:pic>
      <p:grpSp>
        <p:nvGrpSpPr>
          <p:cNvPr id="18" name="组合 17"/>
          <p:cNvGrpSpPr/>
          <p:nvPr/>
        </p:nvGrpSpPr>
        <p:grpSpPr>
          <a:xfrm>
            <a:off x="6197656" y="5005644"/>
            <a:ext cx="2178133" cy="859594"/>
            <a:chOff x="5620885" y="4541410"/>
            <a:chExt cx="2178133" cy="859594"/>
          </a:xfrm>
          <a:solidFill>
            <a:schemeClr val="accent1">
              <a:lumMod val="75000"/>
            </a:schemeClr>
          </a:solidFill>
        </p:grpSpPr>
        <p:sp>
          <p:nvSpPr>
            <p:cNvPr id="19" name="矩形 18"/>
            <p:cNvSpPr/>
            <p:nvPr/>
          </p:nvSpPr>
          <p:spPr>
            <a:xfrm>
              <a:off x="5620885" y="4541410"/>
              <a:ext cx="2178133" cy="859594"/>
            </a:xfrm>
            <a:prstGeom prst="rect">
              <a:avLst/>
            </a:prstGeom>
            <a:grpFill/>
            <a:ln>
              <a:noFill/>
            </a:ln>
            <a:effectLst>
              <a:outerShdw blurRad="254000" dist="127000" dir="5400000" sx="102000" sy="102000" algn="ctr" rotWithShape="0">
                <a:srgbClr val="DA572E">
                  <a:alpha val="50000"/>
                </a:srgbClr>
              </a:outerShdw>
            </a:effectLst>
          </p:spPr>
          <p:txBody>
            <a:bodyPr vert="horz" wrap="squar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50000"/>
                </a:lnSpc>
              </a:pPr>
              <a:endParaRPr lang="zh-CN" altLang="en-US" sz="14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5770287" y="4615487"/>
              <a:ext cx="1261884" cy="307777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r>
                <a:rPr lang="zh-CN" altLang="en-US" sz="1400" b="1" dirty="0">
                  <a:solidFill>
                    <a:schemeClr val="bg1"/>
                  </a:solidFill>
                  <a:cs typeface="+mn-ea"/>
                  <a:sym typeface="+mn-lt"/>
                </a:rPr>
                <a:t>旗下分支机构</a:t>
              </a:r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5770287" y="4875829"/>
              <a:ext cx="1877437" cy="430887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r>
                <a:rPr lang="zh-CN" altLang="en-US" sz="1100" dirty="0">
                  <a:solidFill>
                    <a:schemeClr val="bg1"/>
                  </a:solidFill>
                  <a:cs typeface="+mn-ea"/>
                  <a:sym typeface="+mn-lt"/>
                </a:rPr>
                <a:t>填写名称、填写名称、填写</a:t>
              </a:r>
              <a:endParaRPr lang="en-US" altLang="zh-CN" sz="1100" dirty="0">
                <a:solidFill>
                  <a:schemeClr val="bg1"/>
                </a:solidFill>
                <a:cs typeface="+mn-ea"/>
                <a:sym typeface="+mn-lt"/>
              </a:endParaRPr>
            </a:p>
            <a:p>
              <a:r>
                <a:rPr lang="zh-CN" altLang="en-US" sz="1100" dirty="0">
                  <a:solidFill>
                    <a:schemeClr val="bg1"/>
                  </a:solidFill>
                  <a:cs typeface="+mn-ea"/>
                  <a:sym typeface="+mn-lt"/>
                </a:rPr>
                <a:t>名称、填写名称</a:t>
              </a: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9979087" y="5005644"/>
            <a:ext cx="1760257" cy="859594"/>
            <a:chOff x="9402316" y="4541410"/>
            <a:chExt cx="1760257" cy="859594"/>
          </a:xfrm>
          <a:solidFill>
            <a:schemeClr val="accent1">
              <a:lumMod val="75000"/>
            </a:schemeClr>
          </a:solidFill>
        </p:grpSpPr>
        <p:sp>
          <p:nvSpPr>
            <p:cNvPr id="37" name="矩形 36"/>
            <p:cNvSpPr/>
            <p:nvPr/>
          </p:nvSpPr>
          <p:spPr>
            <a:xfrm>
              <a:off x="9402316" y="4541410"/>
              <a:ext cx="1760257" cy="859594"/>
            </a:xfrm>
            <a:prstGeom prst="rect">
              <a:avLst/>
            </a:prstGeom>
            <a:grpFill/>
            <a:ln>
              <a:noFill/>
            </a:ln>
            <a:effectLst>
              <a:outerShdw blurRad="254000" dist="127000" dir="5400000" sx="102000" sy="102000" algn="ctr" rotWithShape="0">
                <a:srgbClr val="DA572E">
                  <a:alpha val="50000"/>
                </a:srgbClr>
              </a:outerShdw>
            </a:effectLst>
          </p:spPr>
          <p:txBody>
            <a:bodyPr vert="horz" wrap="squar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50000"/>
                </a:lnSpc>
              </a:pPr>
              <a:endParaRPr lang="zh-CN" altLang="en-US" sz="14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8" name="文本框 37"/>
            <p:cNvSpPr txBox="1"/>
            <p:nvPr/>
          </p:nvSpPr>
          <p:spPr>
            <a:xfrm>
              <a:off x="9479232" y="4648318"/>
              <a:ext cx="1261884" cy="307777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r>
                <a:rPr lang="zh-CN" altLang="en-US" sz="1400" b="1" dirty="0">
                  <a:solidFill>
                    <a:schemeClr val="bg1"/>
                  </a:solidFill>
                  <a:cs typeface="+mn-ea"/>
                  <a:sym typeface="+mn-lt"/>
                </a:rPr>
                <a:t>产品总销售额</a:t>
              </a:r>
            </a:p>
          </p:txBody>
        </p:sp>
        <p:sp>
          <p:nvSpPr>
            <p:cNvPr id="39" name="文本框 38"/>
            <p:cNvSpPr txBox="1"/>
            <p:nvPr/>
          </p:nvSpPr>
          <p:spPr>
            <a:xfrm>
              <a:off x="9495156" y="4902192"/>
              <a:ext cx="1401346" cy="400110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>
                  <a:solidFill>
                    <a:schemeClr val="bg1"/>
                  </a:solidFill>
                  <a:cs typeface="+mn-ea"/>
                  <a:sym typeface="+mn-lt"/>
                </a:rPr>
                <a:t>¥60,000,000</a:t>
              </a:r>
              <a:endParaRPr lang="zh-CN" altLang="en-US" sz="20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8439250" y="5005644"/>
            <a:ext cx="1476375" cy="859594"/>
            <a:chOff x="7862479" y="4541410"/>
            <a:chExt cx="1476375" cy="859594"/>
          </a:xfrm>
          <a:solidFill>
            <a:schemeClr val="accent1">
              <a:lumMod val="75000"/>
            </a:schemeClr>
          </a:solidFill>
        </p:grpSpPr>
        <p:sp>
          <p:nvSpPr>
            <p:cNvPr id="41" name="矩形 40"/>
            <p:cNvSpPr/>
            <p:nvPr/>
          </p:nvSpPr>
          <p:spPr>
            <a:xfrm>
              <a:off x="7862479" y="4541410"/>
              <a:ext cx="1476375" cy="859594"/>
            </a:xfrm>
            <a:prstGeom prst="rect">
              <a:avLst/>
            </a:prstGeom>
            <a:grpFill/>
            <a:ln>
              <a:noFill/>
            </a:ln>
            <a:effectLst>
              <a:outerShdw blurRad="254000" dist="127000" dir="5400000" sx="102000" sy="102000" algn="ctr" rotWithShape="0">
                <a:srgbClr val="DA572E">
                  <a:alpha val="50000"/>
                </a:srgbClr>
              </a:outerShdw>
            </a:effectLst>
          </p:spPr>
          <p:txBody>
            <a:bodyPr vert="horz" wrap="squar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50000"/>
                </a:lnSpc>
              </a:pPr>
              <a:endParaRPr lang="zh-CN" altLang="en-US" sz="14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42" name="文本框 41"/>
            <p:cNvSpPr txBox="1"/>
            <p:nvPr/>
          </p:nvSpPr>
          <p:spPr>
            <a:xfrm>
              <a:off x="7969724" y="4648318"/>
              <a:ext cx="1261884" cy="307777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r>
                <a:rPr lang="zh-CN" altLang="en-US" sz="1400" b="1" dirty="0">
                  <a:solidFill>
                    <a:schemeClr val="bg1"/>
                  </a:solidFill>
                  <a:cs typeface="+mn-ea"/>
                  <a:sym typeface="+mn-lt"/>
                </a:rPr>
                <a:t>拥有员工数量</a:t>
              </a:r>
            </a:p>
          </p:txBody>
        </p:sp>
        <p:sp>
          <p:nvSpPr>
            <p:cNvPr id="43" name="文本框 42"/>
            <p:cNvSpPr txBox="1"/>
            <p:nvPr/>
          </p:nvSpPr>
          <p:spPr>
            <a:xfrm>
              <a:off x="7981105" y="4883707"/>
              <a:ext cx="805029" cy="400110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>
                  <a:solidFill>
                    <a:schemeClr val="bg1"/>
                  </a:solidFill>
                  <a:cs typeface="+mn-ea"/>
                  <a:sym typeface="+mn-lt"/>
                </a:rPr>
                <a:t>10,000</a:t>
              </a:r>
              <a:endParaRPr lang="zh-CN" altLang="en-US" sz="20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44" name="矩形 43"/>
          <p:cNvSpPr/>
          <p:nvPr/>
        </p:nvSpPr>
        <p:spPr>
          <a:xfrm>
            <a:off x="774569" y="1838280"/>
            <a:ext cx="520559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600"/>
              </a:spcAft>
            </a:pPr>
            <a:r>
              <a:rPr lang="zh-CN" altLang="en-US" sz="1200" spc="15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我们坚持以客户为中心，快速响应客户需求，持续为客户创造长期价值进而成就客户。为客户提供有效服务</a:t>
            </a: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此处添加详细议与标题相关并符合整体</a:t>
            </a:r>
            <a:r>
              <a:rPr lang="zh-CN" altLang="en-US" sz="120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语言风格</a:t>
            </a:r>
            <a:endParaRPr lang="zh-CN" altLang="en-US" sz="1200" spc="15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45" name="组合 44"/>
          <p:cNvGrpSpPr/>
          <p:nvPr/>
        </p:nvGrpSpPr>
        <p:grpSpPr>
          <a:xfrm>
            <a:off x="1361745" y="3347180"/>
            <a:ext cx="4198664" cy="357592"/>
            <a:chOff x="5410690" y="2117214"/>
            <a:chExt cx="3148998" cy="268194"/>
          </a:xfrm>
        </p:grpSpPr>
        <p:sp>
          <p:nvSpPr>
            <p:cNvPr id="46" name="矩形 45"/>
            <p:cNvSpPr>
              <a:spLocks noChangeArrowheads="1"/>
            </p:cNvSpPr>
            <p:nvPr/>
          </p:nvSpPr>
          <p:spPr bwMode="auto">
            <a:xfrm>
              <a:off x="5410690" y="2117214"/>
              <a:ext cx="1033518" cy="268194"/>
            </a:xfrm>
            <a:prstGeom prst="rect">
              <a:avLst/>
            </a:prstGeom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t"/>
            <a:lstStyle/>
            <a:p>
              <a:r>
                <a:rPr lang="zh-CN" altLang="en-US" sz="2133" b="1" cap="all" dirty="0">
                  <a:cs typeface="+mn-ea"/>
                  <a:sym typeface="+mn-lt"/>
                </a:rPr>
                <a:t>以人为本</a:t>
              </a:r>
              <a:endParaRPr lang="en-US" altLang="zh-CN" sz="2133" b="1" cap="all" dirty="0">
                <a:cs typeface="+mn-ea"/>
                <a:sym typeface="+mn-lt"/>
              </a:endParaRPr>
            </a:p>
          </p:txBody>
        </p:sp>
        <p:cxnSp>
          <p:nvCxnSpPr>
            <p:cNvPr id="47" name="直接连接符 46"/>
            <p:cNvCxnSpPr/>
            <p:nvPr/>
          </p:nvCxnSpPr>
          <p:spPr>
            <a:xfrm>
              <a:off x="6557010" y="2251311"/>
              <a:ext cx="2002678" cy="0"/>
            </a:xfrm>
            <a:prstGeom prst="line">
              <a:avLst/>
            </a:prstGeom>
            <a:ln w="6350">
              <a:solidFill>
                <a:schemeClr val="bg1">
                  <a:lumMod val="85000"/>
                </a:schemeClr>
              </a:solidFill>
              <a:prstDash val="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8" name="TextBox 5"/>
          <p:cNvSpPr txBox="1"/>
          <p:nvPr/>
        </p:nvSpPr>
        <p:spPr>
          <a:xfrm>
            <a:off x="870111" y="3769233"/>
            <a:ext cx="4635904" cy="47917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500"/>
              </a:lnSpc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 。</a:t>
            </a:r>
            <a:endParaRPr lang="en-US" altLang="zh-CN" sz="1100" dirty="0">
              <a:solidFill>
                <a:schemeClr val="bg1">
                  <a:lumMod val="6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49" name="组合 48"/>
          <p:cNvGrpSpPr/>
          <p:nvPr/>
        </p:nvGrpSpPr>
        <p:grpSpPr>
          <a:xfrm>
            <a:off x="1361744" y="4513057"/>
            <a:ext cx="4198663" cy="324760"/>
            <a:chOff x="5410691" y="2973772"/>
            <a:chExt cx="3076045" cy="243570"/>
          </a:xfrm>
        </p:grpSpPr>
        <p:sp>
          <p:nvSpPr>
            <p:cNvPr id="50" name="矩形 49"/>
            <p:cNvSpPr>
              <a:spLocks noChangeArrowheads="1"/>
            </p:cNvSpPr>
            <p:nvPr/>
          </p:nvSpPr>
          <p:spPr bwMode="auto">
            <a:xfrm>
              <a:off x="5410691" y="2973772"/>
              <a:ext cx="1033517" cy="243570"/>
            </a:xfrm>
            <a:prstGeom prst="rect">
              <a:avLst/>
            </a:prstGeom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t"/>
            <a:lstStyle/>
            <a:p>
              <a:r>
                <a:rPr lang="zh-CN" altLang="en-US" sz="2133" b="1" cap="all" dirty="0">
                  <a:cs typeface="+mn-ea"/>
                  <a:sym typeface="+mn-lt"/>
                </a:rPr>
                <a:t>科技创新</a:t>
              </a:r>
              <a:endParaRPr lang="en-US" altLang="zh-CN" sz="2133" b="1" cap="all" dirty="0">
                <a:cs typeface="+mn-ea"/>
                <a:sym typeface="+mn-lt"/>
              </a:endParaRPr>
            </a:p>
          </p:txBody>
        </p:sp>
        <p:cxnSp>
          <p:nvCxnSpPr>
            <p:cNvPr id="51" name="直接连接符 50"/>
            <p:cNvCxnSpPr/>
            <p:nvPr/>
          </p:nvCxnSpPr>
          <p:spPr>
            <a:xfrm>
              <a:off x="6588224" y="3095557"/>
              <a:ext cx="1898512" cy="1505"/>
            </a:xfrm>
            <a:prstGeom prst="line">
              <a:avLst/>
            </a:prstGeom>
            <a:ln w="6350">
              <a:solidFill>
                <a:schemeClr val="bg1">
                  <a:lumMod val="85000"/>
                </a:schemeClr>
              </a:solidFill>
              <a:prstDash val="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2" name="TextBox 5"/>
          <p:cNvSpPr txBox="1"/>
          <p:nvPr/>
        </p:nvSpPr>
        <p:spPr>
          <a:xfrm>
            <a:off x="870111" y="4878936"/>
            <a:ext cx="4635904" cy="47917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500"/>
              </a:lnSpc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 。</a:t>
            </a:r>
            <a:endParaRPr lang="en-US" altLang="zh-CN" sz="1100" dirty="0">
              <a:solidFill>
                <a:schemeClr val="bg1">
                  <a:lumMod val="6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3" name="Freeform 89"/>
          <p:cNvSpPr>
            <a:spLocks/>
          </p:cNvSpPr>
          <p:nvPr/>
        </p:nvSpPr>
        <p:spPr bwMode="auto">
          <a:xfrm>
            <a:off x="889902" y="4544971"/>
            <a:ext cx="345592" cy="260933"/>
          </a:xfrm>
          <a:custGeom>
            <a:avLst/>
            <a:gdLst/>
            <a:ahLst/>
            <a:cxnLst/>
            <a:rect l="l" t="t" r="r" b="b"/>
            <a:pathLst>
              <a:path w="473075" h="357188">
                <a:moveTo>
                  <a:pt x="373063" y="188913"/>
                </a:moveTo>
                <a:lnTo>
                  <a:pt x="473075" y="273051"/>
                </a:lnTo>
                <a:lnTo>
                  <a:pt x="373063" y="357188"/>
                </a:lnTo>
                <a:lnTo>
                  <a:pt x="373063" y="307976"/>
                </a:lnTo>
                <a:lnTo>
                  <a:pt x="323850" y="307976"/>
                </a:lnTo>
                <a:lnTo>
                  <a:pt x="306388" y="306388"/>
                </a:lnTo>
                <a:lnTo>
                  <a:pt x="287338" y="301626"/>
                </a:lnTo>
                <a:lnTo>
                  <a:pt x="271463" y="292101"/>
                </a:lnTo>
                <a:lnTo>
                  <a:pt x="255588" y="284163"/>
                </a:lnTo>
                <a:lnTo>
                  <a:pt x="236538" y="269876"/>
                </a:lnTo>
                <a:lnTo>
                  <a:pt x="219075" y="254001"/>
                </a:lnTo>
                <a:lnTo>
                  <a:pt x="244475" y="227013"/>
                </a:lnTo>
                <a:lnTo>
                  <a:pt x="260350" y="207963"/>
                </a:lnTo>
                <a:lnTo>
                  <a:pt x="276225" y="220663"/>
                </a:lnTo>
                <a:lnTo>
                  <a:pt x="290513" y="230188"/>
                </a:lnTo>
                <a:lnTo>
                  <a:pt x="303213" y="238126"/>
                </a:lnTo>
                <a:lnTo>
                  <a:pt x="315913" y="241301"/>
                </a:lnTo>
                <a:lnTo>
                  <a:pt x="323850" y="242888"/>
                </a:lnTo>
                <a:lnTo>
                  <a:pt x="373063" y="242888"/>
                </a:lnTo>
                <a:close/>
                <a:moveTo>
                  <a:pt x="0" y="52388"/>
                </a:moveTo>
                <a:lnTo>
                  <a:pt x="57150" y="52388"/>
                </a:lnTo>
                <a:lnTo>
                  <a:pt x="74613" y="53976"/>
                </a:lnTo>
                <a:lnTo>
                  <a:pt x="93663" y="58738"/>
                </a:lnTo>
                <a:lnTo>
                  <a:pt x="109538" y="65088"/>
                </a:lnTo>
                <a:lnTo>
                  <a:pt x="125413" y="73026"/>
                </a:lnTo>
                <a:lnTo>
                  <a:pt x="142875" y="88901"/>
                </a:lnTo>
                <a:lnTo>
                  <a:pt x="161925" y="104776"/>
                </a:lnTo>
                <a:lnTo>
                  <a:pt x="138113" y="130176"/>
                </a:lnTo>
                <a:lnTo>
                  <a:pt x="117475" y="150813"/>
                </a:lnTo>
                <a:lnTo>
                  <a:pt x="103188" y="138113"/>
                </a:lnTo>
                <a:lnTo>
                  <a:pt x="90488" y="128588"/>
                </a:lnTo>
                <a:lnTo>
                  <a:pt x="77788" y="120651"/>
                </a:lnTo>
                <a:lnTo>
                  <a:pt x="65088" y="115888"/>
                </a:lnTo>
                <a:lnTo>
                  <a:pt x="57150" y="114301"/>
                </a:lnTo>
                <a:lnTo>
                  <a:pt x="0" y="114301"/>
                </a:lnTo>
                <a:close/>
                <a:moveTo>
                  <a:pt x="373063" y="0"/>
                </a:moveTo>
                <a:lnTo>
                  <a:pt x="473075" y="82550"/>
                </a:lnTo>
                <a:lnTo>
                  <a:pt x="373063" y="166688"/>
                </a:lnTo>
                <a:lnTo>
                  <a:pt x="373063" y="114300"/>
                </a:lnTo>
                <a:lnTo>
                  <a:pt x="323850" y="114300"/>
                </a:lnTo>
                <a:lnTo>
                  <a:pt x="317500" y="115888"/>
                </a:lnTo>
                <a:lnTo>
                  <a:pt x="307975" y="119063"/>
                </a:lnTo>
                <a:lnTo>
                  <a:pt x="300038" y="122238"/>
                </a:lnTo>
                <a:lnTo>
                  <a:pt x="290513" y="128588"/>
                </a:lnTo>
                <a:lnTo>
                  <a:pt x="269875" y="144463"/>
                </a:lnTo>
                <a:lnTo>
                  <a:pt x="246063" y="166688"/>
                </a:lnTo>
                <a:lnTo>
                  <a:pt x="196850" y="219075"/>
                </a:lnTo>
                <a:lnTo>
                  <a:pt x="171450" y="246063"/>
                </a:lnTo>
                <a:lnTo>
                  <a:pt x="142875" y="269875"/>
                </a:lnTo>
                <a:lnTo>
                  <a:pt x="125413" y="284163"/>
                </a:lnTo>
                <a:lnTo>
                  <a:pt x="103188" y="296863"/>
                </a:lnTo>
                <a:lnTo>
                  <a:pt x="92075" y="301625"/>
                </a:lnTo>
                <a:lnTo>
                  <a:pt x="79375" y="304800"/>
                </a:lnTo>
                <a:lnTo>
                  <a:pt x="68263" y="306388"/>
                </a:lnTo>
                <a:lnTo>
                  <a:pt x="55563" y="307975"/>
                </a:lnTo>
                <a:lnTo>
                  <a:pt x="0" y="307975"/>
                </a:lnTo>
                <a:lnTo>
                  <a:pt x="0" y="242888"/>
                </a:lnTo>
                <a:lnTo>
                  <a:pt x="55563" y="242888"/>
                </a:lnTo>
                <a:lnTo>
                  <a:pt x="63500" y="242888"/>
                </a:lnTo>
                <a:lnTo>
                  <a:pt x="69850" y="239713"/>
                </a:lnTo>
                <a:lnTo>
                  <a:pt x="79375" y="236538"/>
                </a:lnTo>
                <a:lnTo>
                  <a:pt x="90488" y="230188"/>
                </a:lnTo>
                <a:lnTo>
                  <a:pt x="111125" y="214313"/>
                </a:lnTo>
                <a:lnTo>
                  <a:pt x="134938" y="192088"/>
                </a:lnTo>
                <a:lnTo>
                  <a:pt x="184150" y="139700"/>
                </a:lnTo>
                <a:lnTo>
                  <a:pt x="209550" y="114300"/>
                </a:lnTo>
                <a:lnTo>
                  <a:pt x="236538" y="88900"/>
                </a:lnTo>
                <a:lnTo>
                  <a:pt x="255588" y="73025"/>
                </a:lnTo>
                <a:lnTo>
                  <a:pt x="276225" y="63500"/>
                </a:lnTo>
                <a:lnTo>
                  <a:pt x="287338" y="58738"/>
                </a:lnTo>
                <a:lnTo>
                  <a:pt x="298450" y="53975"/>
                </a:lnTo>
                <a:lnTo>
                  <a:pt x="311150" y="52387"/>
                </a:lnTo>
                <a:lnTo>
                  <a:pt x="323850" y="52387"/>
                </a:lnTo>
                <a:lnTo>
                  <a:pt x="373063" y="52387"/>
                </a:lnTo>
                <a:close/>
              </a:path>
            </a:pathLst>
          </a:custGeom>
          <a:solidFill>
            <a:srgbClr val="2F3743"/>
          </a:solidFill>
          <a:ln>
            <a:noFill/>
          </a:ln>
          <a:effectLst/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54" name="Freeform 23"/>
          <p:cNvSpPr>
            <a:spLocks/>
          </p:cNvSpPr>
          <p:nvPr/>
        </p:nvSpPr>
        <p:spPr bwMode="auto">
          <a:xfrm>
            <a:off x="874522" y="3326959"/>
            <a:ext cx="376352" cy="376349"/>
          </a:xfrm>
          <a:custGeom>
            <a:avLst/>
            <a:gdLst/>
            <a:ahLst/>
            <a:cxnLst/>
            <a:rect l="l" t="t" r="r" b="b"/>
            <a:pathLst>
              <a:path w="422275" h="422276">
                <a:moveTo>
                  <a:pt x="178365" y="222250"/>
                </a:moveTo>
                <a:cubicBezTo>
                  <a:pt x="178365" y="222250"/>
                  <a:pt x="178365" y="222250"/>
                  <a:pt x="206455" y="261159"/>
                </a:cubicBezTo>
                <a:cubicBezTo>
                  <a:pt x="206455" y="261159"/>
                  <a:pt x="206455" y="261159"/>
                  <a:pt x="206455" y="259214"/>
                </a:cubicBezTo>
                <a:lnTo>
                  <a:pt x="206455" y="245596"/>
                </a:lnTo>
                <a:cubicBezTo>
                  <a:pt x="206455" y="245596"/>
                  <a:pt x="206455" y="245596"/>
                  <a:pt x="205285" y="244234"/>
                </a:cubicBezTo>
                <a:lnTo>
                  <a:pt x="197092" y="234701"/>
                </a:lnTo>
                <a:cubicBezTo>
                  <a:pt x="197092" y="234701"/>
                  <a:pt x="197092" y="234701"/>
                  <a:pt x="225183" y="234701"/>
                </a:cubicBezTo>
                <a:cubicBezTo>
                  <a:pt x="225183" y="234701"/>
                  <a:pt x="225183" y="234701"/>
                  <a:pt x="224012" y="236063"/>
                </a:cubicBezTo>
                <a:lnTo>
                  <a:pt x="215819" y="245596"/>
                </a:lnTo>
                <a:cubicBezTo>
                  <a:pt x="215819" y="245596"/>
                  <a:pt x="215819" y="245596"/>
                  <a:pt x="215819" y="247541"/>
                </a:cubicBezTo>
                <a:lnTo>
                  <a:pt x="215819" y="261159"/>
                </a:lnTo>
                <a:cubicBezTo>
                  <a:pt x="215819" y="261159"/>
                  <a:pt x="215819" y="261159"/>
                  <a:pt x="243910" y="222250"/>
                </a:cubicBezTo>
                <a:lnTo>
                  <a:pt x="300091" y="247152"/>
                </a:lnTo>
                <a:cubicBezTo>
                  <a:pt x="303212" y="259603"/>
                  <a:pt x="301652" y="273610"/>
                  <a:pt x="292288" y="284505"/>
                </a:cubicBezTo>
                <a:cubicBezTo>
                  <a:pt x="284485" y="295400"/>
                  <a:pt x="272000" y="301625"/>
                  <a:pt x="259516" y="301625"/>
                </a:cubicBezTo>
                <a:cubicBezTo>
                  <a:pt x="259516" y="301625"/>
                  <a:pt x="259516" y="301625"/>
                  <a:pt x="164319" y="301625"/>
                </a:cubicBezTo>
                <a:cubicBezTo>
                  <a:pt x="150274" y="301625"/>
                  <a:pt x="137789" y="295400"/>
                  <a:pt x="129986" y="284505"/>
                </a:cubicBezTo>
                <a:cubicBezTo>
                  <a:pt x="122183" y="273610"/>
                  <a:pt x="119062" y="259603"/>
                  <a:pt x="122183" y="247152"/>
                </a:cubicBezTo>
                <a:cubicBezTo>
                  <a:pt x="122183" y="247152"/>
                  <a:pt x="122183" y="247152"/>
                  <a:pt x="178365" y="222250"/>
                </a:cubicBezTo>
                <a:close/>
                <a:moveTo>
                  <a:pt x="386304" y="211138"/>
                </a:moveTo>
                <a:cubicBezTo>
                  <a:pt x="386316" y="211138"/>
                  <a:pt x="386979" y="211138"/>
                  <a:pt x="422275" y="211138"/>
                </a:cubicBezTo>
                <a:cubicBezTo>
                  <a:pt x="422275" y="328437"/>
                  <a:pt x="328436" y="422276"/>
                  <a:pt x="211138" y="422276"/>
                </a:cubicBezTo>
                <a:cubicBezTo>
                  <a:pt x="142323" y="422276"/>
                  <a:pt x="81327" y="389432"/>
                  <a:pt x="42228" y="337821"/>
                </a:cubicBezTo>
                <a:cubicBezTo>
                  <a:pt x="42221" y="337828"/>
                  <a:pt x="41696" y="338353"/>
                  <a:pt x="0" y="380049"/>
                </a:cubicBezTo>
                <a:cubicBezTo>
                  <a:pt x="0" y="380031"/>
                  <a:pt x="0" y="378683"/>
                  <a:pt x="0" y="272134"/>
                </a:cubicBezTo>
                <a:cubicBezTo>
                  <a:pt x="17" y="272134"/>
                  <a:pt x="1377" y="272134"/>
                  <a:pt x="109479" y="272134"/>
                </a:cubicBezTo>
                <a:cubicBezTo>
                  <a:pt x="109472" y="272140"/>
                  <a:pt x="108964" y="272629"/>
                  <a:pt x="68815" y="311233"/>
                </a:cubicBezTo>
                <a:cubicBezTo>
                  <a:pt x="100095" y="356589"/>
                  <a:pt x="151706" y="386304"/>
                  <a:pt x="211138" y="386304"/>
                </a:cubicBezTo>
                <a:cubicBezTo>
                  <a:pt x="308105" y="386304"/>
                  <a:pt x="386304" y="308105"/>
                  <a:pt x="386304" y="211138"/>
                </a:cubicBezTo>
                <a:close/>
                <a:moveTo>
                  <a:pt x="199440" y="122214"/>
                </a:moveTo>
                <a:cubicBezTo>
                  <a:pt x="211917" y="120650"/>
                  <a:pt x="218156" y="122214"/>
                  <a:pt x="225954" y="128467"/>
                </a:cubicBezTo>
                <a:cubicBezTo>
                  <a:pt x="244670" y="131594"/>
                  <a:pt x="254028" y="144102"/>
                  <a:pt x="246229" y="164427"/>
                </a:cubicBezTo>
                <a:cubicBezTo>
                  <a:pt x="250908" y="165990"/>
                  <a:pt x="255587" y="172244"/>
                  <a:pt x="255587" y="176934"/>
                </a:cubicBezTo>
                <a:cubicBezTo>
                  <a:pt x="255587" y="184752"/>
                  <a:pt x="250908" y="191006"/>
                  <a:pt x="244670" y="191006"/>
                </a:cubicBezTo>
                <a:cubicBezTo>
                  <a:pt x="239991" y="211330"/>
                  <a:pt x="229073" y="223838"/>
                  <a:pt x="210357" y="223838"/>
                </a:cubicBezTo>
                <a:cubicBezTo>
                  <a:pt x="191642" y="223838"/>
                  <a:pt x="182284" y="211330"/>
                  <a:pt x="177605" y="191006"/>
                </a:cubicBezTo>
                <a:cubicBezTo>
                  <a:pt x="171366" y="191006"/>
                  <a:pt x="166687" y="184752"/>
                  <a:pt x="166687" y="176934"/>
                </a:cubicBezTo>
                <a:cubicBezTo>
                  <a:pt x="166687" y="172244"/>
                  <a:pt x="169807" y="165990"/>
                  <a:pt x="174485" y="164427"/>
                </a:cubicBezTo>
                <a:cubicBezTo>
                  <a:pt x="171366" y="156610"/>
                  <a:pt x="171366" y="148792"/>
                  <a:pt x="176045" y="140975"/>
                </a:cubicBezTo>
                <a:cubicBezTo>
                  <a:pt x="180724" y="130031"/>
                  <a:pt x="186963" y="123777"/>
                  <a:pt x="199440" y="122214"/>
                </a:cubicBezTo>
                <a:close/>
                <a:moveTo>
                  <a:pt x="211138" y="0"/>
                </a:moveTo>
                <a:cubicBezTo>
                  <a:pt x="279953" y="0"/>
                  <a:pt x="340948" y="34408"/>
                  <a:pt x="380048" y="84455"/>
                </a:cubicBezTo>
                <a:cubicBezTo>
                  <a:pt x="380054" y="84449"/>
                  <a:pt x="380580" y="83924"/>
                  <a:pt x="422275" y="42228"/>
                </a:cubicBezTo>
                <a:cubicBezTo>
                  <a:pt x="422275" y="42245"/>
                  <a:pt x="422275" y="43617"/>
                  <a:pt x="422275" y="151707"/>
                </a:cubicBezTo>
                <a:cubicBezTo>
                  <a:pt x="422258" y="151707"/>
                  <a:pt x="420922" y="151707"/>
                  <a:pt x="314361" y="151707"/>
                </a:cubicBezTo>
                <a:cubicBezTo>
                  <a:pt x="314369" y="151698"/>
                  <a:pt x="314937" y="151107"/>
                  <a:pt x="353460" y="111043"/>
                </a:cubicBezTo>
                <a:cubicBezTo>
                  <a:pt x="322180" y="65688"/>
                  <a:pt x="270569" y="35972"/>
                  <a:pt x="211138" y="35972"/>
                </a:cubicBezTo>
                <a:cubicBezTo>
                  <a:pt x="115735" y="35972"/>
                  <a:pt x="35972" y="115735"/>
                  <a:pt x="35972" y="211138"/>
                </a:cubicBezTo>
                <a:cubicBezTo>
                  <a:pt x="35959" y="211138"/>
                  <a:pt x="35296" y="211138"/>
                  <a:pt x="0" y="211138"/>
                </a:cubicBezTo>
                <a:cubicBezTo>
                  <a:pt x="0" y="95403"/>
                  <a:pt x="95403" y="0"/>
                  <a:pt x="211138" y="0"/>
                </a:cubicBezTo>
                <a:close/>
              </a:path>
            </a:pathLst>
          </a:custGeom>
          <a:solidFill>
            <a:srgbClr val="2F3743"/>
          </a:solidFill>
          <a:ln>
            <a:noFill/>
          </a:ln>
          <a:effectLst/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20405640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ageCurlDouble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7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7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7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000"/>
                            </p:stCondLst>
                            <p:childTnLst>
                              <p:par>
                                <p:cTn id="4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3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3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890"/>
                            </p:stCondLst>
                            <p:childTnLst>
                              <p:par>
                                <p:cTn id="5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390"/>
                            </p:stCondLst>
                            <p:childTnLst>
                              <p:par>
                                <p:cTn id="5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3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3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44" grpId="0"/>
      <p:bldP spid="48" grpId="0"/>
      <p:bldP spid="52" grpId="0"/>
      <p:bldP spid="53" grpId="0" animBg="1"/>
      <p:bldP spid="5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heme/theme1.xml><?xml version="1.0" encoding="utf-8"?>
<a:theme xmlns:a="http://schemas.openxmlformats.org/drawingml/2006/main" name="Office 主题​​">
  <a:themeElements>
    <a:clrScheme name="Office">
      <a:dk1>
        <a:srgbClr val="000000"/>
      </a:dk1>
      <a:lt1>
        <a:srgbClr val="FFFFFF"/>
      </a:lt1>
      <a:dk2>
        <a:srgbClr val="768395"/>
      </a:dk2>
      <a:lt2>
        <a:srgbClr val="F0F0F0"/>
      </a:lt2>
      <a:accent1>
        <a:srgbClr val="007841"/>
      </a:accent1>
      <a:accent2>
        <a:srgbClr val="00458D"/>
      </a:accent2>
      <a:accent3>
        <a:srgbClr val="3990DF"/>
      </a:accent3>
      <a:accent4>
        <a:srgbClr val="3C6F99"/>
      </a:accent4>
      <a:accent5>
        <a:srgbClr val="249DA8"/>
      </a:accent5>
      <a:accent6>
        <a:srgbClr val="194F75"/>
      </a:accent6>
      <a:hlink>
        <a:srgbClr val="4472C4"/>
      </a:hlink>
      <a:folHlink>
        <a:srgbClr val="BFBFBF"/>
      </a:folHlink>
    </a:clrScheme>
    <a:fontScheme name="自定义 1">
      <a:majorFont>
        <a:latin typeface="等线 Light"/>
        <a:ea typeface="方正清刻本悦宋简体"/>
        <a:cs typeface=""/>
      </a:majorFont>
      <a:minorFont>
        <a:latin typeface="等线"/>
        <a:ea typeface="方正清刻本悦宋简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68395"/>
    </a:dk2>
    <a:lt2>
      <a:srgbClr val="F0F0F0"/>
    </a:lt2>
    <a:accent1>
      <a:srgbClr val="007841"/>
    </a:accent1>
    <a:accent2>
      <a:srgbClr val="00458D"/>
    </a:accent2>
    <a:accent3>
      <a:srgbClr val="3990DF"/>
    </a:accent3>
    <a:accent4>
      <a:srgbClr val="3C6F99"/>
    </a:accent4>
    <a:accent5>
      <a:srgbClr val="249DA8"/>
    </a:accent5>
    <a:accent6>
      <a:srgbClr val="194F75"/>
    </a:accent6>
    <a:hlink>
      <a:srgbClr val="4472C4"/>
    </a:hlink>
    <a:folHlink>
      <a:srgbClr val="BFBFB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19</TotalTime>
  <Words>1724</Words>
  <Application>Microsoft Office PowerPoint</Application>
  <PresentationFormat>宽屏</PresentationFormat>
  <Paragraphs>261</Paragraphs>
  <Slides>28</Slides>
  <Notes>28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9" baseType="lpstr">
      <vt:lpstr>微软雅黑</vt:lpstr>
      <vt:lpstr>Arial</vt:lpstr>
      <vt:lpstr>方正清刻本悦宋简体</vt:lpstr>
      <vt:lpstr>Impact</vt:lpstr>
      <vt:lpstr>微软雅黑 Light</vt:lpstr>
      <vt:lpstr>等线</vt:lpstr>
      <vt:lpstr>等线 Light</vt:lpstr>
      <vt:lpstr>Calibri</vt:lpstr>
      <vt:lpstr>方正美黑简体</vt:lpstr>
      <vt:lpstr>Century Gothic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9</cp:revision>
  <dcterms:created xsi:type="dcterms:W3CDTF">2018-04-17T12:10:33Z</dcterms:created>
  <dcterms:modified xsi:type="dcterms:W3CDTF">2019-03-27T12:33:02Z</dcterms:modified>
</cp:coreProperties>
</file>