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7" r:id="rId2"/>
  </p:sldMasterIdLst>
  <p:notesMasterIdLst>
    <p:notesMasterId r:id="rId22"/>
  </p:notesMasterIdLst>
  <p:sldIdLst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99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6ACEBF9B-7E4D-4C09-BD51-A43380266007}" type="datetime1">
              <a:rPr lang="zh-CN" altLang="en-US"/>
              <a:pPr>
                <a:defRPr/>
              </a:pPr>
              <a:t>2016/9/26 Monday</a:t>
            </a:fld>
            <a:endParaRPr lang="zh-CN" altLang="en-US" sz="1200"/>
          </a:p>
        </p:txBody>
      </p:sp>
      <p:sp>
        <p:nvSpPr>
          <p:cNvPr id="1946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9461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第二级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第三级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第四级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7DE956A9-DD8B-4A86-85FC-3496802B099F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6064681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D2B31-7C6F-47C7-9701-3D8498FA3A46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ED9C0-ADF6-4BFC-8229-B984467CECF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693407"/>
      </p:ext>
    </p:extLst>
  </p:cSld>
  <p:clrMapOvr>
    <a:masterClrMapping/>
  </p:clrMapOvr>
  <p:transition spd="slow" advClick="0" advTm="3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9E93-70D5-4CC3-BA76-B48D19BC9406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FABA0-716A-4C25-89A6-5E35F4BCF48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363290"/>
      </p:ext>
    </p:extLst>
  </p:cSld>
  <p:clrMapOvr>
    <a:masterClrMapping/>
  </p:clrMapOvr>
  <p:transition spd="slow" advClick="0" advTm="3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F48DF-2593-48B6-9EE8-09D1B86285D8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FFFAE-A983-428B-8E3F-3A1D449ED85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656408"/>
      </p:ext>
    </p:extLst>
  </p:cSld>
  <p:clrMapOvr>
    <a:masterClrMapping/>
  </p:clrMapOvr>
  <p:transition spd="slow" advClick="0" advTm="3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2F5C7-1DD0-40A1-BF81-65AD90464FEC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77CD-0871-406E-B111-E3EB23875477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983596495"/>
      </p:ext>
    </p:extLst>
  </p:cSld>
  <p:clrMapOvr>
    <a:masterClrMapping/>
  </p:clrMapOvr>
  <p:transition spd="slow" advClick="0" advTm="3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4E8E2-C510-43DF-AE08-D39585145E68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EAD91-5E1C-40AE-A724-18FC5FEFB512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132860279"/>
      </p:ext>
    </p:extLst>
  </p:cSld>
  <p:clrMapOvr>
    <a:masterClrMapping/>
  </p:clrMapOvr>
  <p:transition spd="slow" advClick="0" advTm="3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4D75-6930-43A4-89BE-A81B9910C0BA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B6386-44C0-418B-B0C6-E5242821931C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884995774"/>
      </p:ext>
    </p:extLst>
  </p:cSld>
  <p:clrMapOvr>
    <a:masterClrMapping/>
  </p:clrMapOvr>
  <p:transition spd="slow" advClick="0" advTm="3000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41C75-5BDD-4627-B81E-49BFD903E081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3D59A-B760-4083-ADFF-3A10D9A8C310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284989962"/>
      </p:ext>
    </p:extLst>
  </p:cSld>
  <p:clrMapOvr>
    <a:masterClrMapping/>
  </p:clrMapOvr>
  <p:transition spd="slow" advClick="0" advTm="3000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30D55-4C8B-4C6A-992E-67DA70F8DF8B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1C0D4-65F5-4391-B1CF-91CC1B2ED313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128907006"/>
      </p:ext>
    </p:extLst>
  </p:cSld>
  <p:clrMapOvr>
    <a:masterClrMapping/>
  </p:clrMapOvr>
  <p:transition spd="slow" advClick="0" advTm="3000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F7E2C-DA8E-46C0-8DC1-F65706058160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09012-DCB7-4B36-BD34-2EFDA1D6D618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204223080"/>
      </p:ext>
    </p:extLst>
  </p:cSld>
  <p:clrMapOvr>
    <a:masterClrMapping/>
  </p:clrMapOvr>
  <p:transition spd="slow" advClick="0" advTm="3000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F018C-5AFB-49BE-8B25-F9BB1212906A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D79F5-C22F-4E68-BF72-B219A67A0219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907336447"/>
      </p:ext>
    </p:extLst>
  </p:cSld>
  <p:clrMapOvr>
    <a:masterClrMapping/>
  </p:clrMapOvr>
  <p:transition spd="slow" advClick="0" advTm="3000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AC72F-55F7-48D4-8925-CB5F143B93E0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E77A3-C6ED-4497-85B8-15B4643DD1A1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287323706"/>
      </p:ext>
    </p:extLst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F63A1-CBA9-49D7-B9FA-3D5C0EAEDB69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F3297-BB77-4E83-94E4-F2C15A33BAD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940554"/>
      </p:ext>
    </p:extLst>
  </p:cSld>
  <p:clrMapOvr>
    <a:masterClrMapping/>
  </p:clrMapOvr>
  <p:transition spd="slow" advClick="0" advTm="3000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458ED-956D-494A-B11E-79F055017855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32C1-68D7-46C0-9FDD-BC10DFF25E8C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164462854"/>
      </p:ext>
    </p:extLst>
  </p:cSld>
  <p:clrMapOvr>
    <a:masterClrMapping/>
  </p:clrMapOvr>
  <p:transition spd="slow" advClick="0" advTm="3000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CC3B7-88ED-422D-A694-69AC594C7A6F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81784-5680-4D7B-B4CF-DF83E9741638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087294371"/>
      </p:ext>
    </p:extLst>
  </p:cSld>
  <p:clrMapOvr>
    <a:masterClrMapping/>
  </p:clrMapOvr>
  <p:transition spd="slow" advClick="0" advTm="3000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DF2DD-F2CD-45BF-A8A7-900A7ED89CE9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F1F2E-3860-4C34-A184-07C66DF60BE7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168994985"/>
      </p:ext>
    </p:extLst>
  </p:cSld>
  <p:clrMapOvr>
    <a:masterClrMapping/>
  </p:clrMapOvr>
  <p:transition spd="slow" advClick="0" advTm="3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C0FA9-F04B-4D19-895D-333ABC77AB8D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02EC7-38CB-4F69-8A80-C865C64D41E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29925"/>
      </p:ext>
    </p:extLst>
  </p:cSld>
  <p:clrMapOvr>
    <a:masterClrMapping/>
  </p:clrMapOvr>
  <p:transition spd="slow" advClick="0" advTm="3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7C7C0-CE5F-481E-A88A-87322E822DD8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83845-5EBD-4ACD-BCCE-D8619A0B641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858720"/>
      </p:ext>
    </p:extLst>
  </p:cSld>
  <p:clrMapOvr>
    <a:masterClrMapping/>
  </p:clrMapOvr>
  <p:transition spd="slow" advClick="0" advTm="3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1760B-6B73-4A36-99CE-1B8A7D53E269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395B2-A441-48D8-AEFC-8354BBBDE5C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949030"/>
      </p:ext>
    </p:extLst>
  </p:cSld>
  <p:clrMapOvr>
    <a:masterClrMapping/>
  </p:clrMapOvr>
  <p:transition spd="slow" advClick="0" advTm="3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03D5E-B9F2-4F99-A0B6-87456257B461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28C43-0DE5-4435-B632-6D56B3A36E6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36923"/>
      </p:ext>
    </p:extLst>
  </p:cSld>
  <p:clrMapOvr>
    <a:masterClrMapping/>
  </p:clrMapOvr>
  <p:transition spd="slow" advClick="0" advTm="3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E110F-AFC2-47FD-8F7E-A38D967D4ED8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90A23-C183-4766-946E-1C4CE355F6A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732290"/>
      </p:ext>
    </p:extLst>
  </p:cSld>
  <p:clrMapOvr>
    <a:masterClrMapping/>
  </p:clrMapOvr>
  <p:transition spd="slow" advClick="0" advTm="3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08FD-C6CE-45CD-BF8C-8EF7F2EF5FE4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E545C-6A83-4A15-9E4A-7E76B3ABFEE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137441"/>
      </p:ext>
    </p:extLst>
  </p:cSld>
  <p:clrMapOvr>
    <a:masterClrMapping/>
  </p:clrMapOvr>
  <p:transition spd="slow" advClick="0" advTm="3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C59BA-B006-4499-AC14-EFCC0BE7ED58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E8583-3561-4428-A437-9A81A2BBB88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440122"/>
      </p:ext>
    </p:extLst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5BB7AAB-FDB8-436C-A8BD-A097EAB786E5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1364746-D8DC-488C-938F-F696833574D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 spd="slow" advClick="0" advTm="3000">
    <p:wipe/>
  </p:transition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476B806-CBEB-4851-B496-3B034A3EDAF6}" type="datetime1">
              <a:rPr lang="zh-CN" altLang="en-US"/>
              <a:pPr>
                <a:defRPr/>
              </a:pPr>
              <a:t>2016/9/26 Monday</a:t>
            </a:fld>
            <a:endParaRPr lang="zh-CN" altLang="en-US" sz="1800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62CA3D3-08EE-401C-BA18-5A2E55510124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 advClick="0" advTm="3000">
    <p:wipe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2.emf"/><Relationship Id="rId7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11" Type="http://schemas.openxmlformats.org/officeDocument/2006/relationships/image" Target="../media/image26.png"/><Relationship Id="rId5" Type="http://schemas.openxmlformats.org/officeDocument/2006/relationships/image" Target="../media/image1.png"/><Relationship Id="rId10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5" name="矩形 3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-7938" y="3082925"/>
            <a:ext cx="2644776" cy="2590800"/>
            <a:chOff x="0" y="0"/>
            <a:chExt cx="3758386" cy="3677718"/>
          </a:xfrm>
        </p:grpSpPr>
        <p:grpSp>
          <p:nvGrpSpPr>
            <p:cNvPr id="3104" name="Group 5"/>
            <p:cNvGrpSpPr>
              <a:grpSpLocks/>
            </p:cNvGrpSpPr>
            <p:nvPr/>
          </p:nvGrpSpPr>
          <p:grpSpPr bwMode="auto">
            <a:xfrm>
              <a:off x="0" y="0"/>
              <a:ext cx="3758386" cy="953038"/>
              <a:chOff x="0" y="0"/>
              <a:chExt cx="3758386" cy="813972"/>
            </a:xfrm>
          </p:grpSpPr>
          <p:sp>
            <p:nvSpPr>
              <p:cNvPr id="3109" name="矩形 6"/>
              <p:cNvSpPr>
                <a:spLocks noChangeArrowheads="1"/>
              </p:cNvSpPr>
              <p:nvPr/>
            </p:nvSpPr>
            <p:spPr bwMode="auto">
              <a:xfrm>
                <a:off x="0" y="2"/>
                <a:ext cx="2774027" cy="813970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0" name="等腰三角形 8"/>
              <p:cNvSpPr>
                <a:spLocks noChangeArrowheads="1"/>
              </p:cNvSpPr>
              <p:nvPr/>
            </p:nvSpPr>
            <p:spPr bwMode="auto">
              <a:xfrm flipV="1">
                <a:off x="2774298" y="0"/>
                <a:ext cx="984088" cy="813971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3105" name="Group 8"/>
            <p:cNvGrpSpPr>
              <a:grpSpLocks/>
            </p:cNvGrpSpPr>
            <p:nvPr/>
          </p:nvGrpSpPr>
          <p:grpSpPr bwMode="auto">
            <a:xfrm>
              <a:off x="1" y="1369167"/>
              <a:ext cx="2363299" cy="895748"/>
              <a:chOff x="0" y="0"/>
              <a:chExt cx="1922463" cy="782477"/>
            </a:xfrm>
          </p:grpSpPr>
          <p:sp>
            <p:nvSpPr>
              <p:cNvPr id="3107" name="矩形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42798" cy="769889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08" name="等腰三角形 13"/>
              <p:cNvSpPr>
                <a:spLocks noChangeArrowheads="1"/>
              </p:cNvSpPr>
              <p:nvPr/>
            </p:nvSpPr>
            <p:spPr bwMode="auto">
              <a:xfrm flipV="1">
                <a:off x="1143021" y="12588"/>
                <a:ext cx="779442" cy="769889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106" name="等腰三角形 14"/>
            <p:cNvSpPr>
              <a:spLocks noChangeArrowheads="1"/>
            </p:cNvSpPr>
            <p:nvPr/>
          </p:nvSpPr>
          <p:spPr bwMode="auto">
            <a:xfrm flipV="1">
              <a:off x="14476" y="2666634"/>
              <a:ext cx="1087342" cy="1011084"/>
            </a:xfrm>
            <a:prstGeom prst="triangle">
              <a:avLst>
                <a:gd name="adj" fmla="val 0"/>
              </a:avLst>
            </a:prstGeom>
            <a:solidFill>
              <a:srgbClr val="B2C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3077" name="Group 12"/>
          <p:cNvGrpSpPr>
            <a:grpSpLocks/>
          </p:cNvGrpSpPr>
          <p:nvPr/>
        </p:nvGrpSpPr>
        <p:grpSpPr bwMode="auto">
          <a:xfrm>
            <a:off x="3856038" y="206375"/>
            <a:ext cx="8345487" cy="6426200"/>
            <a:chOff x="0" y="0"/>
            <a:chExt cx="8346472" cy="6426840"/>
          </a:xfrm>
        </p:grpSpPr>
        <p:grpSp>
          <p:nvGrpSpPr>
            <p:cNvPr id="3083" name="Group 13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3102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03" name="等腰三角形 17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3084" name="Group 16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3100" name="矩形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01" name="等腰三角形 3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3085" name="Group 19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3098" name="矩形 4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099" name="等腰三角形 41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3086" name="Group 22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3096" name="矩形 4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097" name="等腰三角形 44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3087" name="Group 25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3094" name="矩形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095" name="等腰三角形 47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3088" name="Group 28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3092" name="矩形 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093" name="等腰三角形 50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3089" name="Group 31"/>
            <p:cNvGrpSpPr>
              <a:grpSpLocks/>
            </p:cNvGrpSpPr>
            <p:nvPr/>
          </p:nvGrpSpPr>
          <p:grpSpPr bwMode="auto">
            <a:xfrm flipH="1" flipV="1">
              <a:off x="5921664" y="0"/>
              <a:ext cx="2408391" cy="656128"/>
              <a:chOff x="0" y="0"/>
              <a:chExt cx="2408391" cy="598076"/>
            </a:xfrm>
          </p:grpSpPr>
          <p:sp>
            <p:nvSpPr>
              <p:cNvPr id="3090" name="矩形 5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091" name="等腰三角形 53"/>
              <p:cNvSpPr>
                <a:spLocks noChangeArrowheads="1"/>
              </p:cNvSpPr>
              <p:nvPr/>
            </p:nvSpPr>
            <p:spPr bwMode="auto">
              <a:xfrm flipV="1">
                <a:off x="1714703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3078" name="文本框 57"/>
          <p:cNvSpPr>
            <a:spLocks noChangeArrowheads="1"/>
          </p:cNvSpPr>
          <p:nvPr/>
        </p:nvSpPr>
        <p:spPr bwMode="auto">
          <a:xfrm>
            <a:off x="484188" y="477838"/>
            <a:ext cx="19478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44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3079" name="文本框 58"/>
          <p:cNvSpPr>
            <a:spLocks noChangeArrowheads="1"/>
          </p:cNvSpPr>
          <p:nvPr/>
        </p:nvSpPr>
        <p:spPr bwMode="auto">
          <a:xfrm>
            <a:off x="2468563" y="3000375"/>
            <a:ext cx="484981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GRADUATION</a:t>
            </a:r>
            <a:endParaRPr lang="zh-CN" altLang="en-US" sz="4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Ebrima" pitchFamily="2" charset="0"/>
            </a:endParaRPr>
          </a:p>
        </p:txBody>
      </p:sp>
      <p:sp>
        <p:nvSpPr>
          <p:cNvPr id="3080" name="文本框 59"/>
          <p:cNvSpPr>
            <a:spLocks noChangeArrowheads="1"/>
          </p:cNvSpPr>
          <p:nvPr/>
        </p:nvSpPr>
        <p:spPr bwMode="auto">
          <a:xfrm>
            <a:off x="2427288" y="3895725"/>
            <a:ext cx="3268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NAME</a:t>
            </a:r>
            <a:r>
              <a:rPr lang="en-US" altLang="zh-CN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:</a:t>
            </a:r>
            <a:r>
              <a:rPr lang="en-US" altLang="zh-CN" sz="24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  </a:t>
            </a:r>
            <a:r>
              <a:rPr lang="zh-CN" altLang="en-US" sz="2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哎呀小小草</a:t>
            </a:r>
            <a:r>
              <a:rPr lang="en-US" altLang="zh-CN" sz="2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 </a:t>
            </a:r>
            <a:endParaRPr lang="zh-CN" altLang="en-US" sz="2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Ebrima" pitchFamily="2" charset="0"/>
            </a:endParaRPr>
          </a:p>
        </p:txBody>
      </p:sp>
      <p:sp>
        <p:nvSpPr>
          <p:cNvPr id="3081" name="文本框 60"/>
          <p:cNvSpPr>
            <a:spLocks noChangeArrowheads="1"/>
          </p:cNvSpPr>
          <p:nvPr/>
        </p:nvSpPr>
        <p:spPr bwMode="auto">
          <a:xfrm>
            <a:off x="2413000" y="4429125"/>
            <a:ext cx="327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TUTOR</a:t>
            </a:r>
            <a:r>
              <a:rPr lang="en-US" altLang="zh-CN" sz="20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:</a:t>
            </a:r>
            <a:r>
              <a:rPr lang="en-US" altLang="zh-CN" sz="2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  </a:t>
            </a:r>
            <a:r>
              <a:rPr lang="zh-CN" altLang="en-US" sz="2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哎呀小小草</a:t>
            </a:r>
          </a:p>
        </p:txBody>
      </p:sp>
      <p:sp>
        <p:nvSpPr>
          <p:cNvPr id="3082" name="矩形 1"/>
          <p:cNvSpPr>
            <a:spLocks noChangeArrowheads="1"/>
          </p:cNvSpPr>
          <p:nvPr/>
        </p:nvSpPr>
        <p:spPr bwMode="auto">
          <a:xfrm>
            <a:off x="7472363" y="3079750"/>
            <a:ext cx="165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Ebrima" pitchFamily="2" charset="0"/>
              </a:rPr>
              <a:t>REPLY</a:t>
            </a:r>
            <a:endParaRPr lang="zh-CN" altLang="en-US" sz="4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Ebrima" pitchFamily="2" charset="0"/>
            </a:endParaRPr>
          </a:p>
        </p:txBody>
      </p:sp>
    </p:spTree>
  </p:cSld>
  <p:clrMapOvr>
    <a:masterClrMapping/>
  </p:clrMapOvr>
  <p:transition spd="slow" advClick="0" advTm="3000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1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12292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3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2294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12375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2394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95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76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2392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93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77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2390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91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78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2388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89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79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2386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87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80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2384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85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81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2382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83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12295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12354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2373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74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55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2371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72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56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2369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70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57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2367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68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58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2365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66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59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2363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64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2360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2361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62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12296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研究内容</a:t>
            </a:r>
            <a:endParaRPr lang="zh-CN" altLang="en-US"/>
          </a:p>
        </p:txBody>
      </p:sp>
      <p:grpSp>
        <p:nvGrpSpPr>
          <p:cNvPr id="14387" name="Group 51"/>
          <p:cNvGrpSpPr>
            <a:grpSpLocks/>
          </p:cNvGrpSpPr>
          <p:nvPr/>
        </p:nvGrpSpPr>
        <p:grpSpPr bwMode="auto">
          <a:xfrm>
            <a:off x="2927350" y="2109788"/>
            <a:ext cx="2552700" cy="2547937"/>
            <a:chOff x="0" y="0"/>
            <a:chExt cx="2552810" cy="2547937"/>
          </a:xfrm>
        </p:grpSpPr>
        <p:sp>
          <p:nvSpPr>
            <p:cNvPr id="12336" name="Freeform 16"/>
            <p:cNvSpPr>
              <a:spLocks noChangeArrowheads="1"/>
            </p:cNvSpPr>
            <p:nvPr/>
          </p:nvSpPr>
          <p:spPr bwMode="auto">
            <a:xfrm>
              <a:off x="1285985" y="368300"/>
              <a:ext cx="1266825" cy="901700"/>
            </a:xfrm>
            <a:custGeom>
              <a:avLst/>
              <a:gdLst>
                <a:gd name="T0" fmla="*/ 0 w 155"/>
                <a:gd name="T1" fmla="*/ 2147483647 h 110"/>
                <a:gd name="T2" fmla="*/ 2147483647 w 155"/>
                <a:gd name="T3" fmla="*/ 2147483647 h 110"/>
                <a:gd name="T4" fmla="*/ 2147483647 w 155"/>
                <a:gd name="T5" fmla="*/ 0 h 110"/>
                <a:gd name="T6" fmla="*/ 0 w 155"/>
                <a:gd name="T7" fmla="*/ 2147483647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10"/>
                <a:gd name="T14" fmla="*/ 155 w 155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10">
                  <a:moveTo>
                    <a:pt x="0" y="110"/>
                  </a:moveTo>
                  <a:cubicBezTo>
                    <a:pt x="155" y="110"/>
                    <a:pt x="155" y="110"/>
                    <a:pt x="155" y="110"/>
                  </a:cubicBezTo>
                  <a:cubicBezTo>
                    <a:pt x="155" y="67"/>
                    <a:pt x="138" y="28"/>
                    <a:pt x="110" y="0"/>
                  </a:cubicBezTo>
                  <a:cubicBezTo>
                    <a:pt x="0" y="110"/>
                    <a:pt x="0" y="110"/>
                    <a:pt x="0" y="110"/>
                  </a:cubicBezTo>
                  <a:close/>
                </a:path>
              </a:pathLst>
            </a:custGeom>
            <a:solidFill>
              <a:srgbClr val="75CB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7" name="Rectangle 17"/>
            <p:cNvSpPr>
              <a:spLocks noChangeArrowheads="1"/>
            </p:cNvSpPr>
            <p:nvPr/>
          </p:nvSpPr>
          <p:spPr bwMode="auto">
            <a:xfrm>
              <a:off x="1285985" y="1270000"/>
              <a:ext cx="1587" cy="1587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38" name="Rectangle 18"/>
            <p:cNvSpPr>
              <a:spLocks noChangeArrowheads="1"/>
            </p:cNvSpPr>
            <p:nvPr/>
          </p:nvSpPr>
          <p:spPr bwMode="auto">
            <a:xfrm>
              <a:off x="1285985" y="1270000"/>
              <a:ext cx="1587" cy="1587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39" name="Freeform 19"/>
            <p:cNvSpPr>
              <a:spLocks noChangeArrowheads="1"/>
            </p:cNvSpPr>
            <p:nvPr/>
          </p:nvSpPr>
          <p:spPr bwMode="auto">
            <a:xfrm>
              <a:off x="387460" y="0"/>
              <a:ext cx="898525" cy="1270000"/>
            </a:xfrm>
            <a:custGeom>
              <a:avLst/>
              <a:gdLst>
                <a:gd name="T0" fmla="*/ 2147483647 w 110"/>
                <a:gd name="T1" fmla="*/ 2147483647 h 155"/>
                <a:gd name="T2" fmla="*/ 2147483647 w 110"/>
                <a:gd name="T3" fmla="*/ 0 h 155"/>
                <a:gd name="T4" fmla="*/ 0 w 110"/>
                <a:gd name="T5" fmla="*/ 2147483647 h 155"/>
                <a:gd name="T6" fmla="*/ 2147483647 w 110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155"/>
                <a:gd name="T14" fmla="*/ 110 w 110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155">
                  <a:moveTo>
                    <a:pt x="110" y="155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67" y="0"/>
                    <a:pt x="28" y="17"/>
                    <a:pt x="0" y="45"/>
                  </a:cubicBezTo>
                  <a:cubicBezTo>
                    <a:pt x="110" y="155"/>
                    <a:pt x="110" y="155"/>
                    <a:pt x="110" y="155"/>
                  </a:cubicBezTo>
                  <a:close/>
                </a:path>
              </a:pathLst>
            </a:custGeom>
            <a:solidFill>
              <a:srgbClr val="B5F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0" name="Freeform 20"/>
            <p:cNvSpPr>
              <a:spLocks noChangeArrowheads="1"/>
            </p:cNvSpPr>
            <p:nvPr/>
          </p:nvSpPr>
          <p:spPr bwMode="auto">
            <a:xfrm>
              <a:off x="1285985" y="0"/>
              <a:ext cx="900112" cy="1270000"/>
            </a:xfrm>
            <a:custGeom>
              <a:avLst/>
              <a:gdLst>
                <a:gd name="T0" fmla="*/ 2147483647 w 110"/>
                <a:gd name="T1" fmla="*/ 2147483647 h 155"/>
                <a:gd name="T2" fmla="*/ 0 w 110"/>
                <a:gd name="T3" fmla="*/ 0 h 155"/>
                <a:gd name="T4" fmla="*/ 0 w 110"/>
                <a:gd name="T5" fmla="*/ 0 h 155"/>
                <a:gd name="T6" fmla="*/ 0 w 110"/>
                <a:gd name="T7" fmla="*/ 2147483647 h 155"/>
                <a:gd name="T8" fmla="*/ 2147483647 w 110"/>
                <a:gd name="T9" fmla="*/ 2147483647 h 1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"/>
                <a:gd name="T16" fmla="*/ 0 h 155"/>
                <a:gd name="T17" fmla="*/ 110 w 110"/>
                <a:gd name="T18" fmla="*/ 155 h 1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" h="155">
                  <a:moveTo>
                    <a:pt x="110" y="45"/>
                  </a:moveTo>
                  <a:cubicBezTo>
                    <a:pt x="82" y="17"/>
                    <a:pt x="43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5"/>
                    <a:pt x="0" y="155"/>
                    <a:pt x="0" y="155"/>
                  </a:cubicBezTo>
                  <a:lnTo>
                    <a:pt x="110" y="45"/>
                  </a:lnTo>
                  <a:close/>
                </a:path>
              </a:pathLst>
            </a:custGeom>
            <a:solidFill>
              <a:srgbClr val="95E0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1" name="Freeform 21"/>
            <p:cNvSpPr>
              <a:spLocks noChangeArrowheads="1"/>
            </p:cNvSpPr>
            <p:nvPr/>
          </p:nvSpPr>
          <p:spPr bwMode="auto">
            <a:xfrm>
              <a:off x="1285985" y="1270000"/>
              <a:ext cx="900112" cy="1277937"/>
            </a:xfrm>
            <a:custGeom>
              <a:avLst/>
              <a:gdLst>
                <a:gd name="T0" fmla="*/ 0 w 110"/>
                <a:gd name="T1" fmla="*/ 2147483647 h 156"/>
                <a:gd name="T2" fmla="*/ 0 w 110"/>
                <a:gd name="T3" fmla="*/ 2147483647 h 156"/>
                <a:gd name="T4" fmla="*/ 2147483647 w 110"/>
                <a:gd name="T5" fmla="*/ 2147483647 h 156"/>
                <a:gd name="T6" fmla="*/ 0 w 110"/>
                <a:gd name="T7" fmla="*/ 0 h 156"/>
                <a:gd name="T8" fmla="*/ 0 w 110"/>
                <a:gd name="T9" fmla="*/ 2147483647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"/>
                <a:gd name="T16" fmla="*/ 0 h 156"/>
                <a:gd name="T17" fmla="*/ 110 w 110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" h="156"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43" y="156"/>
                    <a:pt x="82" y="138"/>
                    <a:pt x="110" y="11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6"/>
                  </a:lnTo>
                  <a:close/>
                </a:path>
              </a:pathLst>
            </a:custGeom>
            <a:solidFill>
              <a:srgbClr val="85CC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2" name="Freeform 22"/>
            <p:cNvSpPr>
              <a:spLocks noChangeArrowheads="1"/>
            </p:cNvSpPr>
            <p:nvPr/>
          </p:nvSpPr>
          <p:spPr bwMode="auto">
            <a:xfrm>
              <a:off x="1285985" y="1270000"/>
              <a:ext cx="1266825" cy="900112"/>
            </a:xfrm>
            <a:custGeom>
              <a:avLst/>
              <a:gdLst>
                <a:gd name="T0" fmla="*/ 2147483647 w 155"/>
                <a:gd name="T1" fmla="*/ 0 h 110"/>
                <a:gd name="T2" fmla="*/ 2147483647 w 155"/>
                <a:gd name="T3" fmla="*/ 0 h 110"/>
                <a:gd name="T4" fmla="*/ 0 w 155"/>
                <a:gd name="T5" fmla="*/ 0 h 110"/>
                <a:gd name="T6" fmla="*/ 0 w 155"/>
                <a:gd name="T7" fmla="*/ 0 h 110"/>
                <a:gd name="T8" fmla="*/ 2147483647 w 155"/>
                <a:gd name="T9" fmla="*/ 2147483647 h 110"/>
                <a:gd name="T10" fmla="*/ 2147483647 w 155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110"/>
                <a:gd name="T20" fmla="*/ 155 w 155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110"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38" y="82"/>
                    <a:pt x="155" y="43"/>
                    <a:pt x="155" y="0"/>
                  </a:cubicBezTo>
                  <a:close/>
                </a:path>
              </a:pathLst>
            </a:custGeom>
            <a:solidFill>
              <a:srgbClr val="65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3" name="Freeform 23"/>
            <p:cNvSpPr>
              <a:spLocks noChangeArrowheads="1"/>
            </p:cNvSpPr>
            <p:nvPr/>
          </p:nvSpPr>
          <p:spPr bwMode="auto">
            <a:xfrm>
              <a:off x="387460" y="1270000"/>
              <a:ext cx="898525" cy="1277937"/>
            </a:xfrm>
            <a:custGeom>
              <a:avLst/>
              <a:gdLst>
                <a:gd name="T0" fmla="*/ 2147483647 w 110"/>
                <a:gd name="T1" fmla="*/ 0 h 156"/>
                <a:gd name="T2" fmla="*/ 0 w 110"/>
                <a:gd name="T3" fmla="*/ 2147483647 h 156"/>
                <a:gd name="T4" fmla="*/ 2147483647 w 110"/>
                <a:gd name="T5" fmla="*/ 2147483647 h 156"/>
                <a:gd name="T6" fmla="*/ 2147483647 w 110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156"/>
                <a:gd name="T14" fmla="*/ 110 w 110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156">
                  <a:moveTo>
                    <a:pt x="110" y="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28" y="138"/>
                    <a:pt x="67" y="156"/>
                    <a:pt x="110" y="156"/>
                  </a:cubicBezTo>
                  <a:cubicBezTo>
                    <a:pt x="110" y="0"/>
                    <a:pt x="110" y="0"/>
                    <a:pt x="110" y="0"/>
                  </a:cubicBezTo>
                  <a:close/>
                </a:path>
              </a:pathLst>
            </a:custGeom>
            <a:solidFill>
              <a:srgbClr val="65B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4" name="Freeform 24"/>
            <p:cNvSpPr>
              <a:spLocks noChangeArrowheads="1"/>
            </p:cNvSpPr>
            <p:nvPr/>
          </p:nvSpPr>
          <p:spPr bwMode="auto">
            <a:xfrm>
              <a:off x="11223" y="368300"/>
              <a:ext cx="1274762" cy="901700"/>
            </a:xfrm>
            <a:custGeom>
              <a:avLst/>
              <a:gdLst>
                <a:gd name="T0" fmla="*/ 2147483647 w 156"/>
                <a:gd name="T1" fmla="*/ 0 h 110"/>
                <a:gd name="T2" fmla="*/ 0 w 156"/>
                <a:gd name="T3" fmla="*/ 2147483647 h 110"/>
                <a:gd name="T4" fmla="*/ 2147483647 w 156"/>
                <a:gd name="T5" fmla="*/ 2147483647 h 110"/>
                <a:gd name="T6" fmla="*/ 2147483647 w 156"/>
                <a:gd name="T7" fmla="*/ 0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10"/>
                <a:gd name="T14" fmla="*/ 156 w 156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10">
                  <a:moveTo>
                    <a:pt x="46" y="0"/>
                  </a:moveTo>
                  <a:cubicBezTo>
                    <a:pt x="18" y="28"/>
                    <a:pt x="0" y="67"/>
                    <a:pt x="0" y="110"/>
                  </a:cubicBezTo>
                  <a:cubicBezTo>
                    <a:pt x="156" y="110"/>
                    <a:pt x="156" y="110"/>
                    <a:pt x="156" y="11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257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5" name="Freeform 25"/>
            <p:cNvSpPr>
              <a:spLocks noChangeArrowheads="1"/>
            </p:cNvSpPr>
            <p:nvPr/>
          </p:nvSpPr>
          <p:spPr bwMode="auto">
            <a:xfrm>
              <a:off x="11223" y="1270000"/>
              <a:ext cx="1274762" cy="900112"/>
            </a:xfrm>
            <a:custGeom>
              <a:avLst/>
              <a:gdLst>
                <a:gd name="T0" fmla="*/ 0 w 156"/>
                <a:gd name="T1" fmla="*/ 0 h 110"/>
                <a:gd name="T2" fmla="*/ 0 w 156"/>
                <a:gd name="T3" fmla="*/ 0 h 110"/>
                <a:gd name="T4" fmla="*/ 2147483647 w 156"/>
                <a:gd name="T5" fmla="*/ 2147483647 h 110"/>
                <a:gd name="T6" fmla="*/ 2147483647 w 156"/>
                <a:gd name="T7" fmla="*/ 0 h 110"/>
                <a:gd name="T8" fmla="*/ 0 w 156"/>
                <a:gd name="T9" fmla="*/ 0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110"/>
                <a:gd name="T17" fmla="*/ 156 w 156"/>
                <a:gd name="T18" fmla="*/ 110 h 1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1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18" y="82"/>
                    <a:pt x="46" y="110"/>
                  </a:cubicBezTo>
                  <a:cubicBezTo>
                    <a:pt x="156" y="0"/>
                    <a:pt x="156" y="0"/>
                    <a:pt x="1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596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6" name="Oval 26"/>
            <p:cNvSpPr>
              <a:spLocks noChangeArrowheads="1"/>
            </p:cNvSpPr>
            <p:nvPr/>
          </p:nvSpPr>
          <p:spPr bwMode="auto">
            <a:xfrm>
              <a:off x="870060" y="852488"/>
              <a:ext cx="825500" cy="8350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47" name="Oval 71"/>
            <p:cNvSpPr>
              <a:spLocks noChangeArrowheads="1"/>
            </p:cNvSpPr>
            <p:nvPr/>
          </p:nvSpPr>
          <p:spPr bwMode="auto">
            <a:xfrm>
              <a:off x="958960" y="950913"/>
              <a:ext cx="646112" cy="646112"/>
            </a:xfrm>
            <a:prstGeom prst="ellipse">
              <a:avLst/>
            </a:prstGeom>
            <a:solidFill>
              <a:srgbClr val="40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48" name="Freeform 73"/>
            <p:cNvSpPr>
              <a:spLocks noChangeArrowheads="1"/>
            </p:cNvSpPr>
            <p:nvPr/>
          </p:nvSpPr>
          <p:spPr bwMode="auto">
            <a:xfrm>
              <a:off x="1278048" y="1350963"/>
              <a:ext cx="65087" cy="74612"/>
            </a:xfrm>
            <a:custGeom>
              <a:avLst/>
              <a:gdLst>
                <a:gd name="T0" fmla="*/ 2147483647 w 8"/>
                <a:gd name="T1" fmla="*/ 0 h 9"/>
                <a:gd name="T2" fmla="*/ 0 w 8"/>
                <a:gd name="T3" fmla="*/ 2147483647 h 9"/>
                <a:gd name="T4" fmla="*/ 2147483647 w 8"/>
                <a:gd name="T5" fmla="*/ 0 h 9"/>
                <a:gd name="T6" fmla="*/ 0 60000 65536"/>
                <a:gd name="T7" fmla="*/ 0 60000 65536"/>
                <a:gd name="T8" fmla="*/ 0 60000 65536"/>
                <a:gd name="T9" fmla="*/ 0 w 8"/>
                <a:gd name="T10" fmla="*/ 0 h 9"/>
                <a:gd name="T11" fmla="*/ 8 w 8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9">
                  <a:moveTo>
                    <a:pt x="7" y="0"/>
                  </a:moveTo>
                  <a:cubicBezTo>
                    <a:pt x="7" y="0"/>
                    <a:pt x="8" y="9"/>
                    <a:pt x="0" y="9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40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2349" name="图片 10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1499" y="1065275"/>
              <a:ext cx="422027" cy="425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50" name="文本框 109"/>
            <p:cNvSpPr>
              <a:spLocks noChangeArrowheads="1"/>
            </p:cNvSpPr>
            <p:nvPr/>
          </p:nvSpPr>
          <p:spPr bwMode="auto">
            <a:xfrm>
              <a:off x="0" y="1336603"/>
              <a:ext cx="974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关键词</a:t>
              </a:r>
            </a:p>
          </p:txBody>
        </p:sp>
        <p:sp>
          <p:nvSpPr>
            <p:cNvPr id="12351" name="文本框 110"/>
            <p:cNvSpPr>
              <a:spLocks noChangeArrowheads="1"/>
            </p:cNvSpPr>
            <p:nvPr/>
          </p:nvSpPr>
          <p:spPr bwMode="auto">
            <a:xfrm rot="1328496">
              <a:off x="88582" y="838458"/>
              <a:ext cx="974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20%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52" name="文本框 111"/>
            <p:cNvSpPr>
              <a:spLocks noChangeArrowheads="1"/>
            </p:cNvSpPr>
            <p:nvPr/>
          </p:nvSpPr>
          <p:spPr bwMode="auto">
            <a:xfrm rot="707712">
              <a:off x="586314" y="1914225"/>
              <a:ext cx="7634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30%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53" name="文本框 112"/>
            <p:cNvSpPr>
              <a:spLocks noChangeArrowheads="1"/>
            </p:cNvSpPr>
            <p:nvPr/>
          </p:nvSpPr>
          <p:spPr bwMode="auto">
            <a:xfrm>
              <a:off x="1230410" y="1959030"/>
              <a:ext cx="974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关键词</a:t>
              </a:r>
            </a:p>
          </p:txBody>
        </p:sp>
      </p:grpSp>
      <p:grpSp>
        <p:nvGrpSpPr>
          <p:cNvPr id="14406" name="Group 70"/>
          <p:cNvGrpSpPr>
            <a:grpSpLocks/>
          </p:cNvGrpSpPr>
          <p:nvPr/>
        </p:nvGrpSpPr>
        <p:grpSpPr bwMode="auto">
          <a:xfrm>
            <a:off x="6837363" y="2109788"/>
            <a:ext cx="2543175" cy="2547937"/>
            <a:chOff x="0" y="0"/>
            <a:chExt cx="2543175" cy="2547937"/>
          </a:xfrm>
        </p:grpSpPr>
        <p:sp>
          <p:nvSpPr>
            <p:cNvPr id="12314" name="Freeform 5"/>
            <p:cNvSpPr>
              <a:spLocks noChangeArrowheads="1"/>
            </p:cNvSpPr>
            <p:nvPr/>
          </p:nvSpPr>
          <p:spPr bwMode="auto">
            <a:xfrm>
              <a:off x="1276350" y="368300"/>
              <a:ext cx="1266825" cy="901700"/>
            </a:xfrm>
            <a:custGeom>
              <a:avLst/>
              <a:gdLst>
                <a:gd name="T0" fmla="*/ 0 w 155"/>
                <a:gd name="T1" fmla="*/ 2147483647 h 110"/>
                <a:gd name="T2" fmla="*/ 2147483647 w 155"/>
                <a:gd name="T3" fmla="*/ 2147483647 h 110"/>
                <a:gd name="T4" fmla="*/ 2147483647 w 155"/>
                <a:gd name="T5" fmla="*/ 0 h 110"/>
                <a:gd name="T6" fmla="*/ 0 w 155"/>
                <a:gd name="T7" fmla="*/ 2147483647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10"/>
                <a:gd name="T14" fmla="*/ 155 w 155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10">
                  <a:moveTo>
                    <a:pt x="0" y="110"/>
                  </a:moveTo>
                  <a:cubicBezTo>
                    <a:pt x="155" y="110"/>
                    <a:pt x="155" y="110"/>
                    <a:pt x="155" y="110"/>
                  </a:cubicBezTo>
                  <a:cubicBezTo>
                    <a:pt x="155" y="67"/>
                    <a:pt x="138" y="28"/>
                    <a:pt x="110" y="0"/>
                  </a:cubicBezTo>
                  <a:cubicBezTo>
                    <a:pt x="0" y="110"/>
                    <a:pt x="0" y="110"/>
                    <a:pt x="0" y="110"/>
                  </a:cubicBezTo>
                  <a:close/>
                </a:path>
              </a:pathLst>
            </a:custGeom>
            <a:solidFill>
              <a:srgbClr val="94B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5" name="Rectangle 6"/>
            <p:cNvSpPr>
              <a:spLocks noChangeArrowheads="1"/>
            </p:cNvSpPr>
            <p:nvPr/>
          </p:nvSpPr>
          <p:spPr bwMode="auto">
            <a:xfrm>
              <a:off x="1276350" y="1270000"/>
              <a:ext cx="1587" cy="1587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16" name="Rectangle 7"/>
            <p:cNvSpPr>
              <a:spLocks noChangeArrowheads="1"/>
            </p:cNvSpPr>
            <p:nvPr/>
          </p:nvSpPr>
          <p:spPr bwMode="auto">
            <a:xfrm>
              <a:off x="1276350" y="1270000"/>
              <a:ext cx="1587" cy="1587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17" name="Freeform 8"/>
            <p:cNvSpPr>
              <a:spLocks noChangeArrowheads="1"/>
            </p:cNvSpPr>
            <p:nvPr/>
          </p:nvSpPr>
          <p:spPr bwMode="auto">
            <a:xfrm>
              <a:off x="376237" y="0"/>
              <a:ext cx="900112" cy="1270000"/>
            </a:xfrm>
            <a:custGeom>
              <a:avLst/>
              <a:gdLst>
                <a:gd name="T0" fmla="*/ 2147483647 w 110"/>
                <a:gd name="T1" fmla="*/ 2147483647 h 155"/>
                <a:gd name="T2" fmla="*/ 2147483647 w 110"/>
                <a:gd name="T3" fmla="*/ 0 h 155"/>
                <a:gd name="T4" fmla="*/ 0 w 110"/>
                <a:gd name="T5" fmla="*/ 2147483647 h 155"/>
                <a:gd name="T6" fmla="*/ 2147483647 w 110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155"/>
                <a:gd name="T14" fmla="*/ 110 w 110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155">
                  <a:moveTo>
                    <a:pt x="110" y="155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67" y="0"/>
                    <a:pt x="28" y="17"/>
                    <a:pt x="0" y="45"/>
                  </a:cubicBezTo>
                  <a:cubicBezTo>
                    <a:pt x="110" y="155"/>
                    <a:pt x="110" y="155"/>
                    <a:pt x="110" y="155"/>
                  </a:cubicBezTo>
                  <a:close/>
                </a:path>
              </a:pathLst>
            </a:custGeom>
            <a:solidFill>
              <a:srgbClr val="B4C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8" name="Freeform 9"/>
            <p:cNvSpPr>
              <a:spLocks noChangeArrowheads="1"/>
            </p:cNvSpPr>
            <p:nvPr/>
          </p:nvSpPr>
          <p:spPr bwMode="auto">
            <a:xfrm>
              <a:off x="1276350" y="0"/>
              <a:ext cx="898525" cy="1270000"/>
            </a:xfrm>
            <a:custGeom>
              <a:avLst/>
              <a:gdLst>
                <a:gd name="T0" fmla="*/ 2147483647 w 110"/>
                <a:gd name="T1" fmla="*/ 2147483647 h 155"/>
                <a:gd name="T2" fmla="*/ 0 w 110"/>
                <a:gd name="T3" fmla="*/ 0 h 155"/>
                <a:gd name="T4" fmla="*/ 0 w 110"/>
                <a:gd name="T5" fmla="*/ 0 h 155"/>
                <a:gd name="T6" fmla="*/ 0 w 110"/>
                <a:gd name="T7" fmla="*/ 2147483647 h 155"/>
                <a:gd name="T8" fmla="*/ 2147483647 w 110"/>
                <a:gd name="T9" fmla="*/ 2147483647 h 1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"/>
                <a:gd name="T16" fmla="*/ 0 h 155"/>
                <a:gd name="T17" fmla="*/ 110 w 110"/>
                <a:gd name="T18" fmla="*/ 155 h 1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" h="155">
                  <a:moveTo>
                    <a:pt x="110" y="45"/>
                  </a:moveTo>
                  <a:cubicBezTo>
                    <a:pt x="82" y="17"/>
                    <a:pt x="43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5"/>
                    <a:pt x="0" y="155"/>
                    <a:pt x="0" y="155"/>
                  </a:cubicBezTo>
                  <a:lnTo>
                    <a:pt x="110" y="45"/>
                  </a:lnTo>
                  <a:close/>
                </a:path>
              </a:pathLst>
            </a:custGeom>
            <a:solidFill>
              <a:srgbClr val="A9C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9" name="Freeform 10"/>
            <p:cNvSpPr>
              <a:spLocks noChangeArrowheads="1"/>
            </p:cNvSpPr>
            <p:nvPr/>
          </p:nvSpPr>
          <p:spPr bwMode="auto">
            <a:xfrm>
              <a:off x="1276350" y="1270000"/>
              <a:ext cx="898525" cy="1277937"/>
            </a:xfrm>
            <a:custGeom>
              <a:avLst/>
              <a:gdLst>
                <a:gd name="T0" fmla="*/ 0 w 110"/>
                <a:gd name="T1" fmla="*/ 2147483647 h 156"/>
                <a:gd name="T2" fmla="*/ 0 w 110"/>
                <a:gd name="T3" fmla="*/ 2147483647 h 156"/>
                <a:gd name="T4" fmla="*/ 2147483647 w 110"/>
                <a:gd name="T5" fmla="*/ 2147483647 h 156"/>
                <a:gd name="T6" fmla="*/ 0 w 110"/>
                <a:gd name="T7" fmla="*/ 0 h 156"/>
                <a:gd name="T8" fmla="*/ 0 w 110"/>
                <a:gd name="T9" fmla="*/ 2147483647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"/>
                <a:gd name="T16" fmla="*/ 0 h 156"/>
                <a:gd name="T17" fmla="*/ 110 w 110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" h="156"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43" y="156"/>
                    <a:pt x="82" y="138"/>
                    <a:pt x="110" y="11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6"/>
                  </a:lnTo>
                  <a:close/>
                </a:path>
              </a:pathLst>
            </a:custGeom>
            <a:solidFill>
              <a:srgbClr val="849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0" name="Freeform 11"/>
            <p:cNvSpPr>
              <a:spLocks noChangeArrowheads="1"/>
            </p:cNvSpPr>
            <p:nvPr/>
          </p:nvSpPr>
          <p:spPr bwMode="auto">
            <a:xfrm>
              <a:off x="1276350" y="1270000"/>
              <a:ext cx="1266825" cy="900112"/>
            </a:xfrm>
            <a:custGeom>
              <a:avLst/>
              <a:gdLst>
                <a:gd name="T0" fmla="*/ 2147483647 w 155"/>
                <a:gd name="T1" fmla="*/ 0 h 110"/>
                <a:gd name="T2" fmla="*/ 2147483647 w 155"/>
                <a:gd name="T3" fmla="*/ 0 h 110"/>
                <a:gd name="T4" fmla="*/ 0 w 155"/>
                <a:gd name="T5" fmla="*/ 0 h 110"/>
                <a:gd name="T6" fmla="*/ 0 w 155"/>
                <a:gd name="T7" fmla="*/ 0 h 110"/>
                <a:gd name="T8" fmla="*/ 2147483647 w 155"/>
                <a:gd name="T9" fmla="*/ 2147483647 h 110"/>
                <a:gd name="T10" fmla="*/ 2147483647 w 155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110"/>
                <a:gd name="T20" fmla="*/ 155 w 155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110"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38" y="82"/>
                    <a:pt x="155" y="43"/>
                    <a:pt x="155" y="0"/>
                  </a:cubicBezTo>
                  <a:close/>
                </a:path>
              </a:pathLst>
            </a:custGeom>
            <a:solidFill>
              <a:srgbClr val="7FA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1" name="Freeform 12"/>
            <p:cNvSpPr>
              <a:spLocks noChangeArrowheads="1"/>
            </p:cNvSpPr>
            <p:nvPr/>
          </p:nvSpPr>
          <p:spPr bwMode="auto">
            <a:xfrm>
              <a:off x="376237" y="1270000"/>
              <a:ext cx="900112" cy="1277937"/>
            </a:xfrm>
            <a:custGeom>
              <a:avLst/>
              <a:gdLst>
                <a:gd name="T0" fmla="*/ 2147483647 w 110"/>
                <a:gd name="T1" fmla="*/ 0 h 156"/>
                <a:gd name="T2" fmla="*/ 0 w 110"/>
                <a:gd name="T3" fmla="*/ 2147483647 h 156"/>
                <a:gd name="T4" fmla="*/ 2147483647 w 110"/>
                <a:gd name="T5" fmla="*/ 2147483647 h 156"/>
                <a:gd name="T6" fmla="*/ 2147483647 w 110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156"/>
                <a:gd name="T14" fmla="*/ 110 w 110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156">
                  <a:moveTo>
                    <a:pt x="110" y="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28" y="138"/>
                    <a:pt x="67" y="156"/>
                    <a:pt x="110" y="156"/>
                  </a:cubicBezTo>
                  <a:cubicBezTo>
                    <a:pt x="110" y="0"/>
                    <a:pt x="110" y="0"/>
                    <a:pt x="110" y="0"/>
                  </a:cubicBezTo>
                  <a:close/>
                </a:path>
              </a:pathLst>
            </a:custGeom>
            <a:solidFill>
              <a:srgbClr val="657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2" name="Freeform 13"/>
            <p:cNvSpPr>
              <a:spLocks noChangeArrowheads="1"/>
            </p:cNvSpPr>
            <p:nvPr/>
          </p:nvSpPr>
          <p:spPr bwMode="auto">
            <a:xfrm>
              <a:off x="0" y="368300"/>
              <a:ext cx="1276350" cy="901700"/>
            </a:xfrm>
            <a:custGeom>
              <a:avLst/>
              <a:gdLst>
                <a:gd name="T0" fmla="*/ 2147483647 w 156"/>
                <a:gd name="T1" fmla="*/ 0 h 110"/>
                <a:gd name="T2" fmla="*/ 0 w 156"/>
                <a:gd name="T3" fmla="*/ 2147483647 h 110"/>
                <a:gd name="T4" fmla="*/ 2147483647 w 156"/>
                <a:gd name="T5" fmla="*/ 2147483647 h 110"/>
                <a:gd name="T6" fmla="*/ 2147483647 w 156"/>
                <a:gd name="T7" fmla="*/ 0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10"/>
                <a:gd name="T14" fmla="*/ 156 w 156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10">
                  <a:moveTo>
                    <a:pt x="46" y="0"/>
                  </a:moveTo>
                  <a:cubicBezTo>
                    <a:pt x="18" y="28"/>
                    <a:pt x="0" y="67"/>
                    <a:pt x="0" y="110"/>
                  </a:cubicBezTo>
                  <a:cubicBezTo>
                    <a:pt x="156" y="110"/>
                    <a:pt x="156" y="110"/>
                    <a:pt x="156" y="11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253F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3" name="Freeform 14"/>
            <p:cNvSpPr>
              <a:spLocks noChangeArrowheads="1"/>
            </p:cNvSpPr>
            <p:nvPr/>
          </p:nvSpPr>
          <p:spPr bwMode="auto">
            <a:xfrm>
              <a:off x="0" y="1270000"/>
              <a:ext cx="1276350" cy="900112"/>
            </a:xfrm>
            <a:custGeom>
              <a:avLst/>
              <a:gdLst>
                <a:gd name="T0" fmla="*/ 0 w 156"/>
                <a:gd name="T1" fmla="*/ 0 h 110"/>
                <a:gd name="T2" fmla="*/ 0 w 156"/>
                <a:gd name="T3" fmla="*/ 0 h 110"/>
                <a:gd name="T4" fmla="*/ 2147483647 w 156"/>
                <a:gd name="T5" fmla="*/ 2147483647 h 110"/>
                <a:gd name="T6" fmla="*/ 2147483647 w 156"/>
                <a:gd name="T7" fmla="*/ 0 h 110"/>
                <a:gd name="T8" fmla="*/ 0 w 156"/>
                <a:gd name="T9" fmla="*/ 0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110"/>
                <a:gd name="T17" fmla="*/ 156 w 156"/>
                <a:gd name="T18" fmla="*/ 110 h 1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1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18" y="82"/>
                    <a:pt x="46" y="110"/>
                  </a:cubicBezTo>
                  <a:cubicBezTo>
                    <a:pt x="156" y="0"/>
                    <a:pt x="156" y="0"/>
                    <a:pt x="1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55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4" name="Oval 15"/>
            <p:cNvSpPr>
              <a:spLocks noChangeArrowheads="1"/>
            </p:cNvSpPr>
            <p:nvPr/>
          </p:nvSpPr>
          <p:spPr bwMode="auto">
            <a:xfrm>
              <a:off x="858837" y="852488"/>
              <a:ext cx="825500" cy="8350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25" name="Oval 27"/>
            <p:cNvSpPr>
              <a:spLocks noChangeArrowheads="1"/>
            </p:cNvSpPr>
            <p:nvPr/>
          </p:nvSpPr>
          <p:spPr bwMode="auto">
            <a:xfrm>
              <a:off x="1978025" y="1425575"/>
              <a:ext cx="74612" cy="730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26" name="Oval 28"/>
            <p:cNvSpPr>
              <a:spLocks noChangeArrowheads="1"/>
            </p:cNvSpPr>
            <p:nvPr/>
          </p:nvSpPr>
          <p:spPr bwMode="auto">
            <a:xfrm>
              <a:off x="1905000" y="1327150"/>
              <a:ext cx="73025" cy="730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27" name="Oval 29"/>
            <p:cNvSpPr>
              <a:spLocks noChangeArrowheads="1"/>
            </p:cNvSpPr>
            <p:nvPr/>
          </p:nvSpPr>
          <p:spPr bwMode="auto">
            <a:xfrm>
              <a:off x="1806575" y="1220788"/>
              <a:ext cx="106362" cy="984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28" name="Oval 30"/>
            <p:cNvSpPr>
              <a:spLocks noChangeArrowheads="1"/>
            </p:cNvSpPr>
            <p:nvPr/>
          </p:nvSpPr>
          <p:spPr bwMode="auto">
            <a:xfrm>
              <a:off x="1905000" y="1138238"/>
              <a:ext cx="73025" cy="7461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29" name="Oval 31"/>
            <p:cNvSpPr>
              <a:spLocks noChangeArrowheads="1"/>
            </p:cNvSpPr>
            <p:nvPr/>
          </p:nvSpPr>
          <p:spPr bwMode="auto">
            <a:xfrm>
              <a:off x="1978025" y="1039813"/>
              <a:ext cx="74612" cy="7461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30" name="Oval 66"/>
            <p:cNvSpPr>
              <a:spLocks noChangeArrowheads="1"/>
            </p:cNvSpPr>
            <p:nvPr/>
          </p:nvSpPr>
          <p:spPr bwMode="auto">
            <a:xfrm>
              <a:off x="957262" y="950913"/>
              <a:ext cx="636587" cy="638175"/>
            </a:xfrm>
            <a:prstGeom prst="ellipse">
              <a:avLst/>
            </a:prstGeom>
            <a:solidFill>
              <a:srgbClr val="40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pic>
          <p:nvPicPr>
            <p:cNvPr id="12331" name="图片 13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890" y="1098684"/>
              <a:ext cx="302322" cy="303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32" name="文本框 132"/>
            <p:cNvSpPr>
              <a:spLocks noChangeArrowheads="1"/>
            </p:cNvSpPr>
            <p:nvPr/>
          </p:nvSpPr>
          <p:spPr bwMode="auto">
            <a:xfrm rot="1328496">
              <a:off x="188624" y="838458"/>
              <a:ext cx="974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30%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3" name="文本框 133"/>
            <p:cNvSpPr>
              <a:spLocks noChangeArrowheads="1"/>
            </p:cNvSpPr>
            <p:nvPr/>
          </p:nvSpPr>
          <p:spPr bwMode="auto">
            <a:xfrm>
              <a:off x="52332" y="1318180"/>
              <a:ext cx="974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关键词</a:t>
              </a:r>
            </a:p>
          </p:txBody>
        </p:sp>
        <p:sp>
          <p:nvSpPr>
            <p:cNvPr id="12334" name="文本框 134"/>
            <p:cNvSpPr>
              <a:spLocks noChangeArrowheads="1"/>
            </p:cNvSpPr>
            <p:nvPr/>
          </p:nvSpPr>
          <p:spPr bwMode="auto">
            <a:xfrm>
              <a:off x="575532" y="1922294"/>
              <a:ext cx="7634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40%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5" name="文本框 135"/>
            <p:cNvSpPr>
              <a:spLocks noChangeArrowheads="1"/>
            </p:cNvSpPr>
            <p:nvPr/>
          </p:nvSpPr>
          <p:spPr bwMode="auto">
            <a:xfrm>
              <a:off x="1211870" y="1959030"/>
              <a:ext cx="974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关键词</a:t>
              </a:r>
            </a:p>
          </p:txBody>
        </p:sp>
      </p:grpSp>
      <p:sp>
        <p:nvSpPr>
          <p:cNvPr id="14429" name="矩形 136"/>
          <p:cNvSpPr>
            <a:spLocks noChangeArrowheads="1"/>
          </p:cNvSpPr>
          <p:nvPr/>
        </p:nvSpPr>
        <p:spPr bwMode="auto">
          <a:xfrm>
            <a:off x="3127375" y="5018088"/>
            <a:ext cx="334963" cy="317500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430" name="矩形 137"/>
          <p:cNvSpPr>
            <a:spLocks noChangeArrowheads="1"/>
          </p:cNvSpPr>
          <p:nvPr/>
        </p:nvSpPr>
        <p:spPr bwMode="auto">
          <a:xfrm>
            <a:off x="3500438" y="5029200"/>
            <a:ext cx="661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</a:t>
            </a:r>
            <a:endParaRPr lang="zh-CN" altLang="en-US" sz="1400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4431" name="矩形 138"/>
          <p:cNvSpPr>
            <a:spLocks noChangeArrowheads="1"/>
          </p:cNvSpPr>
          <p:nvPr/>
        </p:nvSpPr>
        <p:spPr bwMode="auto">
          <a:xfrm>
            <a:off x="3490913" y="5302250"/>
            <a:ext cx="58626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4432" name="Group 96"/>
          <p:cNvGrpSpPr>
            <a:grpSpLocks/>
          </p:cNvGrpSpPr>
          <p:nvPr/>
        </p:nvGrpSpPr>
        <p:grpSpPr bwMode="auto">
          <a:xfrm>
            <a:off x="2930525" y="554038"/>
            <a:ext cx="6138863" cy="3497262"/>
            <a:chOff x="0" y="0"/>
            <a:chExt cx="6138861" cy="3497262"/>
          </a:xfrm>
        </p:grpSpPr>
        <p:sp>
          <p:nvSpPr>
            <p:cNvPr id="12303" name="Freeform 65"/>
            <p:cNvSpPr>
              <a:spLocks noChangeArrowheads="1"/>
            </p:cNvSpPr>
            <p:nvPr/>
          </p:nvSpPr>
          <p:spPr bwMode="auto">
            <a:xfrm>
              <a:off x="0" y="1317624"/>
              <a:ext cx="2655887" cy="1466850"/>
            </a:xfrm>
            <a:custGeom>
              <a:avLst/>
              <a:gdLst>
                <a:gd name="T0" fmla="*/ 2147483647 w 325"/>
                <a:gd name="T1" fmla="*/ 2147483647 h 179"/>
                <a:gd name="T2" fmla="*/ 2147483647 w 325"/>
                <a:gd name="T3" fmla="*/ 2147483647 h 179"/>
                <a:gd name="T4" fmla="*/ 2147483647 w 325"/>
                <a:gd name="T5" fmla="*/ 2147483647 h 179"/>
                <a:gd name="T6" fmla="*/ 2147483647 w 325"/>
                <a:gd name="T7" fmla="*/ 2147483647 h 179"/>
                <a:gd name="T8" fmla="*/ 2147483647 w 325"/>
                <a:gd name="T9" fmla="*/ 2147483647 h 179"/>
                <a:gd name="T10" fmla="*/ 2147483647 w 325"/>
                <a:gd name="T11" fmla="*/ 2147483647 h 179"/>
                <a:gd name="T12" fmla="*/ 2147483647 w 325"/>
                <a:gd name="T13" fmla="*/ 2147483647 h 179"/>
                <a:gd name="T14" fmla="*/ 0 w 325"/>
                <a:gd name="T15" fmla="*/ 2147483647 h 179"/>
                <a:gd name="T16" fmla="*/ 2147483647 w 325"/>
                <a:gd name="T17" fmla="*/ 2147483647 h 1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5"/>
                <a:gd name="T28" fmla="*/ 0 h 179"/>
                <a:gd name="T29" fmla="*/ 325 w 325"/>
                <a:gd name="T30" fmla="*/ 179 h 1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5" h="179">
                  <a:moveTo>
                    <a:pt x="21" y="140"/>
                  </a:moveTo>
                  <a:cubicBezTo>
                    <a:pt x="27" y="119"/>
                    <a:pt x="38" y="100"/>
                    <a:pt x="54" y="83"/>
                  </a:cubicBezTo>
                  <a:cubicBezTo>
                    <a:pt x="109" y="25"/>
                    <a:pt x="202" y="23"/>
                    <a:pt x="260" y="78"/>
                  </a:cubicBezTo>
                  <a:cubicBezTo>
                    <a:pt x="288" y="105"/>
                    <a:pt x="303" y="140"/>
                    <a:pt x="305" y="176"/>
                  </a:cubicBezTo>
                  <a:cubicBezTo>
                    <a:pt x="325" y="179"/>
                    <a:pt x="325" y="179"/>
                    <a:pt x="325" y="179"/>
                  </a:cubicBezTo>
                  <a:cubicBezTo>
                    <a:pt x="324" y="137"/>
                    <a:pt x="307" y="95"/>
                    <a:pt x="274" y="63"/>
                  </a:cubicBezTo>
                  <a:cubicBezTo>
                    <a:pt x="207" y="0"/>
                    <a:pt x="102" y="3"/>
                    <a:pt x="39" y="69"/>
                  </a:cubicBezTo>
                  <a:cubicBezTo>
                    <a:pt x="20" y="89"/>
                    <a:pt x="8" y="113"/>
                    <a:pt x="0" y="137"/>
                  </a:cubicBezTo>
                  <a:lnTo>
                    <a:pt x="21" y="140"/>
                  </a:lnTo>
                  <a:close/>
                </a:path>
              </a:pathLst>
            </a:custGeom>
            <a:solidFill>
              <a:srgbClr val="40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304" name="Group 98"/>
            <p:cNvGrpSpPr>
              <a:grpSpLocks/>
            </p:cNvGrpSpPr>
            <p:nvPr/>
          </p:nvGrpSpPr>
          <p:grpSpPr bwMode="auto">
            <a:xfrm>
              <a:off x="122237" y="0"/>
              <a:ext cx="6016624" cy="3497262"/>
              <a:chOff x="0" y="0"/>
              <a:chExt cx="6016624" cy="3497262"/>
            </a:xfrm>
          </p:grpSpPr>
          <p:grpSp>
            <p:nvGrpSpPr>
              <p:cNvPr id="12305" name="Group 99"/>
              <p:cNvGrpSpPr>
                <a:grpSpLocks/>
              </p:cNvGrpSpPr>
              <p:nvPr/>
            </p:nvGrpSpPr>
            <p:grpSpPr bwMode="auto">
              <a:xfrm>
                <a:off x="0" y="0"/>
                <a:ext cx="5214937" cy="3497262"/>
                <a:chOff x="0" y="0"/>
                <a:chExt cx="5214937" cy="3497262"/>
              </a:xfrm>
            </p:grpSpPr>
            <p:sp>
              <p:nvSpPr>
                <p:cNvPr id="12307" name="Freeform 63"/>
                <p:cNvSpPr>
                  <a:spLocks noEditPoints="1" noChangeArrowheads="1"/>
                </p:cNvSpPr>
                <p:nvPr/>
              </p:nvSpPr>
              <p:spPr bwMode="auto">
                <a:xfrm>
                  <a:off x="147637" y="0"/>
                  <a:ext cx="5067300" cy="3497262"/>
                </a:xfrm>
                <a:custGeom>
                  <a:avLst/>
                  <a:gdLst>
                    <a:gd name="T0" fmla="*/ 2147483647 w 620"/>
                    <a:gd name="T1" fmla="*/ 2147483647 h 427"/>
                    <a:gd name="T2" fmla="*/ 2147483647 w 620"/>
                    <a:gd name="T3" fmla="*/ 2147483647 h 427"/>
                    <a:gd name="T4" fmla="*/ 2147483647 w 620"/>
                    <a:gd name="T5" fmla="*/ 2147483647 h 427"/>
                    <a:gd name="T6" fmla="*/ 2147483647 w 620"/>
                    <a:gd name="T7" fmla="*/ 2147483647 h 427"/>
                    <a:gd name="T8" fmla="*/ 2147483647 w 620"/>
                    <a:gd name="T9" fmla="*/ 0 h 427"/>
                    <a:gd name="T10" fmla="*/ 2147483647 w 620"/>
                    <a:gd name="T11" fmla="*/ 2147483647 h 427"/>
                    <a:gd name="T12" fmla="*/ 2147483647 w 620"/>
                    <a:gd name="T13" fmla="*/ 2147483647 h 427"/>
                    <a:gd name="T14" fmla="*/ 2147483647 w 620"/>
                    <a:gd name="T15" fmla="*/ 2147483647 h 427"/>
                    <a:gd name="T16" fmla="*/ 2147483647 w 620"/>
                    <a:gd name="T17" fmla="*/ 2147483647 h 427"/>
                    <a:gd name="T18" fmla="*/ 2147483647 w 620"/>
                    <a:gd name="T19" fmla="*/ 2147483647 h 427"/>
                    <a:gd name="T20" fmla="*/ 2147483647 w 620"/>
                    <a:gd name="T21" fmla="*/ 2147483647 h 427"/>
                    <a:gd name="T22" fmla="*/ 2147483647 w 620"/>
                    <a:gd name="T23" fmla="*/ 2147483647 h 427"/>
                    <a:gd name="T24" fmla="*/ 2147483647 w 620"/>
                    <a:gd name="T25" fmla="*/ 2147483647 h 427"/>
                    <a:gd name="T26" fmla="*/ 2147483647 w 620"/>
                    <a:gd name="T27" fmla="*/ 2147483647 h 427"/>
                    <a:gd name="T28" fmla="*/ 2147483647 w 620"/>
                    <a:gd name="T29" fmla="*/ 2147483647 h 427"/>
                    <a:gd name="T30" fmla="*/ 2147483647 w 620"/>
                    <a:gd name="T31" fmla="*/ 2147483647 h 427"/>
                    <a:gd name="T32" fmla="*/ 2147483647 w 620"/>
                    <a:gd name="T33" fmla="*/ 2147483647 h 427"/>
                    <a:gd name="T34" fmla="*/ 2147483647 w 620"/>
                    <a:gd name="T35" fmla="*/ 2147483647 h 427"/>
                    <a:gd name="T36" fmla="*/ 2147483647 w 620"/>
                    <a:gd name="T37" fmla="*/ 2147483647 h 427"/>
                    <a:gd name="T38" fmla="*/ 2147483647 w 620"/>
                    <a:gd name="T39" fmla="*/ 2147483647 h 427"/>
                    <a:gd name="T40" fmla="*/ 2147483647 w 620"/>
                    <a:gd name="T41" fmla="*/ 2147483647 h 427"/>
                    <a:gd name="T42" fmla="*/ 2147483647 w 620"/>
                    <a:gd name="T43" fmla="*/ 2147483647 h 427"/>
                    <a:gd name="T44" fmla="*/ 2147483647 w 620"/>
                    <a:gd name="T45" fmla="*/ 2147483647 h 427"/>
                    <a:gd name="T46" fmla="*/ 2147483647 w 620"/>
                    <a:gd name="T47" fmla="*/ 2147483647 h 427"/>
                    <a:gd name="T48" fmla="*/ 2147483647 w 620"/>
                    <a:gd name="T49" fmla="*/ 2147483647 h 427"/>
                    <a:gd name="T50" fmla="*/ 2147483647 w 620"/>
                    <a:gd name="T51" fmla="*/ 2147483647 h 427"/>
                    <a:gd name="T52" fmla="*/ 2147483647 w 620"/>
                    <a:gd name="T53" fmla="*/ 2147483647 h 427"/>
                    <a:gd name="T54" fmla="*/ 2147483647 w 620"/>
                    <a:gd name="T55" fmla="*/ 2147483647 h 427"/>
                    <a:gd name="T56" fmla="*/ 2147483647 w 620"/>
                    <a:gd name="T57" fmla="*/ 2147483647 h 427"/>
                    <a:gd name="T58" fmla="*/ 2147483647 w 620"/>
                    <a:gd name="T59" fmla="*/ 2147483647 h 427"/>
                    <a:gd name="T60" fmla="*/ 2147483647 w 620"/>
                    <a:gd name="T61" fmla="*/ 2147483647 h 427"/>
                    <a:gd name="T62" fmla="*/ 2147483647 w 620"/>
                    <a:gd name="T63" fmla="*/ 2147483647 h 427"/>
                    <a:gd name="T64" fmla="*/ 2147483647 w 620"/>
                    <a:gd name="T65" fmla="*/ 2147483647 h 427"/>
                    <a:gd name="T66" fmla="*/ 2147483647 w 620"/>
                    <a:gd name="T67" fmla="*/ 2147483647 h 427"/>
                    <a:gd name="T68" fmla="*/ 2147483647 w 620"/>
                    <a:gd name="T69" fmla="*/ 2147483647 h 427"/>
                    <a:gd name="T70" fmla="*/ 2147483647 w 620"/>
                    <a:gd name="T71" fmla="*/ 2147483647 h 427"/>
                    <a:gd name="T72" fmla="*/ 2147483647 w 620"/>
                    <a:gd name="T73" fmla="*/ 2147483647 h 427"/>
                    <a:gd name="T74" fmla="*/ 2147483647 w 620"/>
                    <a:gd name="T75" fmla="*/ 2147483647 h 427"/>
                    <a:gd name="T76" fmla="*/ 2147483647 w 620"/>
                    <a:gd name="T77" fmla="*/ 2147483647 h 427"/>
                    <a:gd name="T78" fmla="*/ 2147483647 w 620"/>
                    <a:gd name="T79" fmla="*/ 2147483647 h 427"/>
                    <a:gd name="T80" fmla="*/ 2147483647 w 620"/>
                    <a:gd name="T81" fmla="*/ 2147483647 h 427"/>
                    <a:gd name="T82" fmla="*/ 2147483647 w 620"/>
                    <a:gd name="T83" fmla="*/ 2147483647 h 427"/>
                    <a:gd name="T84" fmla="*/ 2147483647 w 620"/>
                    <a:gd name="T85" fmla="*/ 2147483647 h 427"/>
                    <a:gd name="T86" fmla="*/ 2147483647 w 620"/>
                    <a:gd name="T87" fmla="*/ 2147483647 h 427"/>
                    <a:gd name="T88" fmla="*/ 2147483647 w 620"/>
                    <a:gd name="T89" fmla="*/ 2147483647 h 427"/>
                    <a:gd name="T90" fmla="*/ 2147483647 w 620"/>
                    <a:gd name="T91" fmla="*/ 2147483647 h 427"/>
                    <a:gd name="T92" fmla="*/ 2147483647 w 620"/>
                    <a:gd name="T93" fmla="*/ 2147483647 h 427"/>
                    <a:gd name="T94" fmla="*/ 2147483647 w 620"/>
                    <a:gd name="T95" fmla="*/ 2147483647 h 427"/>
                    <a:gd name="T96" fmla="*/ 2147483647 w 620"/>
                    <a:gd name="T97" fmla="*/ 2147483647 h 427"/>
                    <a:gd name="T98" fmla="*/ 2147483647 w 620"/>
                    <a:gd name="T99" fmla="*/ 2147483647 h 427"/>
                    <a:gd name="T100" fmla="*/ 2147483647 w 620"/>
                    <a:gd name="T101" fmla="*/ 2147483647 h 427"/>
                    <a:gd name="T102" fmla="*/ 2147483647 w 620"/>
                    <a:gd name="T103" fmla="*/ 2147483647 h 427"/>
                    <a:gd name="T104" fmla="*/ 2147483647 w 620"/>
                    <a:gd name="T105" fmla="*/ 2147483647 h 427"/>
                    <a:gd name="T106" fmla="*/ 2147483647 w 620"/>
                    <a:gd name="T107" fmla="*/ 2147483647 h 427"/>
                    <a:gd name="T108" fmla="*/ 2147483647 w 620"/>
                    <a:gd name="T109" fmla="*/ 2147483647 h 427"/>
                    <a:gd name="T110" fmla="*/ 2147483647 w 620"/>
                    <a:gd name="T111" fmla="*/ 2147483647 h 427"/>
                    <a:gd name="T112" fmla="*/ 2147483647 w 620"/>
                    <a:gd name="T113" fmla="*/ 2147483647 h 427"/>
                    <a:gd name="T114" fmla="*/ 2147483647 w 620"/>
                    <a:gd name="T115" fmla="*/ 2147483647 h 427"/>
                    <a:gd name="T116" fmla="*/ 2147483647 w 620"/>
                    <a:gd name="T117" fmla="*/ 2147483647 h 427"/>
                    <a:gd name="T118" fmla="*/ 2147483647 w 620"/>
                    <a:gd name="T119" fmla="*/ 2147483647 h 427"/>
                    <a:gd name="T120" fmla="*/ 2147483647 w 620"/>
                    <a:gd name="T121" fmla="*/ 2147483647 h 427"/>
                    <a:gd name="T122" fmla="*/ 2147483647 w 620"/>
                    <a:gd name="T123" fmla="*/ 2147483647 h 427"/>
                    <a:gd name="T124" fmla="*/ 2147483647 w 620"/>
                    <a:gd name="T125" fmla="*/ 2147483647 h 427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620"/>
                    <a:gd name="T190" fmla="*/ 0 h 427"/>
                    <a:gd name="T191" fmla="*/ 620 w 620"/>
                    <a:gd name="T192" fmla="*/ 427 h 427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620" h="427">
                      <a:moveTo>
                        <a:pt x="602" y="323"/>
                      </a:moveTo>
                      <a:cubicBezTo>
                        <a:pt x="515" y="75"/>
                        <a:pt x="515" y="75"/>
                        <a:pt x="515" y="75"/>
                      </a:cubicBezTo>
                      <a:cubicBezTo>
                        <a:pt x="514" y="75"/>
                        <a:pt x="514" y="74"/>
                        <a:pt x="514" y="74"/>
                      </a:cubicBezTo>
                      <a:cubicBezTo>
                        <a:pt x="513" y="72"/>
                        <a:pt x="504" y="57"/>
                        <a:pt x="522" y="43"/>
                      </a:cubicBezTo>
                      <a:cubicBezTo>
                        <a:pt x="531" y="36"/>
                        <a:pt x="538" y="32"/>
                        <a:pt x="542" y="29"/>
                      </a:cubicBezTo>
                      <a:cubicBezTo>
                        <a:pt x="544" y="29"/>
                        <a:pt x="546" y="28"/>
                        <a:pt x="547" y="26"/>
                      </a:cubicBezTo>
                      <a:cubicBezTo>
                        <a:pt x="549" y="25"/>
                        <a:pt x="550" y="25"/>
                        <a:pt x="551" y="25"/>
                      </a:cubicBezTo>
                      <a:cubicBezTo>
                        <a:pt x="554" y="24"/>
                        <a:pt x="557" y="21"/>
                        <a:pt x="557" y="17"/>
                      </a:cubicBezTo>
                      <a:cubicBezTo>
                        <a:pt x="557" y="13"/>
                        <a:pt x="554" y="10"/>
                        <a:pt x="550" y="9"/>
                      </a:cubicBezTo>
                      <a:cubicBezTo>
                        <a:pt x="478" y="0"/>
                        <a:pt x="478" y="0"/>
                        <a:pt x="478" y="0"/>
                      </a:cubicBezTo>
                      <a:cubicBezTo>
                        <a:pt x="473" y="0"/>
                        <a:pt x="470" y="3"/>
                        <a:pt x="469" y="7"/>
                      </a:cubicBezTo>
                      <a:cubicBezTo>
                        <a:pt x="469" y="10"/>
                        <a:pt x="470" y="12"/>
                        <a:pt x="471" y="14"/>
                      </a:cubicBezTo>
                      <a:cubicBezTo>
                        <a:pt x="471" y="14"/>
                        <a:pt x="471" y="14"/>
                        <a:pt x="471" y="14"/>
                      </a:cubicBezTo>
                      <a:cubicBezTo>
                        <a:pt x="467" y="14"/>
                        <a:pt x="463" y="17"/>
                        <a:pt x="463" y="21"/>
                      </a:cubicBezTo>
                      <a:cubicBezTo>
                        <a:pt x="463" y="26"/>
                        <a:pt x="467" y="29"/>
                        <a:pt x="471" y="29"/>
                      </a:cubicBezTo>
                      <a:cubicBezTo>
                        <a:pt x="515" y="29"/>
                        <a:pt x="515" y="29"/>
                        <a:pt x="515" y="29"/>
                      </a:cubicBezTo>
                      <a:cubicBezTo>
                        <a:pt x="514" y="30"/>
                        <a:pt x="513" y="31"/>
                        <a:pt x="513" y="31"/>
                      </a:cubicBezTo>
                      <a:cubicBezTo>
                        <a:pt x="490" y="49"/>
                        <a:pt x="494" y="71"/>
                        <a:pt x="500" y="81"/>
                      </a:cubicBezTo>
                      <a:cubicBezTo>
                        <a:pt x="506" y="99"/>
                        <a:pt x="506" y="99"/>
                        <a:pt x="506" y="99"/>
                      </a:cubicBezTo>
                      <a:cubicBezTo>
                        <a:pt x="278" y="159"/>
                        <a:pt x="278" y="159"/>
                        <a:pt x="278" y="159"/>
                      </a:cubicBezTo>
                      <a:cubicBezTo>
                        <a:pt x="256" y="95"/>
                        <a:pt x="256" y="95"/>
                        <a:pt x="256" y="95"/>
                      </a:cubicBezTo>
                      <a:cubicBezTo>
                        <a:pt x="258" y="94"/>
                        <a:pt x="260" y="94"/>
                        <a:pt x="261" y="93"/>
                      </a:cubicBezTo>
                      <a:cubicBezTo>
                        <a:pt x="269" y="89"/>
                        <a:pt x="293" y="74"/>
                        <a:pt x="300" y="75"/>
                      </a:cubicBezTo>
                      <a:cubicBezTo>
                        <a:pt x="308" y="77"/>
                        <a:pt x="324" y="73"/>
                        <a:pt x="324" y="73"/>
                      </a:cubicBezTo>
                      <a:cubicBezTo>
                        <a:pt x="324" y="73"/>
                        <a:pt x="323" y="56"/>
                        <a:pt x="309" y="55"/>
                      </a:cubicBezTo>
                      <a:cubicBezTo>
                        <a:pt x="295" y="54"/>
                        <a:pt x="258" y="56"/>
                        <a:pt x="248" y="54"/>
                      </a:cubicBezTo>
                      <a:cubicBezTo>
                        <a:pt x="238" y="51"/>
                        <a:pt x="220" y="46"/>
                        <a:pt x="208" y="50"/>
                      </a:cubicBezTo>
                      <a:cubicBezTo>
                        <a:pt x="195" y="54"/>
                        <a:pt x="185" y="63"/>
                        <a:pt x="192" y="70"/>
                      </a:cubicBezTo>
                      <a:cubicBezTo>
                        <a:pt x="196" y="74"/>
                        <a:pt x="207" y="81"/>
                        <a:pt x="217" y="86"/>
                      </a:cubicBezTo>
                      <a:cubicBezTo>
                        <a:pt x="217" y="87"/>
                        <a:pt x="217" y="88"/>
                        <a:pt x="217" y="89"/>
                      </a:cubicBezTo>
                      <a:cubicBezTo>
                        <a:pt x="217" y="97"/>
                        <a:pt x="223" y="103"/>
                        <a:pt x="231" y="103"/>
                      </a:cubicBezTo>
                      <a:cubicBezTo>
                        <a:pt x="235" y="103"/>
                        <a:pt x="239" y="102"/>
                        <a:pt x="241" y="99"/>
                      </a:cubicBezTo>
                      <a:cubicBezTo>
                        <a:pt x="264" y="166"/>
                        <a:pt x="264" y="166"/>
                        <a:pt x="264" y="166"/>
                      </a:cubicBezTo>
                      <a:cubicBezTo>
                        <a:pt x="257" y="174"/>
                        <a:pt x="257" y="174"/>
                        <a:pt x="257" y="174"/>
                      </a:cubicBezTo>
                      <a:cubicBezTo>
                        <a:pt x="226" y="158"/>
                        <a:pt x="226" y="158"/>
                        <a:pt x="226" y="158"/>
                      </a:cubicBezTo>
                      <a:cubicBezTo>
                        <a:pt x="225" y="158"/>
                        <a:pt x="225" y="158"/>
                        <a:pt x="224" y="158"/>
                      </a:cubicBezTo>
                      <a:cubicBezTo>
                        <a:pt x="13" y="157"/>
                        <a:pt x="13" y="157"/>
                        <a:pt x="13" y="157"/>
                      </a:cubicBezTo>
                      <a:cubicBezTo>
                        <a:pt x="13" y="157"/>
                        <a:pt x="13" y="157"/>
                        <a:pt x="12" y="157"/>
                      </a:cubicBezTo>
                      <a:cubicBezTo>
                        <a:pt x="12" y="157"/>
                        <a:pt x="4" y="160"/>
                        <a:pt x="1" y="168"/>
                      </a:cubicBezTo>
                      <a:cubicBezTo>
                        <a:pt x="0" y="174"/>
                        <a:pt x="2" y="181"/>
                        <a:pt x="8" y="188"/>
                      </a:cubicBezTo>
                      <a:cubicBezTo>
                        <a:pt x="19" y="202"/>
                        <a:pt x="76" y="284"/>
                        <a:pt x="104" y="325"/>
                      </a:cubicBezTo>
                      <a:cubicBezTo>
                        <a:pt x="100" y="329"/>
                        <a:pt x="97" y="336"/>
                        <a:pt x="97" y="343"/>
                      </a:cubicBezTo>
                      <a:cubicBezTo>
                        <a:pt x="97" y="356"/>
                        <a:pt x="107" y="367"/>
                        <a:pt x="119" y="369"/>
                      </a:cubicBezTo>
                      <a:cubicBezTo>
                        <a:pt x="120" y="370"/>
                        <a:pt x="120" y="370"/>
                        <a:pt x="120" y="370"/>
                      </a:cubicBezTo>
                      <a:cubicBezTo>
                        <a:pt x="324" y="415"/>
                        <a:pt x="324" y="415"/>
                        <a:pt x="324" y="415"/>
                      </a:cubicBezTo>
                      <a:cubicBezTo>
                        <a:pt x="325" y="416"/>
                        <a:pt x="326" y="416"/>
                        <a:pt x="327" y="416"/>
                      </a:cubicBezTo>
                      <a:cubicBezTo>
                        <a:pt x="334" y="418"/>
                        <a:pt x="334" y="418"/>
                        <a:pt x="334" y="418"/>
                      </a:cubicBezTo>
                      <a:cubicBezTo>
                        <a:pt x="334" y="418"/>
                        <a:pt x="334" y="418"/>
                        <a:pt x="334" y="418"/>
                      </a:cubicBezTo>
                      <a:cubicBezTo>
                        <a:pt x="335" y="418"/>
                        <a:pt x="335" y="417"/>
                        <a:pt x="336" y="417"/>
                      </a:cubicBezTo>
                      <a:cubicBezTo>
                        <a:pt x="336" y="417"/>
                        <a:pt x="336" y="417"/>
                        <a:pt x="336" y="417"/>
                      </a:cubicBezTo>
                      <a:cubicBezTo>
                        <a:pt x="352" y="417"/>
                        <a:pt x="367" y="409"/>
                        <a:pt x="376" y="396"/>
                      </a:cubicBezTo>
                      <a:cubicBezTo>
                        <a:pt x="394" y="409"/>
                        <a:pt x="394" y="409"/>
                        <a:pt x="394" y="409"/>
                      </a:cubicBezTo>
                      <a:cubicBezTo>
                        <a:pt x="387" y="419"/>
                        <a:pt x="387" y="419"/>
                        <a:pt x="387" y="419"/>
                      </a:cubicBezTo>
                      <a:cubicBezTo>
                        <a:pt x="399" y="427"/>
                        <a:pt x="399" y="427"/>
                        <a:pt x="399" y="427"/>
                      </a:cubicBezTo>
                      <a:cubicBezTo>
                        <a:pt x="421" y="394"/>
                        <a:pt x="421" y="394"/>
                        <a:pt x="421" y="394"/>
                      </a:cubicBezTo>
                      <a:cubicBezTo>
                        <a:pt x="409" y="386"/>
                        <a:pt x="409" y="386"/>
                        <a:pt x="409" y="386"/>
                      </a:cubicBezTo>
                      <a:cubicBezTo>
                        <a:pt x="402" y="396"/>
                        <a:pt x="402" y="396"/>
                        <a:pt x="402" y="396"/>
                      </a:cubicBezTo>
                      <a:cubicBezTo>
                        <a:pt x="383" y="382"/>
                        <a:pt x="383" y="382"/>
                        <a:pt x="383" y="382"/>
                      </a:cubicBezTo>
                      <a:cubicBezTo>
                        <a:pt x="385" y="378"/>
                        <a:pt x="385" y="373"/>
                        <a:pt x="385" y="367"/>
                      </a:cubicBezTo>
                      <a:cubicBezTo>
                        <a:pt x="385" y="354"/>
                        <a:pt x="380" y="342"/>
                        <a:pt x="371" y="333"/>
                      </a:cubicBezTo>
                      <a:cubicBezTo>
                        <a:pt x="525" y="152"/>
                        <a:pt x="525" y="152"/>
                        <a:pt x="525" y="152"/>
                      </a:cubicBezTo>
                      <a:cubicBezTo>
                        <a:pt x="588" y="328"/>
                        <a:pt x="588" y="328"/>
                        <a:pt x="588" y="328"/>
                      </a:cubicBezTo>
                      <a:cubicBezTo>
                        <a:pt x="584" y="331"/>
                        <a:pt x="581" y="337"/>
                        <a:pt x="581" y="343"/>
                      </a:cubicBezTo>
                      <a:cubicBezTo>
                        <a:pt x="581" y="353"/>
                        <a:pt x="590" y="362"/>
                        <a:pt x="601" y="362"/>
                      </a:cubicBezTo>
                      <a:cubicBezTo>
                        <a:pt x="611" y="362"/>
                        <a:pt x="620" y="353"/>
                        <a:pt x="620" y="343"/>
                      </a:cubicBezTo>
                      <a:cubicBezTo>
                        <a:pt x="620" y="332"/>
                        <a:pt x="612" y="324"/>
                        <a:pt x="602" y="323"/>
                      </a:cubicBezTo>
                      <a:close/>
                      <a:moveTo>
                        <a:pt x="151" y="339"/>
                      </a:moveTo>
                      <a:cubicBezTo>
                        <a:pt x="151" y="333"/>
                        <a:pt x="148" y="327"/>
                        <a:pt x="144" y="323"/>
                      </a:cubicBezTo>
                      <a:cubicBezTo>
                        <a:pt x="147" y="320"/>
                        <a:pt x="147" y="320"/>
                        <a:pt x="147" y="320"/>
                      </a:cubicBezTo>
                      <a:cubicBezTo>
                        <a:pt x="315" y="323"/>
                        <a:pt x="315" y="323"/>
                        <a:pt x="315" y="323"/>
                      </a:cubicBezTo>
                      <a:cubicBezTo>
                        <a:pt x="304" y="328"/>
                        <a:pt x="295" y="337"/>
                        <a:pt x="290" y="348"/>
                      </a:cubicBezTo>
                      <a:lnTo>
                        <a:pt x="151" y="339"/>
                      </a:lnTo>
                      <a:close/>
                      <a:moveTo>
                        <a:pt x="324" y="347"/>
                      </a:moveTo>
                      <a:cubicBezTo>
                        <a:pt x="325" y="350"/>
                        <a:pt x="325" y="350"/>
                        <a:pt x="325" y="350"/>
                      </a:cubicBezTo>
                      <a:cubicBezTo>
                        <a:pt x="321" y="350"/>
                        <a:pt x="321" y="350"/>
                        <a:pt x="321" y="350"/>
                      </a:cubicBezTo>
                      <a:cubicBezTo>
                        <a:pt x="322" y="349"/>
                        <a:pt x="323" y="348"/>
                        <a:pt x="324" y="347"/>
                      </a:cubicBezTo>
                      <a:close/>
                      <a:moveTo>
                        <a:pt x="340" y="346"/>
                      </a:moveTo>
                      <a:cubicBezTo>
                        <a:pt x="340" y="344"/>
                        <a:pt x="340" y="344"/>
                        <a:pt x="340" y="344"/>
                      </a:cubicBezTo>
                      <a:cubicBezTo>
                        <a:pt x="340" y="344"/>
                        <a:pt x="341" y="344"/>
                        <a:pt x="341" y="345"/>
                      </a:cubicBezTo>
                      <a:lnTo>
                        <a:pt x="340" y="346"/>
                      </a:lnTo>
                      <a:close/>
                      <a:moveTo>
                        <a:pt x="231" y="100"/>
                      </a:moveTo>
                      <a:cubicBezTo>
                        <a:pt x="225" y="100"/>
                        <a:pt x="221" y="95"/>
                        <a:pt x="221" y="89"/>
                      </a:cubicBezTo>
                      <a:cubicBezTo>
                        <a:pt x="221" y="89"/>
                        <a:pt x="221" y="89"/>
                        <a:pt x="221" y="88"/>
                      </a:cubicBezTo>
                      <a:cubicBezTo>
                        <a:pt x="228" y="93"/>
                        <a:pt x="234" y="96"/>
                        <a:pt x="234" y="96"/>
                      </a:cubicBezTo>
                      <a:cubicBezTo>
                        <a:pt x="234" y="96"/>
                        <a:pt x="236" y="96"/>
                        <a:pt x="239" y="96"/>
                      </a:cubicBezTo>
                      <a:cubicBezTo>
                        <a:pt x="237" y="98"/>
                        <a:pt x="235" y="100"/>
                        <a:pt x="231" y="100"/>
                      </a:cubicBezTo>
                      <a:close/>
                      <a:moveTo>
                        <a:pt x="315" y="319"/>
                      </a:moveTo>
                      <a:cubicBezTo>
                        <a:pt x="150" y="316"/>
                        <a:pt x="150" y="316"/>
                        <a:pt x="150" y="316"/>
                      </a:cubicBezTo>
                      <a:cubicBezTo>
                        <a:pt x="269" y="183"/>
                        <a:pt x="269" y="183"/>
                        <a:pt x="269" y="183"/>
                      </a:cubicBezTo>
                      <a:lnTo>
                        <a:pt x="315" y="319"/>
                      </a:lnTo>
                      <a:close/>
                      <a:moveTo>
                        <a:pt x="223" y="166"/>
                      </a:moveTo>
                      <a:cubicBezTo>
                        <a:pt x="251" y="180"/>
                        <a:pt x="251" y="180"/>
                        <a:pt x="251" y="180"/>
                      </a:cubicBezTo>
                      <a:cubicBezTo>
                        <a:pt x="130" y="316"/>
                        <a:pt x="130" y="316"/>
                        <a:pt x="130" y="316"/>
                      </a:cubicBezTo>
                      <a:cubicBezTo>
                        <a:pt x="129" y="316"/>
                        <a:pt x="129" y="316"/>
                        <a:pt x="129" y="316"/>
                      </a:cubicBezTo>
                      <a:cubicBezTo>
                        <a:pt x="128" y="316"/>
                        <a:pt x="128" y="316"/>
                        <a:pt x="127" y="315"/>
                      </a:cubicBezTo>
                      <a:cubicBezTo>
                        <a:pt x="132" y="165"/>
                        <a:pt x="132" y="165"/>
                        <a:pt x="132" y="165"/>
                      </a:cubicBezTo>
                      <a:lnTo>
                        <a:pt x="223" y="166"/>
                      </a:lnTo>
                      <a:close/>
                      <a:moveTo>
                        <a:pt x="9" y="170"/>
                      </a:moveTo>
                      <a:cubicBezTo>
                        <a:pt x="10" y="167"/>
                        <a:pt x="13" y="165"/>
                        <a:pt x="14" y="164"/>
                      </a:cubicBezTo>
                      <a:cubicBezTo>
                        <a:pt x="124" y="165"/>
                        <a:pt x="124" y="165"/>
                        <a:pt x="124" y="165"/>
                      </a:cubicBezTo>
                      <a:cubicBezTo>
                        <a:pt x="120" y="316"/>
                        <a:pt x="120" y="316"/>
                        <a:pt x="120" y="316"/>
                      </a:cubicBezTo>
                      <a:cubicBezTo>
                        <a:pt x="116" y="316"/>
                        <a:pt x="113" y="318"/>
                        <a:pt x="110" y="320"/>
                      </a:cubicBezTo>
                      <a:cubicBezTo>
                        <a:pt x="82" y="279"/>
                        <a:pt x="25" y="198"/>
                        <a:pt x="14" y="183"/>
                      </a:cubicBezTo>
                      <a:cubicBezTo>
                        <a:pt x="10" y="178"/>
                        <a:pt x="8" y="173"/>
                        <a:pt x="9" y="170"/>
                      </a:cubicBezTo>
                      <a:close/>
                      <a:moveTo>
                        <a:pt x="132" y="369"/>
                      </a:moveTo>
                      <a:cubicBezTo>
                        <a:pt x="140" y="367"/>
                        <a:pt x="146" y="361"/>
                        <a:pt x="149" y="354"/>
                      </a:cubicBezTo>
                      <a:cubicBezTo>
                        <a:pt x="287" y="363"/>
                        <a:pt x="287" y="363"/>
                        <a:pt x="287" y="363"/>
                      </a:cubicBezTo>
                      <a:cubicBezTo>
                        <a:pt x="286" y="364"/>
                        <a:pt x="286" y="366"/>
                        <a:pt x="286" y="367"/>
                      </a:cubicBezTo>
                      <a:cubicBezTo>
                        <a:pt x="286" y="384"/>
                        <a:pt x="295" y="399"/>
                        <a:pt x="307" y="408"/>
                      </a:cubicBezTo>
                      <a:lnTo>
                        <a:pt x="132" y="369"/>
                      </a:lnTo>
                      <a:close/>
                      <a:moveTo>
                        <a:pt x="336" y="391"/>
                      </a:moveTo>
                      <a:cubicBezTo>
                        <a:pt x="323" y="391"/>
                        <a:pt x="312" y="380"/>
                        <a:pt x="312" y="367"/>
                      </a:cubicBezTo>
                      <a:cubicBezTo>
                        <a:pt x="312" y="366"/>
                        <a:pt x="312" y="365"/>
                        <a:pt x="313" y="365"/>
                      </a:cubicBezTo>
                      <a:cubicBezTo>
                        <a:pt x="332" y="366"/>
                        <a:pt x="332" y="366"/>
                        <a:pt x="332" y="366"/>
                      </a:cubicBezTo>
                      <a:cubicBezTo>
                        <a:pt x="354" y="382"/>
                        <a:pt x="354" y="382"/>
                        <a:pt x="354" y="382"/>
                      </a:cubicBezTo>
                      <a:cubicBezTo>
                        <a:pt x="350" y="387"/>
                        <a:pt x="343" y="391"/>
                        <a:pt x="336" y="391"/>
                      </a:cubicBezTo>
                      <a:close/>
                      <a:moveTo>
                        <a:pt x="359" y="366"/>
                      </a:moveTo>
                      <a:cubicBezTo>
                        <a:pt x="349" y="359"/>
                        <a:pt x="349" y="359"/>
                        <a:pt x="349" y="359"/>
                      </a:cubicBezTo>
                      <a:cubicBezTo>
                        <a:pt x="354" y="353"/>
                        <a:pt x="354" y="353"/>
                        <a:pt x="354" y="353"/>
                      </a:cubicBezTo>
                      <a:cubicBezTo>
                        <a:pt x="357" y="357"/>
                        <a:pt x="359" y="361"/>
                        <a:pt x="359" y="366"/>
                      </a:cubicBezTo>
                      <a:close/>
                      <a:moveTo>
                        <a:pt x="359" y="324"/>
                      </a:moveTo>
                      <a:cubicBezTo>
                        <a:pt x="352" y="320"/>
                        <a:pt x="344" y="318"/>
                        <a:pt x="336" y="318"/>
                      </a:cubicBezTo>
                      <a:cubicBezTo>
                        <a:pt x="334" y="318"/>
                        <a:pt x="333" y="318"/>
                        <a:pt x="331" y="318"/>
                      </a:cubicBezTo>
                      <a:cubicBezTo>
                        <a:pt x="282" y="173"/>
                        <a:pt x="282" y="173"/>
                        <a:pt x="282" y="173"/>
                      </a:cubicBezTo>
                      <a:cubicBezTo>
                        <a:pt x="512" y="114"/>
                        <a:pt x="512" y="114"/>
                        <a:pt x="512" y="114"/>
                      </a:cubicBezTo>
                      <a:cubicBezTo>
                        <a:pt x="519" y="135"/>
                        <a:pt x="519" y="135"/>
                        <a:pt x="519" y="135"/>
                      </a:cubicBezTo>
                      <a:lnTo>
                        <a:pt x="359" y="324"/>
                      </a:lnTo>
                      <a:close/>
                    </a:path>
                  </a:pathLst>
                </a:custGeom>
                <a:solidFill>
                  <a:srgbClr val="4033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2308" name="Group 101"/>
                <p:cNvGrpSpPr>
                  <a:grpSpLocks/>
                </p:cNvGrpSpPr>
                <p:nvPr/>
              </p:nvGrpSpPr>
              <p:grpSpPr bwMode="auto">
                <a:xfrm>
                  <a:off x="0" y="1457324"/>
                  <a:ext cx="246062" cy="466725"/>
                  <a:chOff x="0" y="0"/>
                  <a:chExt cx="246062" cy="466725"/>
                </a:xfrm>
              </p:grpSpPr>
              <p:sp>
                <p:nvSpPr>
                  <p:cNvPr id="12309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3025" cy="8255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zh-CN">
                      <a:solidFill>
                        <a:srgbClr val="000000"/>
                      </a:solidFill>
                      <a:latin typeface="Calibri" pitchFamily="34" charset="0"/>
                      <a:sym typeface="宋体" pitchFamily="2" charset="-122"/>
                    </a:endParaRPr>
                  </a:p>
                </p:txBody>
              </p:sp>
              <p:sp>
                <p:nvSpPr>
                  <p:cNvPr id="12310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73025" y="98425"/>
                    <a:ext cx="74612" cy="73025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zh-CN">
                      <a:solidFill>
                        <a:srgbClr val="000000"/>
                      </a:solidFill>
                      <a:latin typeface="Calibri" pitchFamily="34" charset="0"/>
                      <a:sym typeface="宋体" pitchFamily="2" charset="-122"/>
                    </a:endParaRPr>
                  </a:p>
                </p:txBody>
              </p:sp>
              <p:sp>
                <p:nvSpPr>
                  <p:cNvPr id="12311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139700" y="180975"/>
                    <a:ext cx="106362" cy="106362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zh-CN">
                      <a:solidFill>
                        <a:srgbClr val="000000"/>
                      </a:solidFill>
                      <a:latin typeface="Calibri" pitchFamily="34" charset="0"/>
                      <a:sym typeface="宋体" pitchFamily="2" charset="-122"/>
                    </a:endParaRPr>
                  </a:p>
                </p:txBody>
              </p:sp>
              <p:sp>
                <p:nvSpPr>
                  <p:cNvPr id="12312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73025" y="295275"/>
                    <a:ext cx="74612" cy="73025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zh-CN">
                      <a:solidFill>
                        <a:srgbClr val="000000"/>
                      </a:solidFill>
                      <a:latin typeface="Calibri" pitchFamily="34" charset="0"/>
                      <a:sym typeface="宋体" pitchFamily="2" charset="-122"/>
                    </a:endParaRPr>
                  </a:p>
                </p:txBody>
              </p:sp>
              <p:sp>
                <p:nvSpPr>
                  <p:cNvPr id="12313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85763"/>
                    <a:ext cx="73025" cy="80962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zh-CN">
                      <a:solidFill>
                        <a:srgbClr val="000000"/>
                      </a:solidFill>
                      <a:latin typeface="Calibri" pitchFamily="34" charset="0"/>
                      <a:sym typeface="宋体" pitchFamily="2" charset="-122"/>
                    </a:endParaRPr>
                  </a:p>
                </p:txBody>
              </p:sp>
            </p:grpSp>
          </p:grpSp>
          <p:sp>
            <p:nvSpPr>
              <p:cNvPr id="12306" name="Freeform 64"/>
              <p:cNvSpPr>
                <a:spLocks noChangeArrowheads="1"/>
              </p:cNvSpPr>
              <p:nvPr/>
            </p:nvSpPr>
            <p:spPr bwMode="auto">
              <a:xfrm>
                <a:off x="3703637" y="1465262"/>
                <a:ext cx="2312987" cy="1982787"/>
              </a:xfrm>
              <a:custGeom>
                <a:avLst/>
                <a:gdLst>
                  <a:gd name="T0" fmla="*/ 2147483647 w 283"/>
                  <a:gd name="T1" fmla="*/ 2147483647 h 242"/>
                  <a:gd name="T2" fmla="*/ 2147483647 w 283"/>
                  <a:gd name="T3" fmla="*/ 2147483647 h 242"/>
                  <a:gd name="T4" fmla="*/ 2147483647 w 283"/>
                  <a:gd name="T5" fmla="*/ 2147483647 h 242"/>
                  <a:gd name="T6" fmla="*/ 2147483647 w 283"/>
                  <a:gd name="T7" fmla="*/ 2147483647 h 242"/>
                  <a:gd name="T8" fmla="*/ 2147483647 w 283"/>
                  <a:gd name="T9" fmla="*/ 2147483647 h 242"/>
                  <a:gd name="T10" fmla="*/ 2147483647 w 283"/>
                  <a:gd name="T11" fmla="*/ 0 h 242"/>
                  <a:gd name="T12" fmla="*/ 0 w 283"/>
                  <a:gd name="T13" fmla="*/ 2147483647 h 242"/>
                  <a:gd name="T14" fmla="*/ 2147483647 w 283"/>
                  <a:gd name="T15" fmla="*/ 2147483647 h 242"/>
                  <a:gd name="T16" fmla="*/ 2147483647 w 283"/>
                  <a:gd name="T17" fmla="*/ 2147483647 h 2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3"/>
                  <a:gd name="T28" fmla="*/ 0 h 242"/>
                  <a:gd name="T29" fmla="*/ 283 w 283"/>
                  <a:gd name="T30" fmla="*/ 242 h 24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3" h="242">
                    <a:moveTo>
                      <a:pt x="35" y="230"/>
                    </a:moveTo>
                    <a:cubicBezTo>
                      <a:pt x="25" y="211"/>
                      <a:pt x="20" y="189"/>
                      <a:pt x="20" y="166"/>
                    </a:cubicBezTo>
                    <a:cubicBezTo>
                      <a:pt x="20" y="86"/>
                      <a:pt x="85" y="20"/>
                      <a:pt x="166" y="20"/>
                    </a:cubicBezTo>
                    <a:cubicBezTo>
                      <a:pt x="205" y="20"/>
                      <a:pt x="240" y="36"/>
                      <a:pt x="266" y="61"/>
                    </a:cubicBezTo>
                    <a:cubicBezTo>
                      <a:pt x="283" y="49"/>
                      <a:pt x="283" y="49"/>
                      <a:pt x="283" y="49"/>
                    </a:cubicBezTo>
                    <a:cubicBezTo>
                      <a:pt x="253" y="19"/>
                      <a:pt x="211" y="0"/>
                      <a:pt x="166" y="0"/>
                    </a:cubicBezTo>
                    <a:cubicBezTo>
                      <a:pt x="74" y="0"/>
                      <a:pt x="0" y="75"/>
                      <a:pt x="0" y="166"/>
                    </a:cubicBezTo>
                    <a:cubicBezTo>
                      <a:pt x="0" y="194"/>
                      <a:pt x="7" y="219"/>
                      <a:pt x="18" y="242"/>
                    </a:cubicBezTo>
                    <a:lnTo>
                      <a:pt x="35" y="230"/>
                    </a:lnTo>
                    <a:close/>
                  </a:path>
                </a:pathLst>
              </a:custGeom>
              <a:solidFill>
                <a:srgbClr val="40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14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1000"/>
                                        <p:tgtEl>
                                          <p:spTgt spid="1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4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1000"/>
                                        <p:tgtEl>
                                          <p:spTgt spid="14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4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250"/>
                                        <p:tgtEl>
                                          <p:spTgt spid="14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4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14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29" grpId="0" bldLvl="0" animBg="1" autoUpdateAnimBg="0"/>
      <p:bldP spid="14430" grpId="0" bldLvl="0" autoUpdateAnimBg="0"/>
      <p:bldP spid="14431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5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13316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7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3318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13357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3376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77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58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3374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75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59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3372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73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60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3370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71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61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3368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69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62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3366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67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63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3364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65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13319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13336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3355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56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37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3353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54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38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3351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52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39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3349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50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40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3347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48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41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3345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46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3342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3343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3344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13320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研究内容</a:t>
            </a:r>
            <a:endParaRPr lang="zh-CN" altLang="en-US"/>
          </a:p>
        </p:txBody>
      </p:sp>
      <p:sp>
        <p:nvSpPr>
          <p:cNvPr id="15411" name="矩形 49"/>
          <p:cNvSpPr>
            <a:spLocks noChangeArrowheads="1"/>
          </p:cNvSpPr>
          <p:nvPr/>
        </p:nvSpPr>
        <p:spPr bwMode="auto">
          <a:xfrm>
            <a:off x="4763" y="1731963"/>
            <a:ext cx="12192000" cy="5762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5412" name="图片 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38" y="939800"/>
            <a:ext cx="7423150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13" name="图片 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475" y="1444625"/>
            <a:ext cx="5257800" cy="324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14" name="文本框 52"/>
          <p:cNvSpPr>
            <a:spLocks noChangeArrowheads="1"/>
          </p:cNvSpPr>
          <p:nvPr/>
        </p:nvSpPr>
        <p:spPr bwMode="auto">
          <a:xfrm>
            <a:off x="555625" y="1831975"/>
            <a:ext cx="2520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sp>
        <p:nvSpPr>
          <p:cNvPr id="15415" name="矩形 53"/>
          <p:cNvSpPr>
            <a:spLocks noChangeArrowheads="1"/>
          </p:cNvSpPr>
          <p:nvPr/>
        </p:nvSpPr>
        <p:spPr bwMode="auto">
          <a:xfrm>
            <a:off x="749300" y="3594100"/>
            <a:ext cx="29749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en-US" sz="12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416" name="矩形 54"/>
          <p:cNvSpPr>
            <a:spLocks noChangeArrowheads="1"/>
          </p:cNvSpPr>
          <p:nvPr/>
        </p:nvSpPr>
        <p:spPr bwMode="auto">
          <a:xfrm>
            <a:off x="749300" y="4756150"/>
            <a:ext cx="29749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en-US" sz="12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5417" name="Group 57"/>
          <p:cNvGrpSpPr>
            <a:grpSpLocks/>
          </p:cNvGrpSpPr>
          <p:nvPr/>
        </p:nvGrpSpPr>
        <p:grpSpPr bwMode="auto">
          <a:xfrm>
            <a:off x="800100" y="2727325"/>
            <a:ext cx="649288" cy="647700"/>
            <a:chOff x="0" y="0"/>
            <a:chExt cx="648072" cy="648072"/>
          </a:xfrm>
        </p:grpSpPr>
        <p:sp>
          <p:nvSpPr>
            <p:cNvPr id="13334" name="椭圆 58"/>
            <p:cNvSpPr>
              <a:spLocks noChangeArrowheads="1"/>
            </p:cNvSpPr>
            <p:nvPr/>
          </p:nvSpPr>
          <p:spPr bwMode="auto">
            <a:xfrm>
              <a:off x="0" y="0"/>
              <a:ext cx="648072" cy="648072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3335" name="图片 5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927" y="111299"/>
              <a:ext cx="380651" cy="380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420" name="Group 60"/>
          <p:cNvGrpSpPr>
            <a:grpSpLocks/>
          </p:cNvGrpSpPr>
          <p:nvPr/>
        </p:nvGrpSpPr>
        <p:grpSpPr bwMode="auto">
          <a:xfrm>
            <a:off x="1736725" y="2727325"/>
            <a:ext cx="649288" cy="647700"/>
            <a:chOff x="0" y="0"/>
            <a:chExt cx="648072" cy="648072"/>
          </a:xfrm>
        </p:grpSpPr>
        <p:sp>
          <p:nvSpPr>
            <p:cNvPr id="13332" name="椭圆 104"/>
            <p:cNvSpPr>
              <a:spLocks noChangeArrowheads="1"/>
            </p:cNvSpPr>
            <p:nvPr/>
          </p:nvSpPr>
          <p:spPr bwMode="auto">
            <a:xfrm>
              <a:off x="0" y="0"/>
              <a:ext cx="648072" cy="648072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3333" name="图片 10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927" y="111299"/>
              <a:ext cx="380651" cy="380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423" name="Group 63"/>
          <p:cNvGrpSpPr>
            <a:grpSpLocks/>
          </p:cNvGrpSpPr>
          <p:nvPr/>
        </p:nvGrpSpPr>
        <p:grpSpPr bwMode="auto">
          <a:xfrm>
            <a:off x="2673350" y="2727325"/>
            <a:ext cx="647700" cy="647700"/>
            <a:chOff x="0" y="0"/>
            <a:chExt cx="648072" cy="648072"/>
          </a:xfrm>
        </p:grpSpPr>
        <p:sp>
          <p:nvSpPr>
            <p:cNvPr id="13330" name="椭圆 107"/>
            <p:cNvSpPr>
              <a:spLocks noChangeArrowheads="1"/>
            </p:cNvSpPr>
            <p:nvPr/>
          </p:nvSpPr>
          <p:spPr bwMode="auto">
            <a:xfrm>
              <a:off x="0" y="0"/>
              <a:ext cx="648072" cy="648072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3331" name="图片 10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927" y="111299"/>
              <a:ext cx="380651" cy="380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5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5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5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5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5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5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250" tmFilter="0,0; .5, 1; 1, 1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975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5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5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5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5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250" tmFilter="0,0; .5, 1; 1, 1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1" grpId="0" bldLvl="0" animBg="1" autoUpdateAnimBg="0"/>
      <p:bldP spid="15414" grpId="0" bldLvl="0" autoUpdateAnimBg="0"/>
      <p:bldP spid="15415" grpId="0" bldLvl="0" autoUpdateAnimBg="0"/>
      <p:bldP spid="15416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39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14340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1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4342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14408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4427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28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409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4425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26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410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4423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24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411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4421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22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412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4419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20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413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4417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18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414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4415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16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14343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14387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4406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07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388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4404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05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389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4402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03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390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4400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401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391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4398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399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392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4396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397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4393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4394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395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14344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论文综述</a:t>
            </a:r>
          </a:p>
        </p:txBody>
      </p:sp>
      <p:grpSp>
        <p:nvGrpSpPr>
          <p:cNvPr id="16435" name="Group 51"/>
          <p:cNvGrpSpPr>
            <a:grpSpLocks/>
          </p:cNvGrpSpPr>
          <p:nvPr/>
        </p:nvGrpSpPr>
        <p:grpSpPr bwMode="auto">
          <a:xfrm>
            <a:off x="660400" y="2049463"/>
            <a:ext cx="1381125" cy="927100"/>
            <a:chOff x="0" y="0"/>
            <a:chExt cx="1381737" cy="926953"/>
          </a:xfrm>
        </p:grpSpPr>
        <p:sp>
          <p:nvSpPr>
            <p:cNvPr id="14381" name="Freeform 259"/>
            <p:cNvSpPr>
              <a:spLocks noChangeArrowheads="1"/>
            </p:cNvSpPr>
            <p:nvPr/>
          </p:nvSpPr>
          <p:spPr bwMode="auto">
            <a:xfrm rot="-6030245">
              <a:off x="466163" y="11379"/>
              <a:ext cx="723711" cy="1107433"/>
            </a:xfrm>
            <a:custGeom>
              <a:avLst/>
              <a:gdLst>
                <a:gd name="T0" fmla="*/ 2147483647 w 10000"/>
                <a:gd name="T1" fmla="*/ 2147483647 h 9218"/>
                <a:gd name="T2" fmla="*/ 2147483647 w 10000"/>
                <a:gd name="T3" fmla="*/ 2147483647 h 9218"/>
                <a:gd name="T4" fmla="*/ 2147483647 w 10000"/>
                <a:gd name="T5" fmla="*/ 0 h 9218"/>
                <a:gd name="T6" fmla="*/ 0 w 10000"/>
                <a:gd name="T7" fmla="*/ 2147483647 h 9218"/>
                <a:gd name="T8" fmla="*/ 2147483647 w 10000"/>
                <a:gd name="T9" fmla="*/ 2147483647 h 92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00"/>
                <a:gd name="T16" fmla="*/ 0 h 9218"/>
                <a:gd name="T17" fmla="*/ 10000 w 10000"/>
                <a:gd name="T18" fmla="*/ 9218 h 92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00" h="9218">
                  <a:moveTo>
                    <a:pt x="1159" y="9218"/>
                  </a:moveTo>
                  <a:lnTo>
                    <a:pt x="10000" y="476"/>
                  </a:lnTo>
                  <a:lnTo>
                    <a:pt x="8709" y="0"/>
                  </a:lnTo>
                  <a:lnTo>
                    <a:pt x="0" y="8650"/>
                  </a:lnTo>
                  <a:lnTo>
                    <a:pt x="1159" y="9218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82" name="Group 53"/>
            <p:cNvGrpSpPr>
              <a:grpSpLocks/>
            </p:cNvGrpSpPr>
            <p:nvPr/>
          </p:nvGrpSpPr>
          <p:grpSpPr bwMode="auto">
            <a:xfrm>
              <a:off x="0" y="0"/>
              <a:ext cx="780256" cy="787903"/>
              <a:chOff x="0" y="0"/>
              <a:chExt cx="325420" cy="328612"/>
            </a:xfrm>
          </p:grpSpPr>
          <p:grpSp>
            <p:nvGrpSpPr>
              <p:cNvPr id="14383" name="Group 54"/>
              <p:cNvGrpSpPr>
                <a:grpSpLocks/>
              </p:cNvGrpSpPr>
              <p:nvPr/>
            </p:nvGrpSpPr>
            <p:grpSpPr bwMode="auto">
              <a:xfrm rot="-6030245">
                <a:off x="-1596" y="1596"/>
                <a:ext cx="328612" cy="325420"/>
                <a:chOff x="0" y="0"/>
                <a:chExt cx="328612" cy="325420"/>
              </a:xfrm>
            </p:grpSpPr>
            <p:sp>
              <p:nvSpPr>
                <p:cNvPr id="14385" name="Freeform 26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8612" cy="325420"/>
                </a:xfrm>
                <a:custGeom>
                  <a:avLst/>
                  <a:gdLst>
                    <a:gd name="T0" fmla="*/ 2147483647 w 85"/>
                    <a:gd name="T1" fmla="*/ 2147483647 h 85"/>
                    <a:gd name="T2" fmla="*/ 2147483647 w 85"/>
                    <a:gd name="T3" fmla="*/ 2147483647 h 85"/>
                    <a:gd name="T4" fmla="*/ 2147483647 w 85"/>
                    <a:gd name="T5" fmla="*/ 2147483647 h 85"/>
                    <a:gd name="T6" fmla="*/ 2147483647 w 85"/>
                    <a:gd name="T7" fmla="*/ 2147483647 h 85"/>
                    <a:gd name="T8" fmla="*/ 2147483647 w 85"/>
                    <a:gd name="T9" fmla="*/ 2147483647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"/>
                    <a:gd name="T16" fmla="*/ 0 h 85"/>
                    <a:gd name="T17" fmla="*/ 85 w 85"/>
                    <a:gd name="T18" fmla="*/ 85 h 8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" h="85">
                      <a:moveTo>
                        <a:pt x="11" y="22"/>
                      </a:moveTo>
                      <a:cubicBezTo>
                        <a:pt x="22" y="5"/>
                        <a:pt x="45" y="0"/>
                        <a:pt x="63" y="11"/>
                      </a:cubicBezTo>
                      <a:cubicBezTo>
                        <a:pt x="80" y="22"/>
                        <a:pt x="85" y="45"/>
                        <a:pt x="74" y="63"/>
                      </a:cubicBezTo>
                      <a:cubicBezTo>
                        <a:pt x="62" y="80"/>
                        <a:pt x="39" y="85"/>
                        <a:pt x="22" y="74"/>
                      </a:cubicBezTo>
                      <a:cubicBezTo>
                        <a:pt x="4" y="62"/>
                        <a:pt x="0" y="39"/>
                        <a:pt x="11" y="22"/>
                      </a:cubicBezTo>
                      <a:close/>
                    </a:path>
                  </a:pathLst>
                </a:custGeom>
                <a:solidFill>
                  <a:srgbClr val="686C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6" name="Freeform 261"/>
                <p:cNvSpPr>
                  <a:spLocks noChangeArrowheads="1"/>
                </p:cNvSpPr>
                <p:nvPr/>
              </p:nvSpPr>
              <p:spPr bwMode="auto">
                <a:xfrm>
                  <a:off x="49213" y="46826"/>
                  <a:ext cx="228600" cy="228594"/>
                </a:xfrm>
                <a:custGeom>
                  <a:avLst/>
                  <a:gdLst>
                    <a:gd name="T0" fmla="*/ 2147483647 w 38"/>
                    <a:gd name="T1" fmla="*/ 2147483647 h 38"/>
                    <a:gd name="T2" fmla="*/ 2147483647 w 38"/>
                    <a:gd name="T3" fmla="*/ 2147483647 h 38"/>
                    <a:gd name="T4" fmla="*/ 2147483647 w 38"/>
                    <a:gd name="T5" fmla="*/ 2147483647 h 38"/>
                    <a:gd name="T6" fmla="*/ 2147483647 w 38"/>
                    <a:gd name="T7" fmla="*/ 2147483647 h 38"/>
                    <a:gd name="T8" fmla="*/ 2147483647 w 38"/>
                    <a:gd name="T9" fmla="*/ 2147483647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"/>
                    <a:gd name="T16" fmla="*/ 0 h 38"/>
                    <a:gd name="T17" fmla="*/ 38 w 38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" h="38">
                      <a:moveTo>
                        <a:pt x="5" y="10"/>
                      </a:moveTo>
                      <a:cubicBezTo>
                        <a:pt x="10" y="2"/>
                        <a:pt x="21" y="0"/>
                        <a:pt x="28" y="5"/>
                      </a:cubicBezTo>
                      <a:cubicBezTo>
                        <a:pt x="36" y="10"/>
                        <a:pt x="38" y="21"/>
                        <a:pt x="33" y="28"/>
                      </a:cubicBezTo>
                      <a:cubicBezTo>
                        <a:pt x="28" y="36"/>
                        <a:pt x="18" y="38"/>
                        <a:pt x="10" y="33"/>
                      </a:cubicBezTo>
                      <a:cubicBezTo>
                        <a:pt x="2" y="28"/>
                        <a:pt x="0" y="18"/>
                        <a:pt x="5" y="10"/>
                      </a:cubicBezTo>
                      <a:close/>
                    </a:path>
                  </a:pathLst>
                </a:custGeom>
                <a:solidFill>
                  <a:srgbClr val="FDF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4384" name="TextBox 682"/>
              <p:cNvSpPr>
                <a:spLocks noChangeArrowheads="1"/>
              </p:cNvSpPr>
              <p:nvPr/>
            </p:nvSpPr>
            <p:spPr bwMode="auto">
              <a:xfrm>
                <a:off x="78951" y="64402"/>
                <a:ext cx="155908" cy="1925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1</a:t>
                </a:r>
                <a:endParaRPr lang="zh-CN" altLang="en-US" sz="2400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16442" name="Group 58"/>
          <p:cNvGrpSpPr>
            <a:grpSpLocks/>
          </p:cNvGrpSpPr>
          <p:nvPr/>
        </p:nvGrpSpPr>
        <p:grpSpPr bwMode="auto">
          <a:xfrm>
            <a:off x="1555750" y="4159250"/>
            <a:ext cx="1111250" cy="1436688"/>
            <a:chOff x="0" y="0"/>
            <a:chExt cx="1111476" cy="1436886"/>
          </a:xfrm>
        </p:grpSpPr>
        <p:sp>
          <p:nvSpPr>
            <p:cNvPr id="14375" name="Freeform 259"/>
            <p:cNvSpPr>
              <a:spLocks noChangeArrowheads="1"/>
            </p:cNvSpPr>
            <p:nvPr/>
          </p:nvSpPr>
          <p:spPr bwMode="auto">
            <a:xfrm rot="-10532261">
              <a:off x="387765" y="0"/>
              <a:ext cx="723711" cy="1107433"/>
            </a:xfrm>
            <a:custGeom>
              <a:avLst/>
              <a:gdLst>
                <a:gd name="T0" fmla="*/ 2147483647 w 10000"/>
                <a:gd name="T1" fmla="*/ 2147483647 h 9218"/>
                <a:gd name="T2" fmla="*/ 2147483647 w 10000"/>
                <a:gd name="T3" fmla="*/ 2147483647 h 9218"/>
                <a:gd name="T4" fmla="*/ 2147483647 w 10000"/>
                <a:gd name="T5" fmla="*/ 0 h 9218"/>
                <a:gd name="T6" fmla="*/ 0 w 10000"/>
                <a:gd name="T7" fmla="*/ 2147483647 h 9218"/>
                <a:gd name="T8" fmla="*/ 2147483647 w 10000"/>
                <a:gd name="T9" fmla="*/ 2147483647 h 92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00"/>
                <a:gd name="T16" fmla="*/ 0 h 9218"/>
                <a:gd name="T17" fmla="*/ 10000 w 10000"/>
                <a:gd name="T18" fmla="*/ 9218 h 92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00" h="9218">
                  <a:moveTo>
                    <a:pt x="1159" y="9218"/>
                  </a:moveTo>
                  <a:lnTo>
                    <a:pt x="10000" y="476"/>
                  </a:lnTo>
                  <a:lnTo>
                    <a:pt x="8709" y="0"/>
                  </a:lnTo>
                  <a:lnTo>
                    <a:pt x="0" y="8650"/>
                  </a:lnTo>
                  <a:lnTo>
                    <a:pt x="1159" y="9218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76" name="Group 60"/>
            <p:cNvGrpSpPr>
              <a:grpSpLocks/>
            </p:cNvGrpSpPr>
            <p:nvPr/>
          </p:nvGrpSpPr>
          <p:grpSpPr bwMode="auto">
            <a:xfrm>
              <a:off x="0" y="596296"/>
              <a:ext cx="848833" cy="840590"/>
              <a:chOff x="0" y="0"/>
              <a:chExt cx="871486" cy="863022"/>
            </a:xfrm>
          </p:grpSpPr>
          <p:grpSp>
            <p:nvGrpSpPr>
              <p:cNvPr id="14377" name="Group 61"/>
              <p:cNvGrpSpPr>
                <a:grpSpLocks/>
              </p:cNvGrpSpPr>
              <p:nvPr/>
            </p:nvGrpSpPr>
            <p:grpSpPr bwMode="auto">
              <a:xfrm rot="-1403406">
                <a:off x="0" y="0"/>
                <a:ext cx="871486" cy="863022"/>
                <a:chOff x="0" y="0"/>
                <a:chExt cx="328612" cy="325420"/>
              </a:xfrm>
            </p:grpSpPr>
            <p:sp>
              <p:nvSpPr>
                <p:cNvPr id="14379" name="Freeform 26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8612" cy="325420"/>
                </a:xfrm>
                <a:custGeom>
                  <a:avLst/>
                  <a:gdLst>
                    <a:gd name="T0" fmla="*/ 2147483647 w 85"/>
                    <a:gd name="T1" fmla="*/ 2147483647 h 85"/>
                    <a:gd name="T2" fmla="*/ 2147483647 w 85"/>
                    <a:gd name="T3" fmla="*/ 2147483647 h 85"/>
                    <a:gd name="T4" fmla="*/ 2147483647 w 85"/>
                    <a:gd name="T5" fmla="*/ 2147483647 h 85"/>
                    <a:gd name="T6" fmla="*/ 2147483647 w 85"/>
                    <a:gd name="T7" fmla="*/ 2147483647 h 85"/>
                    <a:gd name="T8" fmla="*/ 2147483647 w 85"/>
                    <a:gd name="T9" fmla="*/ 2147483647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"/>
                    <a:gd name="T16" fmla="*/ 0 h 85"/>
                    <a:gd name="T17" fmla="*/ 85 w 85"/>
                    <a:gd name="T18" fmla="*/ 85 h 8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" h="85">
                      <a:moveTo>
                        <a:pt x="11" y="22"/>
                      </a:moveTo>
                      <a:cubicBezTo>
                        <a:pt x="22" y="5"/>
                        <a:pt x="45" y="0"/>
                        <a:pt x="63" y="11"/>
                      </a:cubicBezTo>
                      <a:cubicBezTo>
                        <a:pt x="80" y="22"/>
                        <a:pt x="85" y="45"/>
                        <a:pt x="74" y="63"/>
                      </a:cubicBezTo>
                      <a:cubicBezTo>
                        <a:pt x="62" y="80"/>
                        <a:pt x="39" y="85"/>
                        <a:pt x="22" y="74"/>
                      </a:cubicBezTo>
                      <a:cubicBezTo>
                        <a:pt x="4" y="62"/>
                        <a:pt x="0" y="39"/>
                        <a:pt x="11" y="22"/>
                      </a:cubicBezTo>
                      <a:close/>
                    </a:path>
                  </a:pathLst>
                </a:custGeom>
                <a:solidFill>
                  <a:srgbClr val="686C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0" name="Freeform 261"/>
                <p:cNvSpPr>
                  <a:spLocks noChangeArrowheads="1"/>
                </p:cNvSpPr>
                <p:nvPr/>
              </p:nvSpPr>
              <p:spPr bwMode="auto">
                <a:xfrm>
                  <a:off x="36070" y="33683"/>
                  <a:ext cx="254886" cy="254879"/>
                </a:xfrm>
                <a:custGeom>
                  <a:avLst/>
                  <a:gdLst>
                    <a:gd name="T0" fmla="*/ 2147483647 w 38"/>
                    <a:gd name="T1" fmla="*/ 2147483647 h 38"/>
                    <a:gd name="T2" fmla="*/ 2147483647 w 38"/>
                    <a:gd name="T3" fmla="*/ 2147483647 h 38"/>
                    <a:gd name="T4" fmla="*/ 2147483647 w 38"/>
                    <a:gd name="T5" fmla="*/ 2147483647 h 38"/>
                    <a:gd name="T6" fmla="*/ 2147483647 w 38"/>
                    <a:gd name="T7" fmla="*/ 2147483647 h 38"/>
                    <a:gd name="T8" fmla="*/ 2147483647 w 38"/>
                    <a:gd name="T9" fmla="*/ 2147483647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"/>
                    <a:gd name="T16" fmla="*/ 0 h 38"/>
                    <a:gd name="T17" fmla="*/ 38 w 38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" h="38">
                      <a:moveTo>
                        <a:pt x="5" y="10"/>
                      </a:moveTo>
                      <a:cubicBezTo>
                        <a:pt x="10" y="2"/>
                        <a:pt x="21" y="0"/>
                        <a:pt x="28" y="5"/>
                      </a:cubicBezTo>
                      <a:cubicBezTo>
                        <a:pt x="36" y="10"/>
                        <a:pt x="38" y="21"/>
                        <a:pt x="33" y="28"/>
                      </a:cubicBezTo>
                      <a:cubicBezTo>
                        <a:pt x="28" y="36"/>
                        <a:pt x="18" y="38"/>
                        <a:pt x="10" y="33"/>
                      </a:cubicBezTo>
                      <a:cubicBezTo>
                        <a:pt x="2" y="28"/>
                        <a:pt x="0" y="18"/>
                        <a:pt x="5" y="10"/>
                      </a:cubicBezTo>
                      <a:close/>
                    </a:path>
                  </a:pathLst>
                </a:custGeom>
                <a:solidFill>
                  <a:srgbClr val="FDF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4378" name="TextBox 682"/>
              <p:cNvSpPr>
                <a:spLocks noChangeArrowheads="1"/>
              </p:cNvSpPr>
              <p:nvPr/>
            </p:nvSpPr>
            <p:spPr bwMode="auto">
              <a:xfrm>
                <a:off x="226349" y="212661"/>
                <a:ext cx="383796" cy="473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4</a:t>
                </a:r>
                <a:endParaRPr lang="zh-CN" altLang="en-US" sz="2400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16449" name="Group 65"/>
          <p:cNvGrpSpPr>
            <a:grpSpLocks/>
          </p:cNvGrpSpPr>
          <p:nvPr/>
        </p:nvGrpSpPr>
        <p:grpSpPr bwMode="auto">
          <a:xfrm>
            <a:off x="4308475" y="3594100"/>
            <a:ext cx="1455738" cy="962025"/>
            <a:chOff x="0" y="0"/>
            <a:chExt cx="1454628" cy="962653"/>
          </a:xfrm>
        </p:grpSpPr>
        <p:sp>
          <p:nvSpPr>
            <p:cNvPr id="14369" name="Freeform 262"/>
            <p:cNvSpPr>
              <a:spLocks noChangeArrowheads="1"/>
            </p:cNvSpPr>
            <p:nvPr/>
          </p:nvSpPr>
          <p:spPr bwMode="auto">
            <a:xfrm rot="-679812">
              <a:off x="0" y="0"/>
              <a:ext cx="1182312" cy="823804"/>
            </a:xfrm>
            <a:custGeom>
              <a:avLst/>
              <a:gdLst>
                <a:gd name="T0" fmla="*/ 0 w 620"/>
                <a:gd name="T1" fmla="*/ 2147483647 h 432"/>
                <a:gd name="T2" fmla="*/ 2147483647 w 620"/>
                <a:gd name="T3" fmla="*/ 2147483647 h 432"/>
                <a:gd name="T4" fmla="*/ 2147483647 w 620"/>
                <a:gd name="T5" fmla="*/ 2147483647 h 432"/>
                <a:gd name="T6" fmla="*/ 2147483647 w 620"/>
                <a:gd name="T7" fmla="*/ 0 h 432"/>
                <a:gd name="T8" fmla="*/ 0 w 620"/>
                <a:gd name="T9" fmla="*/ 2147483647 h 4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0"/>
                <a:gd name="T16" fmla="*/ 0 h 432"/>
                <a:gd name="T17" fmla="*/ 620 w 620"/>
                <a:gd name="T18" fmla="*/ 432 h 4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0" h="432">
                  <a:moveTo>
                    <a:pt x="0" y="49"/>
                  </a:moveTo>
                  <a:lnTo>
                    <a:pt x="588" y="432"/>
                  </a:lnTo>
                  <a:lnTo>
                    <a:pt x="620" y="382"/>
                  </a:lnTo>
                  <a:lnTo>
                    <a:pt x="32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70" name="Group 67"/>
            <p:cNvGrpSpPr>
              <a:grpSpLocks/>
            </p:cNvGrpSpPr>
            <p:nvPr/>
          </p:nvGrpSpPr>
          <p:grpSpPr bwMode="auto">
            <a:xfrm>
              <a:off x="749772" y="264644"/>
              <a:ext cx="704856" cy="698009"/>
              <a:chOff x="0" y="0"/>
              <a:chExt cx="586778" cy="581078"/>
            </a:xfrm>
          </p:grpSpPr>
          <p:grpSp>
            <p:nvGrpSpPr>
              <p:cNvPr id="14371" name="Group 68"/>
              <p:cNvGrpSpPr>
                <a:grpSpLocks/>
              </p:cNvGrpSpPr>
              <p:nvPr/>
            </p:nvGrpSpPr>
            <p:grpSpPr bwMode="auto">
              <a:xfrm rot="-679812">
                <a:off x="0" y="0"/>
                <a:ext cx="586778" cy="581078"/>
                <a:chOff x="0" y="0"/>
                <a:chExt cx="328612" cy="325420"/>
              </a:xfrm>
            </p:grpSpPr>
            <p:sp>
              <p:nvSpPr>
                <p:cNvPr id="14373" name="Freeform 26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8612" cy="325420"/>
                </a:xfrm>
                <a:custGeom>
                  <a:avLst/>
                  <a:gdLst>
                    <a:gd name="T0" fmla="*/ 2147483647 w 85"/>
                    <a:gd name="T1" fmla="*/ 2147483647 h 85"/>
                    <a:gd name="T2" fmla="*/ 2147483647 w 85"/>
                    <a:gd name="T3" fmla="*/ 2147483647 h 85"/>
                    <a:gd name="T4" fmla="*/ 2147483647 w 85"/>
                    <a:gd name="T5" fmla="*/ 2147483647 h 85"/>
                    <a:gd name="T6" fmla="*/ 2147483647 w 85"/>
                    <a:gd name="T7" fmla="*/ 2147483647 h 85"/>
                    <a:gd name="T8" fmla="*/ 2147483647 w 85"/>
                    <a:gd name="T9" fmla="*/ 2147483647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"/>
                    <a:gd name="T16" fmla="*/ 0 h 85"/>
                    <a:gd name="T17" fmla="*/ 85 w 85"/>
                    <a:gd name="T18" fmla="*/ 85 h 8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" h="85">
                      <a:moveTo>
                        <a:pt x="11" y="22"/>
                      </a:moveTo>
                      <a:cubicBezTo>
                        <a:pt x="22" y="5"/>
                        <a:pt x="45" y="0"/>
                        <a:pt x="63" y="11"/>
                      </a:cubicBezTo>
                      <a:cubicBezTo>
                        <a:pt x="80" y="22"/>
                        <a:pt x="85" y="45"/>
                        <a:pt x="74" y="63"/>
                      </a:cubicBezTo>
                      <a:cubicBezTo>
                        <a:pt x="62" y="80"/>
                        <a:pt x="39" y="85"/>
                        <a:pt x="22" y="74"/>
                      </a:cubicBezTo>
                      <a:cubicBezTo>
                        <a:pt x="4" y="62"/>
                        <a:pt x="0" y="39"/>
                        <a:pt x="11" y="22"/>
                      </a:cubicBezTo>
                      <a:close/>
                    </a:path>
                  </a:pathLst>
                </a:custGeom>
                <a:solidFill>
                  <a:srgbClr val="686C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74" name="Freeform 261"/>
                <p:cNvSpPr>
                  <a:spLocks noChangeArrowheads="1"/>
                </p:cNvSpPr>
                <p:nvPr/>
              </p:nvSpPr>
              <p:spPr bwMode="auto">
                <a:xfrm>
                  <a:off x="41419" y="39032"/>
                  <a:ext cx="244189" cy="244182"/>
                </a:xfrm>
                <a:custGeom>
                  <a:avLst/>
                  <a:gdLst>
                    <a:gd name="T0" fmla="*/ 2147483647 w 38"/>
                    <a:gd name="T1" fmla="*/ 2147483647 h 38"/>
                    <a:gd name="T2" fmla="*/ 2147483647 w 38"/>
                    <a:gd name="T3" fmla="*/ 2147483647 h 38"/>
                    <a:gd name="T4" fmla="*/ 2147483647 w 38"/>
                    <a:gd name="T5" fmla="*/ 2147483647 h 38"/>
                    <a:gd name="T6" fmla="*/ 2147483647 w 38"/>
                    <a:gd name="T7" fmla="*/ 2147483647 h 38"/>
                    <a:gd name="T8" fmla="*/ 2147483647 w 38"/>
                    <a:gd name="T9" fmla="*/ 2147483647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"/>
                    <a:gd name="T16" fmla="*/ 0 h 38"/>
                    <a:gd name="T17" fmla="*/ 38 w 38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" h="38">
                      <a:moveTo>
                        <a:pt x="5" y="10"/>
                      </a:moveTo>
                      <a:cubicBezTo>
                        <a:pt x="10" y="2"/>
                        <a:pt x="21" y="0"/>
                        <a:pt x="28" y="5"/>
                      </a:cubicBezTo>
                      <a:cubicBezTo>
                        <a:pt x="36" y="10"/>
                        <a:pt x="38" y="21"/>
                        <a:pt x="33" y="28"/>
                      </a:cubicBezTo>
                      <a:cubicBezTo>
                        <a:pt x="28" y="36"/>
                        <a:pt x="18" y="38"/>
                        <a:pt x="10" y="33"/>
                      </a:cubicBezTo>
                      <a:cubicBezTo>
                        <a:pt x="2" y="28"/>
                        <a:pt x="0" y="18"/>
                        <a:pt x="5" y="10"/>
                      </a:cubicBezTo>
                      <a:close/>
                    </a:path>
                  </a:pathLst>
                </a:custGeom>
                <a:solidFill>
                  <a:srgbClr val="FDF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4372" name="TextBox 682"/>
              <p:cNvSpPr>
                <a:spLocks noChangeArrowheads="1"/>
              </p:cNvSpPr>
              <p:nvPr/>
            </p:nvSpPr>
            <p:spPr bwMode="auto">
              <a:xfrm>
                <a:off x="143075" y="108326"/>
                <a:ext cx="311197" cy="384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3</a:t>
                </a:r>
                <a:endParaRPr lang="zh-CN" altLang="en-US" sz="2400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16456" name="Group 72"/>
          <p:cNvGrpSpPr>
            <a:grpSpLocks/>
          </p:cNvGrpSpPr>
          <p:nvPr/>
        </p:nvGrpSpPr>
        <p:grpSpPr bwMode="auto">
          <a:xfrm>
            <a:off x="3838575" y="920750"/>
            <a:ext cx="1189038" cy="1073150"/>
            <a:chOff x="0" y="0"/>
            <a:chExt cx="1188792" cy="1073342"/>
          </a:xfrm>
        </p:grpSpPr>
        <p:sp>
          <p:nvSpPr>
            <p:cNvPr id="14363" name="Freeform 256"/>
            <p:cNvSpPr>
              <a:spLocks noChangeArrowheads="1"/>
            </p:cNvSpPr>
            <p:nvPr/>
          </p:nvSpPr>
          <p:spPr bwMode="auto">
            <a:xfrm rot="-1403406">
              <a:off x="0" y="359073"/>
              <a:ext cx="1075563" cy="714269"/>
            </a:xfrm>
            <a:custGeom>
              <a:avLst/>
              <a:gdLst>
                <a:gd name="T0" fmla="*/ 2147483647 w 9231"/>
                <a:gd name="T1" fmla="*/ 2147483647 h 9364"/>
                <a:gd name="T2" fmla="*/ 2147483647 w 9231"/>
                <a:gd name="T3" fmla="*/ 2147483647 h 9364"/>
                <a:gd name="T4" fmla="*/ 2147483647 w 9231"/>
                <a:gd name="T5" fmla="*/ 0 h 9364"/>
                <a:gd name="T6" fmla="*/ 0 w 9231"/>
                <a:gd name="T7" fmla="*/ 2147483647 h 9364"/>
                <a:gd name="T8" fmla="*/ 2147483647 w 9231"/>
                <a:gd name="T9" fmla="*/ 2147483647 h 9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31"/>
                <a:gd name="T16" fmla="*/ 0 h 9364"/>
                <a:gd name="T17" fmla="*/ 9231 w 9231"/>
                <a:gd name="T18" fmla="*/ 9364 h 93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31" h="9364">
                  <a:moveTo>
                    <a:pt x="474" y="9364"/>
                  </a:moveTo>
                  <a:lnTo>
                    <a:pt x="9073" y="2026"/>
                  </a:lnTo>
                  <a:cubicBezTo>
                    <a:pt x="9126" y="1351"/>
                    <a:pt x="9178" y="675"/>
                    <a:pt x="9231" y="0"/>
                  </a:cubicBezTo>
                  <a:lnTo>
                    <a:pt x="0" y="8064"/>
                  </a:lnTo>
                  <a:lnTo>
                    <a:pt x="474" y="9364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64" name="Group 74"/>
            <p:cNvGrpSpPr>
              <a:grpSpLocks/>
            </p:cNvGrpSpPr>
            <p:nvPr/>
          </p:nvGrpSpPr>
          <p:grpSpPr bwMode="auto">
            <a:xfrm>
              <a:off x="339959" y="0"/>
              <a:ext cx="848833" cy="840590"/>
              <a:chOff x="0" y="0"/>
              <a:chExt cx="871486" cy="863022"/>
            </a:xfrm>
          </p:grpSpPr>
          <p:grpSp>
            <p:nvGrpSpPr>
              <p:cNvPr id="14365" name="Group 75"/>
              <p:cNvGrpSpPr>
                <a:grpSpLocks/>
              </p:cNvGrpSpPr>
              <p:nvPr/>
            </p:nvGrpSpPr>
            <p:grpSpPr bwMode="auto">
              <a:xfrm rot="-1403406">
                <a:off x="0" y="0"/>
                <a:ext cx="871486" cy="863022"/>
                <a:chOff x="0" y="0"/>
                <a:chExt cx="328612" cy="325420"/>
              </a:xfrm>
            </p:grpSpPr>
            <p:sp>
              <p:nvSpPr>
                <p:cNvPr id="14367" name="Freeform 26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8612" cy="325420"/>
                </a:xfrm>
                <a:custGeom>
                  <a:avLst/>
                  <a:gdLst>
                    <a:gd name="T0" fmla="*/ 2147483647 w 85"/>
                    <a:gd name="T1" fmla="*/ 2147483647 h 85"/>
                    <a:gd name="T2" fmla="*/ 2147483647 w 85"/>
                    <a:gd name="T3" fmla="*/ 2147483647 h 85"/>
                    <a:gd name="T4" fmla="*/ 2147483647 w 85"/>
                    <a:gd name="T5" fmla="*/ 2147483647 h 85"/>
                    <a:gd name="T6" fmla="*/ 2147483647 w 85"/>
                    <a:gd name="T7" fmla="*/ 2147483647 h 85"/>
                    <a:gd name="T8" fmla="*/ 2147483647 w 85"/>
                    <a:gd name="T9" fmla="*/ 2147483647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"/>
                    <a:gd name="T16" fmla="*/ 0 h 85"/>
                    <a:gd name="T17" fmla="*/ 85 w 85"/>
                    <a:gd name="T18" fmla="*/ 85 h 8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" h="85">
                      <a:moveTo>
                        <a:pt x="11" y="22"/>
                      </a:moveTo>
                      <a:cubicBezTo>
                        <a:pt x="22" y="5"/>
                        <a:pt x="45" y="0"/>
                        <a:pt x="63" y="11"/>
                      </a:cubicBezTo>
                      <a:cubicBezTo>
                        <a:pt x="80" y="22"/>
                        <a:pt x="85" y="45"/>
                        <a:pt x="74" y="63"/>
                      </a:cubicBezTo>
                      <a:cubicBezTo>
                        <a:pt x="62" y="80"/>
                        <a:pt x="39" y="85"/>
                        <a:pt x="22" y="74"/>
                      </a:cubicBezTo>
                      <a:cubicBezTo>
                        <a:pt x="4" y="62"/>
                        <a:pt x="0" y="39"/>
                        <a:pt x="11" y="22"/>
                      </a:cubicBezTo>
                      <a:close/>
                    </a:path>
                  </a:pathLst>
                </a:custGeom>
                <a:solidFill>
                  <a:srgbClr val="686C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68" name="Freeform 261"/>
                <p:cNvSpPr>
                  <a:spLocks noChangeArrowheads="1"/>
                </p:cNvSpPr>
                <p:nvPr/>
              </p:nvSpPr>
              <p:spPr bwMode="auto">
                <a:xfrm>
                  <a:off x="36070" y="33683"/>
                  <a:ext cx="254886" cy="254879"/>
                </a:xfrm>
                <a:custGeom>
                  <a:avLst/>
                  <a:gdLst>
                    <a:gd name="T0" fmla="*/ 2147483647 w 38"/>
                    <a:gd name="T1" fmla="*/ 2147483647 h 38"/>
                    <a:gd name="T2" fmla="*/ 2147483647 w 38"/>
                    <a:gd name="T3" fmla="*/ 2147483647 h 38"/>
                    <a:gd name="T4" fmla="*/ 2147483647 w 38"/>
                    <a:gd name="T5" fmla="*/ 2147483647 h 38"/>
                    <a:gd name="T6" fmla="*/ 2147483647 w 38"/>
                    <a:gd name="T7" fmla="*/ 2147483647 h 38"/>
                    <a:gd name="T8" fmla="*/ 2147483647 w 38"/>
                    <a:gd name="T9" fmla="*/ 2147483647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"/>
                    <a:gd name="T16" fmla="*/ 0 h 38"/>
                    <a:gd name="T17" fmla="*/ 38 w 38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" h="38">
                      <a:moveTo>
                        <a:pt x="5" y="10"/>
                      </a:moveTo>
                      <a:cubicBezTo>
                        <a:pt x="10" y="2"/>
                        <a:pt x="21" y="0"/>
                        <a:pt x="28" y="5"/>
                      </a:cubicBezTo>
                      <a:cubicBezTo>
                        <a:pt x="36" y="10"/>
                        <a:pt x="38" y="21"/>
                        <a:pt x="33" y="28"/>
                      </a:cubicBezTo>
                      <a:cubicBezTo>
                        <a:pt x="28" y="36"/>
                        <a:pt x="18" y="38"/>
                        <a:pt x="10" y="33"/>
                      </a:cubicBezTo>
                      <a:cubicBezTo>
                        <a:pt x="2" y="28"/>
                        <a:pt x="0" y="18"/>
                        <a:pt x="5" y="10"/>
                      </a:cubicBezTo>
                      <a:close/>
                    </a:path>
                  </a:pathLst>
                </a:custGeom>
                <a:solidFill>
                  <a:srgbClr val="FDF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4366" name="TextBox 682"/>
              <p:cNvSpPr>
                <a:spLocks noChangeArrowheads="1"/>
              </p:cNvSpPr>
              <p:nvPr/>
            </p:nvSpPr>
            <p:spPr bwMode="auto">
              <a:xfrm>
                <a:off x="249852" y="199722"/>
                <a:ext cx="383796" cy="473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2</a:t>
                </a:r>
                <a:endParaRPr lang="zh-CN" altLang="en-US" sz="2400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sp>
        <p:nvSpPr>
          <p:cNvPr id="16463" name="Freeform 23"/>
          <p:cNvSpPr>
            <a:spLocks noEditPoints="1" noChangeArrowheads="1"/>
          </p:cNvSpPr>
          <p:nvPr/>
        </p:nvSpPr>
        <p:spPr bwMode="auto">
          <a:xfrm>
            <a:off x="2565400" y="2603500"/>
            <a:ext cx="1471613" cy="1403350"/>
          </a:xfrm>
          <a:custGeom>
            <a:avLst/>
            <a:gdLst>
              <a:gd name="T0" fmla="*/ 2147483647 w 641"/>
              <a:gd name="T1" fmla="*/ 2147483647 h 611"/>
              <a:gd name="T2" fmla="*/ 2147483647 w 641"/>
              <a:gd name="T3" fmla="*/ 2147483647 h 611"/>
              <a:gd name="T4" fmla="*/ 0 w 641"/>
              <a:gd name="T5" fmla="*/ 2147483647 h 611"/>
              <a:gd name="T6" fmla="*/ 2147483647 w 641"/>
              <a:gd name="T7" fmla="*/ 2147483647 h 611"/>
              <a:gd name="T8" fmla="*/ 2147483647 w 641"/>
              <a:gd name="T9" fmla="*/ 0 h 611"/>
              <a:gd name="T10" fmla="*/ 2147483647 w 641"/>
              <a:gd name="T11" fmla="*/ 2147483647 h 611"/>
              <a:gd name="T12" fmla="*/ 2147483647 w 641"/>
              <a:gd name="T13" fmla="*/ 2147483647 h 611"/>
              <a:gd name="T14" fmla="*/ 2147483647 w 641"/>
              <a:gd name="T15" fmla="*/ 2147483647 h 611"/>
              <a:gd name="T16" fmla="*/ 2147483647 w 641"/>
              <a:gd name="T17" fmla="*/ 2147483647 h 611"/>
              <a:gd name="T18" fmla="*/ 2147483647 w 641"/>
              <a:gd name="T19" fmla="*/ 2147483647 h 611"/>
              <a:gd name="T20" fmla="*/ 2147483647 w 641"/>
              <a:gd name="T21" fmla="*/ 2147483647 h 611"/>
              <a:gd name="T22" fmla="*/ 2147483647 w 641"/>
              <a:gd name="T23" fmla="*/ 2147483647 h 611"/>
              <a:gd name="T24" fmla="*/ 2147483647 w 641"/>
              <a:gd name="T25" fmla="*/ 2147483647 h 611"/>
              <a:gd name="T26" fmla="*/ 2147483647 w 641"/>
              <a:gd name="T27" fmla="*/ 2147483647 h 611"/>
              <a:gd name="T28" fmla="*/ 2147483647 w 641"/>
              <a:gd name="T29" fmla="*/ 2147483647 h 611"/>
              <a:gd name="T30" fmla="*/ 2147483647 w 641"/>
              <a:gd name="T31" fmla="*/ 2147483647 h 61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41"/>
              <a:gd name="T49" fmla="*/ 0 h 611"/>
              <a:gd name="T50" fmla="*/ 641 w 641"/>
              <a:gd name="T51" fmla="*/ 611 h 611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41" h="611">
                <a:moveTo>
                  <a:pt x="306" y="611"/>
                </a:moveTo>
                <a:cubicBezTo>
                  <a:pt x="224" y="611"/>
                  <a:pt x="148" y="580"/>
                  <a:pt x="90" y="522"/>
                </a:cubicBezTo>
                <a:cubicBezTo>
                  <a:pt x="32" y="464"/>
                  <a:pt x="0" y="387"/>
                  <a:pt x="0" y="306"/>
                </a:cubicBezTo>
                <a:cubicBezTo>
                  <a:pt x="0" y="224"/>
                  <a:pt x="32" y="147"/>
                  <a:pt x="90" y="90"/>
                </a:cubicBezTo>
                <a:cubicBezTo>
                  <a:pt x="148" y="32"/>
                  <a:pt x="224" y="0"/>
                  <a:pt x="306" y="0"/>
                </a:cubicBezTo>
                <a:cubicBezTo>
                  <a:pt x="388" y="0"/>
                  <a:pt x="464" y="32"/>
                  <a:pt x="522" y="90"/>
                </a:cubicBezTo>
                <a:cubicBezTo>
                  <a:pt x="641" y="209"/>
                  <a:pt x="641" y="403"/>
                  <a:pt x="522" y="522"/>
                </a:cubicBezTo>
                <a:cubicBezTo>
                  <a:pt x="464" y="580"/>
                  <a:pt x="388" y="611"/>
                  <a:pt x="306" y="611"/>
                </a:cubicBezTo>
                <a:close/>
                <a:moveTo>
                  <a:pt x="306" y="32"/>
                </a:moveTo>
                <a:cubicBezTo>
                  <a:pt x="233" y="32"/>
                  <a:pt x="164" y="61"/>
                  <a:pt x="113" y="112"/>
                </a:cubicBezTo>
                <a:cubicBezTo>
                  <a:pt x="61" y="164"/>
                  <a:pt x="32" y="233"/>
                  <a:pt x="32" y="306"/>
                </a:cubicBezTo>
                <a:cubicBezTo>
                  <a:pt x="32" y="379"/>
                  <a:pt x="61" y="447"/>
                  <a:pt x="113" y="499"/>
                </a:cubicBezTo>
                <a:cubicBezTo>
                  <a:pt x="164" y="551"/>
                  <a:pt x="233" y="579"/>
                  <a:pt x="306" y="579"/>
                </a:cubicBezTo>
                <a:cubicBezTo>
                  <a:pt x="379" y="579"/>
                  <a:pt x="448" y="551"/>
                  <a:pt x="500" y="499"/>
                </a:cubicBezTo>
                <a:cubicBezTo>
                  <a:pt x="606" y="392"/>
                  <a:pt x="606" y="219"/>
                  <a:pt x="500" y="112"/>
                </a:cubicBezTo>
                <a:cubicBezTo>
                  <a:pt x="448" y="61"/>
                  <a:pt x="379" y="32"/>
                  <a:pt x="306" y="32"/>
                </a:cubicBez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64" name="Oval 24"/>
          <p:cNvSpPr>
            <a:spLocks noChangeArrowheads="1"/>
          </p:cNvSpPr>
          <p:nvPr/>
        </p:nvSpPr>
        <p:spPr bwMode="auto">
          <a:xfrm>
            <a:off x="3014663" y="3038475"/>
            <a:ext cx="525462" cy="522288"/>
          </a:xfrm>
          <a:prstGeom prst="ellipse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465" name="空心弧 124"/>
          <p:cNvSpPr>
            <a:spLocks noChangeArrowheads="1"/>
          </p:cNvSpPr>
          <p:nvPr/>
        </p:nvSpPr>
        <p:spPr bwMode="auto">
          <a:xfrm>
            <a:off x="1644650" y="1660525"/>
            <a:ext cx="3276600" cy="3276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34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593" y="5040"/>
                </a:moveTo>
                <a:cubicBezTo>
                  <a:pt x="7814" y="4148"/>
                  <a:pt x="9287" y="3668"/>
                  <a:pt x="10799" y="3668"/>
                </a:cubicBezTo>
                <a:cubicBezTo>
                  <a:pt x="12312" y="3667"/>
                  <a:pt x="13785" y="4148"/>
                  <a:pt x="15006" y="5040"/>
                </a:cubicBezTo>
                <a:lnTo>
                  <a:pt x="17170" y="2078"/>
                </a:lnTo>
                <a:cubicBezTo>
                  <a:pt x="15320" y="727"/>
                  <a:pt x="13090" y="0"/>
                  <a:pt x="10800" y="0"/>
                </a:cubicBezTo>
                <a:cubicBezTo>
                  <a:pt x="8509" y="-1"/>
                  <a:pt x="6279" y="727"/>
                  <a:pt x="4429" y="2078"/>
                </a:cubicBezTo>
                <a:lnTo>
                  <a:pt x="6593" y="5040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66" name="空心弧 125"/>
          <p:cNvSpPr>
            <a:spLocks noChangeArrowheads="1"/>
          </p:cNvSpPr>
          <p:nvPr/>
        </p:nvSpPr>
        <p:spPr bwMode="auto">
          <a:xfrm rot="-7303539">
            <a:off x="1631950" y="1652588"/>
            <a:ext cx="3276600" cy="3276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44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4013" y="4432"/>
                </a:moveTo>
                <a:cubicBezTo>
                  <a:pt x="13016" y="3930"/>
                  <a:pt x="11916" y="3667"/>
                  <a:pt x="10799" y="3668"/>
                </a:cubicBezTo>
                <a:cubicBezTo>
                  <a:pt x="9683" y="3668"/>
                  <a:pt x="8583" y="3930"/>
                  <a:pt x="7586" y="4432"/>
                </a:cubicBezTo>
                <a:lnTo>
                  <a:pt x="5933" y="1158"/>
                </a:lnTo>
                <a:cubicBezTo>
                  <a:pt x="7442" y="396"/>
                  <a:pt x="9109" y="-1"/>
                  <a:pt x="10800" y="0"/>
                </a:cubicBezTo>
                <a:cubicBezTo>
                  <a:pt x="12490" y="0"/>
                  <a:pt x="14157" y="396"/>
                  <a:pt x="15666" y="1158"/>
                </a:cubicBezTo>
                <a:lnTo>
                  <a:pt x="14013" y="4432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67" name="空心弧 126"/>
          <p:cNvSpPr>
            <a:spLocks noChangeArrowheads="1"/>
          </p:cNvSpPr>
          <p:nvPr/>
        </p:nvSpPr>
        <p:spPr bwMode="auto">
          <a:xfrm rot="10800000">
            <a:off x="1628775" y="1657350"/>
            <a:ext cx="3276600" cy="32750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9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7244" y="4617"/>
                </a:moveTo>
                <a:cubicBezTo>
                  <a:pt x="8326" y="3995"/>
                  <a:pt x="9552" y="3668"/>
                  <a:pt x="10799" y="3668"/>
                </a:cubicBezTo>
                <a:cubicBezTo>
                  <a:pt x="12047" y="3667"/>
                  <a:pt x="13273" y="3995"/>
                  <a:pt x="14355" y="4617"/>
                </a:cubicBezTo>
                <a:lnTo>
                  <a:pt x="16183" y="1437"/>
                </a:lnTo>
                <a:cubicBezTo>
                  <a:pt x="14545" y="495"/>
                  <a:pt x="12689" y="0"/>
                  <a:pt x="10800" y="0"/>
                </a:cubicBezTo>
                <a:cubicBezTo>
                  <a:pt x="8910" y="-1"/>
                  <a:pt x="7054" y="495"/>
                  <a:pt x="5416" y="1437"/>
                </a:cubicBezTo>
                <a:lnTo>
                  <a:pt x="7244" y="4617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68" name="TextBox 692"/>
          <p:cNvSpPr>
            <a:spLocks noChangeArrowheads="1"/>
          </p:cNvSpPr>
          <p:nvPr/>
        </p:nvSpPr>
        <p:spPr bwMode="auto">
          <a:xfrm rot="-8604342">
            <a:off x="2038350" y="4056063"/>
            <a:ext cx="114617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16469" name="TextBox 692"/>
          <p:cNvSpPr>
            <a:spLocks noChangeArrowheads="1"/>
          </p:cNvSpPr>
          <p:nvPr/>
        </p:nvSpPr>
        <p:spPr bwMode="auto">
          <a:xfrm rot="-3957383">
            <a:off x="1625600" y="2681288"/>
            <a:ext cx="11461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16470" name="空心弧 129"/>
          <p:cNvSpPr>
            <a:spLocks noChangeArrowheads="1"/>
          </p:cNvSpPr>
          <p:nvPr/>
        </p:nvSpPr>
        <p:spPr bwMode="auto">
          <a:xfrm rot="3737605">
            <a:off x="1638300" y="1663700"/>
            <a:ext cx="3276600" cy="3276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392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630" y="4253"/>
                </a:moveTo>
                <a:cubicBezTo>
                  <a:pt x="12737" y="3867"/>
                  <a:pt x="11773" y="3667"/>
                  <a:pt x="10799" y="3668"/>
                </a:cubicBezTo>
                <a:cubicBezTo>
                  <a:pt x="9826" y="3668"/>
                  <a:pt x="8862" y="3867"/>
                  <a:pt x="7969" y="4253"/>
                </a:cubicBezTo>
                <a:lnTo>
                  <a:pt x="6513" y="887"/>
                </a:lnTo>
                <a:cubicBezTo>
                  <a:pt x="7866" y="301"/>
                  <a:pt x="9325" y="-1"/>
                  <a:pt x="10800" y="0"/>
                </a:cubicBezTo>
                <a:cubicBezTo>
                  <a:pt x="12274" y="0"/>
                  <a:pt x="13733" y="301"/>
                  <a:pt x="15086" y="887"/>
                </a:cubicBezTo>
                <a:lnTo>
                  <a:pt x="13630" y="4253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71" name="TextBox 692"/>
          <p:cNvSpPr>
            <a:spLocks noChangeArrowheads="1"/>
          </p:cNvSpPr>
          <p:nvPr/>
        </p:nvSpPr>
        <p:spPr bwMode="auto">
          <a:xfrm rot="7073350">
            <a:off x="3729831" y="3593307"/>
            <a:ext cx="11461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16472" name="TextBox 692"/>
          <p:cNvSpPr>
            <a:spLocks noChangeArrowheads="1"/>
          </p:cNvSpPr>
          <p:nvPr/>
        </p:nvSpPr>
        <p:spPr bwMode="auto">
          <a:xfrm rot="1482016">
            <a:off x="3200400" y="2108200"/>
            <a:ext cx="11461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16473" name="直接连接符 132"/>
          <p:cNvSpPr>
            <a:spLocks noChangeShapeType="1"/>
          </p:cNvSpPr>
          <p:nvPr/>
        </p:nvSpPr>
        <p:spPr bwMode="auto">
          <a:xfrm>
            <a:off x="6007100" y="1106488"/>
            <a:ext cx="0" cy="4511675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74" name="矩形 133"/>
          <p:cNvSpPr>
            <a:spLocks noChangeArrowheads="1"/>
          </p:cNvSpPr>
          <p:nvPr/>
        </p:nvSpPr>
        <p:spPr bwMode="auto">
          <a:xfrm>
            <a:off x="6384925" y="4454525"/>
            <a:ext cx="51355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16475" name="图片 1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6" b="50023"/>
          <a:stretch>
            <a:fillRect/>
          </a:stretch>
        </p:blipFill>
        <p:spPr bwMode="auto">
          <a:xfrm>
            <a:off x="6384925" y="1135063"/>
            <a:ext cx="4883150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76" name="图片 1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0" b="41608"/>
          <a:stretch>
            <a:fillRect/>
          </a:stretch>
        </p:blipFill>
        <p:spPr bwMode="auto">
          <a:xfrm>
            <a:off x="6407150" y="2697163"/>
            <a:ext cx="48736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1000"/>
                                        <p:tgtEl>
                                          <p:spTgt spid="16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1000"/>
                                        <p:tgtEl>
                                          <p:spTgt spid="16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16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6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93 0.0625 L 1.66667E-6 3.7037E-7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1646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59500" y="-3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68 0.14607 L 5E-6 -4.81481E-6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64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92700" y="-73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072 -0.06667 L -4.58333E-6 -1.48148E-6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164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03600" y="33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6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51 -0.13796 L -2.5E-6 -2.59259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1646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2500" y="68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16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7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1000"/>
                                        <p:tgtEl>
                                          <p:spTgt spid="16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1000"/>
                                        <p:tgtEl>
                                          <p:spTgt spid="16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63" grpId="0" animBg="1"/>
      <p:bldP spid="16464" grpId="0" bldLvl="0" animBg="1" autoUpdateAnimBg="0"/>
      <p:bldP spid="16465" grpId="0" animBg="1"/>
      <p:bldP spid="16466" grpId="0" animBg="1"/>
      <p:bldP spid="16467" grpId="0" animBg="1"/>
      <p:bldP spid="16468" grpId="0" bldLvl="0" autoUpdateAnimBg="0"/>
      <p:bldP spid="16468" grpId="1" bldLvl="0" autoUpdateAnimBg="0"/>
      <p:bldP spid="16469" grpId="0" bldLvl="0" autoUpdateAnimBg="0"/>
      <p:bldP spid="16469" grpId="1" bldLvl="0" autoUpdateAnimBg="0"/>
      <p:bldP spid="16470" grpId="0" animBg="1"/>
      <p:bldP spid="16471" grpId="0" bldLvl="0" autoUpdateAnimBg="0"/>
      <p:bldP spid="16471" grpId="1" bldLvl="0" autoUpdateAnimBg="0"/>
      <p:bldP spid="16472" grpId="0" bldLvl="0" autoUpdateAnimBg="0"/>
      <p:bldP spid="16472" grpId="1" bldLvl="0" autoUpdateAnimBg="0"/>
      <p:bldP spid="16473" grpId="0" animBg="1"/>
      <p:bldP spid="16474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3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15364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5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15454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5473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74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55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5471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72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56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5469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70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57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5467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68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58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5465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66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59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5463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64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60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5461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62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15367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15433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5452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53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34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5450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51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35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5448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49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36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5446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47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37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5444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45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38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5442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43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5439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5440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5441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15368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论文综述</a:t>
            </a:r>
            <a:endParaRPr lang="zh-CN" altLang="en-US"/>
          </a:p>
        </p:txBody>
      </p:sp>
      <p:sp>
        <p:nvSpPr>
          <p:cNvPr id="17459" name="Freeform 6"/>
          <p:cNvSpPr>
            <a:spLocks noChangeArrowheads="1"/>
          </p:cNvSpPr>
          <p:nvPr/>
        </p:nvSpPr>
        <p:spPr bwMode="auto">
          <a:xfrm>
            <a:off x="5526088" y="4133850"/>
            <a:ext cx="1504950" cy="2136775"/>
          </a:xfrm>
          <a:custGeom>
            <a:avLst/>
            <a:gdLst>
              <a:gd name="T0" fmla="*/ 2147483647 w 153"/>
              <a:gd name="T1" fmla="*/ 2147483647 h 217"/>
              <a:gd name="T2" fmla="*/ 2147483647 w 153"/>
              <a:gd name="T3" fmla="*/ 2147483647 h 217"/>
              <a:gd name="T4" fmla="*/ 2147483647 w 153"/>
              <a:gd name="T5" fmla="*/ 2147483647 h 217"/>
              <a:gd name="T6" fmla="*/ 2147483647 w 153"/>
              <a:gd name="T7" fmla="*/ 2147483647 h 217"/>
              <a:gd name="T8" fmla="*/ 2147483647 w 153"/>
              <a:gd name="T9" fmla="*/ 2147483647 h 217"/>
              <a:gd name="T10" fmla="*/ 2147483647 w 153"/>
              <a:gd name="T11" fmla="*/ 2147483647 h 217"/>
              <a:gd name="T12" fmla="*/ 0 w 153"/>
              <a:gd name="T13" fmla="*/ 2147483647 h 217"/>
              <a:gd name="T14" fmla="*/ 2147483647 w 153"/>
              <a:gd name="T15" fmla="*/ 2147483647 h 217"/>
              <a:gd name="T16" fmla="*/ 2147483647 w 153"/>
              <a:gd name="T17" fmla="*/ 0 h 217"/>
              <a:gd name="T18" fmla="*/ 2147483647 w 153"/>
              <a:gd name="T19" fmla="*/ 2147483647 h 2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3"/>
              <a:gd name="T31" fmla="*/ 0 h 217"/>
              <a:gd name="T32" fmla="*/ 153 w 153"/>
              <a:gd name="T33" fmla="*/ 217 h 21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3" h="217">
                <a:moveTo>
                  <a:pt x="131" y="54"/>
                </a:moveTo>
                <a:cubicBezTo>
                  <a:pt x="145" y="69"/>
                  <a:pt x="153" y="89"/>
                  <a:pt x="153" y="108"/>
                </a:cubicBezTo>
                <a:cubicBezTo>
                  <a:pt x="153" y="128"/>
                  <a:pt x="146" y="147"/>
                  <a:pt x="131" y="162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76" y="217"/>
                  <a:pt x="76" y="217"/>
                  <a:pt x="76" y="217"/>
                </a:cubicBezTo>
                <a:cubicBezTo>
                  <a:pt x="22" y="162"/>
                  <a:pt x="22" y="162"/>
                  <a:pt x="22" y="162"/>
                </a:cubicBezTo>
                <a:cubicBezTo>
                  <a:pt x="7" y="147"/>
                  <a:pt x="0" y="128"/>
                  <a:pt x="0" y="108"/>
                </a:cubicBezTo>
                <a:cubicBezTo>
                  <a:pt x="0" y="89"/>
                  <a:pt x="7" y="69"/>
                  <a:pt x="22" y="54"/>
                </a:cubicBezTo>
                <a:cubicBezTo>
                  <a:pt x="76" y="0"/>
                  <a:pt x="76" y="0"/>
                  <a:pt x="76" y="0"/>
                </a:cubicBezTo>
                <a:lnTo>
                  <a:pt x="131" y="54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0" name="Freeform 7"/>
          <p:cNvSpPr>
            <a:spLocks noChangeArrowheads="1"/>
          </p:cNvSpPr>
          <p:nvPr/>
        </p:nvSpPr>
        <p:spPr bwMode="auto">
          <a:xfrm>
            <a:off x="5614988" y="2195513"/>
            <a:ext cx="1289050" cy="1820862"/>
          </a:xfrm>
          <a:custGeom>
            <a:avLst/>
            <a:gdLst>
              <a:gd name="T0" fmla="*/ 2147483647 w 131"/>
              <a:gd name="T1" fmla="*/ 2147483647 h 185"/>
              <a:gd name="T2" fmla="*/ 0 w 131"/>
              <a:gd name="T3" fmla="*/ 2147483647 h 185"/>
              <a:gd name="T4" fmla="*/ 2147483647 w 131"/>
              <a:gd name="T5" fmla="*/ 2147483647 h 185"/>
              <a:gd name="T6" fmla="*/ 2147483647 w 131"/>
              <a:gd name="T7" fmla="*/ 2147483647 h 185"/>
              <a:gd name="T8" fmla="*/ 2147483647 w 131"/>
              <a:gd name="T9" fmla="*/ 0 h 185"/>
              <a:gd name="T10" fmla="*/ 2147483647 w 131"/>
              <a:gd name="T11" fmla="*/ 2147483647 h 185"/>
              <a:gd name="T12" fmla="*/ 2147483647 w 131"/>
              <a:gd name="T13" fmla="*/ 2147483647 h 185"/>
              <a:gd name="T14" fmla="*/ 2147483647 w 131"/>
              <a:gd name="T15" fmla="*/ 2147483647 h 185"/>
              <a:gd name="T16" fmla="*/ 2147483647 w 131"/>
              <a:gd name="T17" fmla="*/ 2147483647 h 185"/>
              <a:gd name="T18" fmla="*/ 2147483647 w 131"/>
              <a:gd name="T19" fmla="*/ 2147483647 h 1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1"/>
              <a:gd name="T31" fmla="*/ 0 h 185"/>
              <a:gd name="T32" fmla="*/ 131 w 131"/>
              <a:gd name="T33" fmla="*/ 185 h 18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1" h="185">
                <a:moveTo>
                  <a:pt x="19" y="139"/>
                </a:moveTo>
                <a:cubicBezTo>
                  <a:pt x="7" y="126"/>
                  <a:pt x="0" y="109"/>
                  <a:pt x="0" y="92"/>
                </a:cubicBezTo>
                <a:cubicBezTo>
                  <a:pt x="0" y="76"/>
                  <a:pt x="7" y="59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65" y="0"/>
                  <a:pt x="65" y="0"/>
                  <a:pt x="65" y="0"/>
                </a:cubicBezTo>
                <a:cubicBezTo>
                  <a:pt x="111" y="46"/>
                  <a:pt x="111" y="46"/>
                  <a:pt x="111" y="46"/>
                </a:cubicBezTo>
                <a:cubicBezTo>
                  <a:pt x="124" y="59"/>
                  <a:pt x="131" y="76"/>
                  <a:pt x="131" y="92"/>
                </a:cubicBezTo>
                <a:cubicBezTo>
                  <a:pt x="131" y="109"/>
                  <a:pt x="124" y="126"/>
                  <a:pt x="111" y="139"/>
                </a:cubicBezTo>
                <a:cubicBezTo>
                  <a:pt x="65" y="185"/>
                  <a:pt x="65" y="185"/>
                  <a:pt x="65" y="185"/>
                </a:cubicBezTo>
                <a:lnTo>
                  <a:pt x="19" y="139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1001"/>
          <p:cNvSpPr>
            <a:spLocks noEditPoints="1" noChangeArrowheads="1"/>
          </p:cNvSpPr>
          <p:nvPr/>
        </p:nvSpPr>
        <p:spPr bwMode="auto">
          <a:xfrm>
            <a:off x="6062663" y="2820988"/>
            <a:ext cx="492125" cy="546100"/>
          </a:xfrm>
          <a:custGeom>
            <a:avLst/>
            <a:gdLst>
              <a:gd name="T0" fmla="*/ 2147483647 w 84"/>
              <a:gd name="T1" fmla="*/ 2147483647 h 93"/>
              <a:gd name="T2" fmla="*/ 2147483647 w 84"/>
              <a:gd name="T3" fmla="*/ 2147483647 h 93"/>
              <a:gd name="T4" fmla="*/ 2147483647 w 84"/>
              <a:gd name="T5" fmla="*/ 2147483647 h 93"/>
              <a:gd name="T6" fmla="*/ 2147483647 w 84"/>
              <a:gd name="T7" fmla="*/ 2147483647 h 93"/>
              <a:gd name="T8" fmla="*/ 2147483647 w 84"/>
              <a:gd name="T9" fmla="*/ 2147483647 h 93"/>
              <a:gd name="T10" fmla="*/ 2147483647 w 84"/>
              <a:gd name="T11" fmla="*/ 2147483647 h 93"/>
              <a:gd name="T12" fmla="*/ 2147483647 w 84"/>
              <a:gd name="T13" fmla="*/ 2147483647 h 93"/>
              <a:gd name="T14" fmla="*/ 2147483647 w 84"/>
              <a:gd name="T15" fmla="*/ 2147483647 h 93"/>
              <a:gd name="T16" fmla="*/ 2147483647 w 84"/>
              <a:gd name="T17" fmla="*/ 2147483647 h 93"/>
              <a:gd name="T18" fmla="*/ 2147483647 w 84"/>
              <a:gd name="T19" fmla="*/ 2147483647 h 93"/>
              <a:gd name="T20" fmla="*/ 2147483647 w 84"/>
              <a:gd name="T21" fmla="*/ 2147483647 h 93"/>
              <a:gd name="T22" fmla="*/ 2147483647 w 84"/>
              <a:gd name="T23" fmla="*/ 2147483647 h 93"/>
              <a:gd name="T24" fmla="*/ 2147483647 w 84"/>
              <a:gd name="T25" fmla="*/ 2147483647 h 93"/>
              <a:gd name="T26" fmla="*/ 2147483647 w 84"/>
              <a:gd name="T27" fmla="*/ 2147483647 h 93"/>
              <a:gd name="T28" fmla="*/ 2147483647 w 84"/>
              <a:gd name="T29" fmla="*/ 2147483647 h 93"/>
              <a:gd name="T30" fmla="*/ 0 w 84"/>
              <a:gd name="T31" fmla="*/ 2147483647 h 93"/>
              <a:gd name="T32" fmla="*/ 2147483647 w 84"/>
              <a:gd name="T33" fmla="*/ 2147483647 h 93"/>
              <a:gd name="T34" fmla="*/ 2147483647 w 84"/>
              <a:gd name="T35" fmla="*/ 2147483647 h 93"/>
              <a:gd name="T36" fmla="*/ 2147483647 w 84"/>
              <a:gd name="T37" fmla="*/ 2147483647 h 93"/>
              <a:gd name="T38" fmla="*/ 2147483647 w 84"/>
              <a:gd name="T39" fmla="*/ 2147483647 h 93"/>
              <a:gd name="T40" fmla="*/ 2147483647 w 84"/>
              <a:gd name="T41" fmla="*/ 2147483647 h 93"/>
              <a:gd name="T42" fmla="*/ 2147483647 w 84"/>
              <a:gd name="T43" fmla="*/ 2147483647 h 93"/>
              <a:gd name="T44" fmla="*/ 2147483647 w 84"/>
              <a:gd name="T45" fmla="*/ 2147483647 h 93"/>
              <a:gd name="T46" fmla="*/ 2147483647 w 84"/>
              <a:gd name="T47" fmla="*/ 2147483647 h 93"/>
              <a:gd name="T48" fmla="*/ 2147483647 w 84"/>
              <a:gd name="T49" fmla="*/ 2147483647 h 93"/>
              <a:gd name="T50" fmla="*/ 2147483647 w 84"/>
              <a:gd name="T51" fmla="*/ 2147483647 h 93"/>
              <a:gd name="T52" fmla="*/ 2147483647 w 84"/>
              <a:gd name="T53" fmla="*/ 2147483647 h 93"/>
              <a:gd name="T54" fmla="*/ 2147483647 w 84"/>
              <a:gd name="T55" fmla="*/ 2147483647 h 93"/>
              <a:gd name="T56" fmla="*/ 2147483647 w 84"/>
              <a:gd name="T57" fmla="*/ 2147483647 h 93"/>
              <a:gd name="T58" fmla="*/ 2147483647 w 84"/>
              <a:gd name="T59" fmla="*/ 2147483647 h 93"/>
              <a:gd name="T60" fmla="*/ 2147483647 w 84"/>
              <a:gd name="T61" fmla="*/ 2147483647 h 93"/>
              <a:gd name="T62" fmla="*/ 2147483647 w 84"/>
              <a:gd name="T63" fmla="*/ 2147483647 h 9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4"/>
              <a:gd name="T97" fmla="*/ 0 h 93"/>
              <a:gd name="T98" fmla="*/ 84 w 84"/>
              <a:gd name="T99" fmla="*/ 93 h 9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4" h="93">
                <a:moveTo>
                  <a:pt x="79" y="32"/>
                </a:moveTo>
                <a:cubicBezTo>
                  <a:pt x="56" y="32"/>
                  <a:pt x="56" y="32"/>
                  <a:pt x="56" y="32"/>
                </a:cubicBezTo>
                <a:cubicBezTo>
                  <a:pt x="54" y="31"/>
                  <a:pt x="51" y="29"/>
                  <a:pt x="47" y="28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5" y="14"/>
                </a:cubicBezTo>
                <a:cubicBezTo>
                  <a:pt x="66" y="14"/>
                  <a:pt x="67" y="13"/>
                  <a:pt x="67" y="12"/>
                </a:cubicBezTo>
                <a:cubicBezTo>
                  <a:pt x="67" y="11"/>
                  <a:pt x="66" y="10"/>
                  <a:pt x="65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4" y="10"/>
                  <a:pt x="64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3" y="11"/>
                  <a:pt x="63" y="11"/>
                  <a:pt x="63" y="12"/>
                </a:cubicBezTo>
                <a:cubicBezTo>
                  <a:pt x="63" y="12"/>
                  <a:pt x="63" y="13"/>
                  <a:pt x="63" y="13"/>
                </a:cubicBezTo>
                <a:cubicBezTo>
                  <a:pt x="45" y="28"/>
                  <a:pt x="45" y="28"/>
                  <a:pt x="45" y="28"/>
                </a:cubicBezTo>
                <a:cubicBezTo>
                  <a:pt x="44" y="28"/>
                  <a:pt x="43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9" y="3"/>
                  <a:pt x="19" y="2"/>
                </a:cubicBezTo>
                <a:cubicBezTo>
                  <a:pt x="19" y="1"/>
                  <a:pt x="18" y="0"/>
                  <a:pt x="17" y="0"/>
                </a:cubicBezTo>
                <a:cubicBezTo>
                  <a:pt x="16" y="0"/>
                  <a:pt x="15" y="1"/>
                  <a:pt x="15" y="2"/>
                </a:cubicBezTo>
                <a:cubicBezTo>
                  <a:pt x="15" y="3"/>
                  <a:pt x="16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38" y="28"/>
                  <a:pt x="38" y="28"/>
                  <a:pt x="38" y="28"/>
                </a:cubicBezTo>
                <a:cubicBezTo>
                  <a:pt x="36" y="28"/>
                  <a:pt x="35" y="28"/>
                  <a:pt x="34" y="29"/>
                </a:cubicBezTo>
                <a:cubicBezTo>
                  <a:pt x="31" y="30"/>
                  <a:pt x="28" y="31"/>
                  <a:pt x="27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3" y="32"/>
                  <a:pt x="0" y="34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0"/>
                  <a:pt x="3" y="92"/>
                  <a:pt x="5" y="92"/>
                </a:cubicBezTo>
                <a:cubicBezTo>
                  <a:pt x="7" y="92"/>
                  <a:pt x="7" y="92"/>
                  <a:pt x="7" y="92"/>
                </a:cubicBezTo>
                <a:cubicBezTo>
                  <a:pt x="7" y="93"/>
                  <a:pt x="7" y="93"/>
                  <a:pt x="7" y="93"/>
                </a:cubicBezTo>
                <a:cubicBezTo>
                  <a:pt x="17" y="93"/>
                  <a:pt x="17" y="93"/>
                  <a:pt x="17" y="93"/>
                </a:cubicBezTo>
                <a:cubicBezTo>
                  <a:pt x="17" y="92"/>
                  <a:pt x="17" y="92"/>
                  <a:pt x="17" y="92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3"/>
                  <a:pt x="67" y="93"/>
                  <a:pt x="67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2"/>
                  <a:pt x="78" y="92"/>
                  <a:pt x="78" y="92"/>
                </a:cubicBezTo>
                <a:cubicBezTo>
                  <a:pt x="79" y="92"/>
                  <a:pt x="79" y="92"/>
                  <a:pt x="79" y="92"/>
                </a:cubicBezTo>
                <a:cubicBezTo>
                  <a:pt x="82" y="92"/>
                  <a:pt x="84" y="90"/>
                  <a:pt x="84" y="8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4"/>
                  <a:pt x="82" y="32"/>
                  <a:pt x="79" y="32"/>
                </a:cubicBezTo>
                <a:close/>
                <a:moveTo>
                  <a:pt x="71" y="80"/>
                </a:moveTo>
                <a:cubicBezTo>
                  <a:pt x="71" y="84"/>
                  <a:pt x="67" y="88"/>
                  <a:pt x="63" y="88"/>
                </a:cubicBezTo>
                <a:cubicBezTo>
                  <a:pt x="13" y="88"/>
                  <a:pt x="13" y="88"/>
                  <a:pt x="13" y="88"/>
                </a:cubicBezTo>
                <a:cubicBezTo>
                  <a:pt x="8" y="88"/>
                  <a:pt x="4" y="84"/>
                  <a:pt x="4" y="80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39"/>
                  <a:pt x="8" y="36"/>
                  <a:pt x="13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7" y="36"/>
                  <a:pt x="71" y="39"/>
                  <a:pt x="71" y="44"/>
                </a:cubicBezTo>
                <a:lnTo>
                  <a:pt x="71" y="80"/>
                </a:lnTo>
                <a:close/>
                <a:moveTo>
                  <a:pt x="77" y="54"/>
                </a:moveTo>
                <a:cubicBezTo>
                  <a:pt x="75" y="54"/>
                  <a:pt x="74" y="52"/>
                  <a:pt x="74" y="51"/>
                </a:cubicBezTo>
                <a:cubicBezTo>
                  <a:pt x="74" y="49"/>
                  <a:pt x="75" y="47"/>
                  <a:pt x="77" y="47"/>
                </a:cubicBezTo>
                <a:cubicBezTo>
                  <a:pt x="79" y="47"/>
                  <a:pt x="80" y="49"/>
                  <a:pt x="80" y="51"/>
                </a:cubicBezTo>
                <a:cubicBezTo>
                  <a:pt x="80" y="52"/>
                  <a:pt x="79" y="54"/>
                  <a:pt x="77" y="54"/>
                </a:cubicBezTo>
                <a:close/>
                <a:moveTo>
                  <a:pt x="77" y="46"/>
                </a:moveTo>
                <a:cubicBezTo>
                  <a:pt x="75" y="46"/>
                  <a:pt x="74" y="44"/>
                  <a:pt x="74" y="43"/>
                </a:cubicBezTo>
                <a:cubicBezTo>
                  <a:pt x="74" y="41"/>
                  <a:pt x="75" y="39"/>
                  <a:pt x="77" y="39"/>
                </a:cubicBezTo>
                <a:cubicBezTo>
                  <a:pt x="79" y="39"/>
                  <a:pt x="80" y="41"/>
                  <a:pt x="80" y="43"/>
                </a:cubicBezTo>
                <a:cubicBezTo>
                  <a:pt x="80" y="44"/>
                  <a:pt x="79" y="46"/>
                  <a:pt x="77" y="46"/>
                </a:cubicBezTo>
                <a:close/>
              </a:path>
            </a:pathLst>
          </a:custGeom>
          <a:solidFill>
            <a:srgbClr val="F5F5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62" name="Group 54"/>
          <p:cNvGrpSpPr>
            <a:grpSpLocks/>
          </p:cNvGrpSpPr>
          <p:nvPr/>
        </p:nvGrpSpPr>
        <p:grpSpPr bwMode="auto">
          <a:xfrm>
            <a:off x="6332538" y="3367088"/>
            <a:ext cx="2027237" cy="1436687"/>
            <a:chOff x="0" y="0"/>
            <a:chExt cx="2027238" cy="1436688"/>
          </a:xfrm>
        </p:grpSpPr>
        <p:sp>
          <p:nvSpPr>
            <p:cNvPr id="15431" name="Freeform 8"/>
            <p:cNvSpPr>
              <a:spLocks noChangeArrowheads="1"/>
            </p:cNvSpPr>
            <p:nvPr/>
          </p:nvSpPr>
          <p:spPr bwMode="auto">
            <a:xfrm>
              <a:off x="0" y="0"/>
              <a:ext cx="2027238" cy="1436688"/>
            </a:xfrm>
            <a:custGeom>
              <a:avLst/>
              <a:gdLst>
                <a:gd name="T0" fmla="*/ 2147483647 w 206"/>
                <a:gd name="T1" fmla="*/ 2147483647 h 146"/>
                <a:gd name="T2" fmla="*/ 2147483647 w 206"/>
                <a:gd name="T3" fmla="*/ 2147483647 h 146"/>
                <a:gd name="T4" fmla="*/ 2147483647 w 206"/>
                <a:gd name="T5" fmla="*/ 2147483647 h 146"/>
                <a:gd name="T6" fmla="*/ 2147483647 w 206"/>
                <a:gd name="T7" fmla="*/ 2147483647 h 146"/>
                <a:gd name="T8" fmla="*/ 2147483647 w 206"/>
                <a:gd name="T9" fmla="*/ 2147483647 h 146"/>
                <a:gd name="T10" fmla="*/ 2147483647 w 206"/>
                <a:gd name="T11" fmla="*/ 2147483647 h 146"/>
                <a:gd name="T12" fmla="*/ 2147483647 w 206"/>
                <a:gd name="T13" fmla="*/ 0 h 146"/>
                <a:gd name="T14" fmla="*/ 2147483647 w 206"/>
                <a:gd name="T15" fmla="*/ 2147483647 h 146"/>
                <a:gd name="T16" fmla="*/ 0 w 206"/>
                <a:gd name="T17" fmla="*/ 2147483647 h 146"/>
                <a:gd name="T18" fmla="*/ 2147483647 w 206"/>
                <a:gd name="T19" fmla="*/ 2147483647 h 1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6"/>
                <a:gd name="T31" fmla="*/ 0 h 146"/>
                <a:gd name="T32" fmla="*/ 206 w 206"/>
                <a:gd name="T33" fmla="*/ 146 h 1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6" h="146">
                  <a:moveTo>
                    <a:pt x="51" y="124"/>
                  </a:moveTo>
                  <a:cubicBezTo>
                    <a:pt x="66" y="139"/>
                    <a:pt x="84" y="146"/>
                    <a:pt x="103" y="146"/>
                  </a:cubicBezTo>
                  <a:cubicBezTo>
                    <a:pt x="121" y="146"/>
                    <a:pt x="140" y="139"/>
                    <a:pt x="154" y="125"/>
                  </a:cubicBezTo>
                  <a:cubicBezTo>
                    <a:pt x="154" y="125"/>
                    <a:pt x="154" y="125"/>
                    <a:pt x="154" y="125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40" y="7"/>
                    <a:pt x="122" y="0"/>
                    <a:pt x="103" y="0"/>
                  </a:cubicBezTo>
                  <a:cubicBezTo>
                    <a:pt x="84" y="0"/>
                    <a:pt x="66" y="7"/>
                    <a:pt x="51" y="21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51" y="124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32" name="Freeform 1002"/>
            <p:cNvSpPr>
              <a:spLocks noEditPoints="1" noChangeArrowheads="1"/>
            </p:cNvSpPr>
            <p:nvPr/>
          </p:nvSpPr>
          <p:spPr bwMode="auto">
            <a:xfrm>
              <a:off x="595725" y="410517"/>
              <a:ext cx="830643" cy="615653"/>
            </a:xfrm>
            <a:custGeom>
              <a:avLst/>
              <a:gdLst>
                <a:gd name="T0" fmla="*/ 2147483647 w 92"/>
                <a:gd name="T1" fmla="*/ 2147483647 h 68"/>
                <a:gd name="T2" fmla="*/ 2147483647 w 92"/>
                <a:gd name="T3" fmla="*/ 2147483647 h 68"/>
                <a:gd name="T4" fmla="*/ 2147483647 w 92"/>
                <a:gd name="T5" fmla="*/ 0 h 68"/>
                <a:gd name="T6" fmla="*/ 2147483647 w 92"/>
                <a:gd name="T7" fmla="*/ 2147483647 h 68"/>
                <a:gd name="T8" fmla="*/ 2147483647 w 92"/>
                <a:gd name="T9" fmla="*/ 2147483647 h 68"/>
                <a:gd name="T10" fmla="*/ 0 w 92"/>
                <a:gd name="T11" fmla="*/ 2147483647 h 68"/>
                <a:gd name="T12" fmla="*/ 0 w 92"/>
                <a:gd name="T13" fmla="*/ 2147483647 h 68"/>
                <a:gd name="T14" fmla="*/ 2147483647 w 92"/>
                <a:gd name="T15" fmla="*/ 2147483647 h 68"/>
                <a:gd name="T16" fmla="*/ 2147483647 w 92"/>
                <a:gd name="T17" fmla="*/ 2147483647 h 68"/>
                <a:gd name="T18" fmla="*/ 2147483647 w 92"/>
                <a:gd name="T19" fmla="*/ 2147483647 h 68"/>
                <a:gd name="T20" fmla="*/ 2147483647 w 92"/>
                <a:gd name="T21" fmla="*/ 2147483647 h 68"/>
                <a:gd name="T22" fmla="*/ 2147483647 w 92"/>
                <a:gd name="T23" fmla="*/ 2147483647 h 68"/>
                <a:gd name="T24" fmla="*/ 2147483647 w 92"/>
                <a:gd name="T25" fmla="*/ 2147483647 h 68"/>
                <a:gd name="T26" fmla="*/ 2147483647 w 92"/>
                <a:gd name="T27" fmla="*/ 2147483647 h 68"/>
                <a:gd name="T28" fmla="*/ 2147483647 w 92"/>
                <a:gd name="T29" fmla="*/ 2147483647 h 68"/>
                <a:gd name="T30" fmla="*/ 2147483647 w 92"/>
                <a:gd name="T31" fmla="*/ 2147483647 h 68"/>
                <a:gd name="T32" fmla="*/ 2147483647 w 92"/>
                <a:gd name="T33" fmla="*/ 2147483647 h 68"/>
                <a:gd name="T34" fmla="*/ 2147483647 w 92"/>
                <a:gd name="T35" fmla="*/ 2147483647 h 68"/>
                <a:gd name="T36" fmla="*/ 2147483647 w 92"/>
                <a:gd name="T37" fmla="*/ 2147483647 h 68"/>
                <a:gd name="T38" fmla="*/ 2147483647 w 92"/>
                <a:gd name="T39" fmla="*/ 2147483647 h 68"/>
                <a:gd name="T40" fmla="*/ 2147483647 w 92"/>
                <a:gd name="T41" fmla="*/ 2147483647 h 68"/>
                <a:gd name="T42" fmla="*/ 2147483647 w 92"/>
                <a:gd name="T43" fmla="*/ 2147483647 h 68"/>
                <a:gd name="T44" fmla="*/ 2147483647 w 92"/>
                <a:gd name="T45" fmla="*/ 2147483647 h 68"/>
                <a:gd name="T46" fmla="*/ 2147483647 w 92"/>
                <a:gd name="T47" fmla="*/ 2147483647 h 68"/>
                <a:gd name="T48" fmla="*/ 2147483647 w 92"/>
                <a:gd name="T49" fmla="*/ 2147483647 h 68"/>
                <a:gd name="T50" fmla="*/ 2147483647 w 92"/>
                <a:gd name="T51" fmla="*/ 2147483647 h 68"/>
                <a:gd name="T52" fmla="*/ 2147483647 w 92"/>
                <a:gd name="T53" fmla="*/ 2147483647 h 68"/>
                <a:gd name="T54" fmla="*/ 2147483647 w 92"/>
                <a:gd name="T55" fmla="*/ 2147483647 h 6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2"/>
                <a:gd name="T85" fmla="*/ 0 h 68"/>
                <a:gd name="T86" fmla="*/ 92 w 92"/>
                <a:gd name="T87" fmla="*/ 68 h 6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2" h="68">
                  <a:moveTo>
                    <a:pt x="92" y="34"/>
                  </a:moveTo>
                  <a:cubicBezTo>
                    <a:pt x="75" y="17"/>
                    <a:pt x="75" y="17"/>
                    <a:pt x="75" y="17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2" y="34"/>
                    <a:pt x="92" y="34"/>
                    <a:pt x="92" y="34"/>
                  </a:cubicBezTo>
                  <a:close/>
                  <a:moveTo>
                    <a:pt x="20" y="55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20" y="42"/>
                    <a:pt x="20" y="42"/>
                    <a:pt x="20" y="42"/>
                  </a:cubicBezTo>
                  <a:lnTo>
                    <a:pt x="20" y="55"/>
                  </a:lnTo>
                  <a:close/>
                  <a:moveTo>
                    <a:pt x="40" y="55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40" y="42"/>
                    <a:pt x="40" y="42"/>
                    <a:pt x="40" y="42"/>
                  </a:cubicBezTo>
                  <a:lnTo>
                    <a:pt x="40" y="55"/>
                  </a:lnTo>
                  <a:close/>
                  <a:moveTo>
                    <a:pt x="55" y="29"/>
                  </a:moveTo>
                  <a:cubicBezTo>
                    <a:pt x="52" y="29"/>
                    <a:pt x="49" y="26"/>
                    <a:pt x="49" y="22"/>
                  </a:cubicBezTo>
                  <a:cubicBezTo>
                    <a:pt x="49" y="19"/>
                    <a:pt x="52" y="16"/>
                    <a:pt x="55" y="16"/>
                  </a:cubicBezTo>
                  <a:cubicBezTo>
                    <a:pt x="59" y="16"/>
                    <a:pt x="61" y="19"/>
                    <a:pt x="61" y="22"/>
                  </a:cubicBezTo>
                  <a:cubicBezTo>
                    <a:pt x="61" y="26"/>
                    <a:pt x="59" y="29"/>
                    <a:pt x="55" y="29"/>
                  </a:cubicBezTo>
                  <a:close/>
                </a:path>
              </a:pathLst>
            </a:custGeom>
            <a:solidFill>
              <a:srgbClr val="F5F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65" name="Group 57"/>
          <p:cNvGrpSpPr>
            <a:grpSpLocks/>
          </p:cNvGrpSpPr>
          <p:nvPr/>
        </p:nvGrpSpPr>
        <p:grpSpPr bwMode="auto">
          <a:xfrm>
            <a:off x="4138613" y="3327400"/>
            <a:ext cx="2066925" cy="1466850"/>
            <a:chOff x="0" y="0"/>
            <a:chExt cx="2066925" cy="1466850"/>
          </a:xfrm>
        </p:grpSpPr>
        <p:sp>
          <p:nvSpPr>
            <p:cNvPr id="15425" name="Freeform 5"/>
            <p:cNvSpPr>
              <a:spLocks noChangeArrowheads="1"/>
            </p:cNvSpPr>
            <p:nvPr/>
          </p:nvSpPr>
          <p:spPr bwMode="auto">
            <a:xfrm>
              <a:off x="0" y="0"/>
              <a:ext cx="2066925" cy="1466850"/>
            </a:xfrm>
            <a:custGeom>
              <a:avLst/>
              <a:gdLst>
                <a:gd name="T0" fmla="*/ 2147483647 w 210"/>
                <a:gd name="T1" fmla="*/ 2147483647 h 149"/>
                <a:gd name="T2" fmla="*/ 2147483647 w 210"/>
                <a:gd name="T3" fmla="*/ 0 h 149"/>
                <a:gd name="T4" fmla="*/ 2147483647 w 210"/>
                <a:gd name="T5" fmla="*/ 2147483647 h 149"/>
                <a:gd name="T6" fmla="*/ 2147483647 w 210"/>
                <a:gd name="T7" fmla="*/ 2147483647 h 149"/>
                <a:gd name="T8" fmla="*/ 0 w 210"/>
                <a:gd name="T9" fmla="*/ 2147483647 h 149"/>
                <a:gd name="T10" fmla="*/ 2147483647 w 210"/>
                <a:gd name="T11" fmla="*/ 2147483647 h 149"/>
                <a:gd name="T12" fmla="*/ 2147483647 w 210"/>
                <a:gd name="T13" fmla="*/ 2147483647 h 149"/>
                <a:gd name="T14" fmla="*/ 2147483647 w 210"/>
                <a:gd name="T15" fmla="*/ 2147483647 h 149"/>
                <a:gd name="T16" fmla="*/ 2147483647 w 210"/>
                <a:gd name="T17" fmla="*/ 2147483647 h 149"/>
                <a:gd name="T18" fmla="*/ 2147483647 w 210"/>
                <a:gd name="T19" fmla="*/ 2147483647 h 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0"/>
                <a:gd name="T31" fmla="*/ 0 h 149"/>
                <a:gd name="T32" fmla="*/ 210 w 210"/>
                <a:gd name="T33" fmla="*/ 149 h 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0" h="149">
                  <a:moveTo>
                    <a:pt x="158" y="22"/>
                  </a:moveTo>
                  <a:cubicBezTo>
                    <a:pt x="143" y="8"/>
                    <a:pt x="124" y="0"/>
                    <a:pt x="105" y="0"/>
                  </a:cubicBezTo>
                  <a:cubicBezTo>
                    <a:pt x="86" y="0"/>
                    <a:pt x="67" y="8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52" y="127"/>
                    <a:pt x="52" y="127"/>
                    <a:pt x="52" y="127"/>
                  </a:cubicBezTo>
                  <a:cubicBezTo>
                    <a:pt x="67" y="142"/>
                    <a:pt x="86" y="149"/>
                    <a:pt x="105" y="149"/>
                  </a:cubicBezTo>
                  <a:cubicBezTo>
                    <a:pt x="124" y="149"/>
                    <a:pt x="143" y="142"/>
                    <a:pt x="158" y="127"/>
                  </a:cubicBezTo>
                  <a:cubicBezTo>
                    <a:pt x="210" y="75"/>
                    <a:pt x="210" y="75"/>
                    <a:pt x="210" y="75"/>
                  </a:cubicBezTo>
                  <a:lnTo>
                    <a:pt x="158" y="22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5426" name="Group 59"/>
            <p:cNvGrpSpPr>
              <a:grpSpLocks/>
            </p:cNvGrpSpPr>
            <p:nvPr/>
          </p:nvGrpSpPr>
          <p:grpSpPr bwMode="auto">
            <a:xfrm>
              <a:off x="733934" y="345821"/>
              <a:ext cx="653541" cy="760296"/>
              <a:chOff x="0" y="0"/>
              <a:chExt cx="398463" cy="463551"/>
            </a:xfrm>
          </p:grpSpPr>
          <p:sp>
            <p:nvSpPr>
              <p:cNvPr id="15427" name="Rectangle 1026"/>
              <p:cNvSpPr>
                <a:spLocks noChangeArrowheads="1"/>
              </p:cNvSpPr>
              <p:nvPr/>
            </p:nvSpPr>
            <p:spPr bwMode="auto">
              <a:xfrm>
                <a:off x="0" y="433388"/>
                <a:ext cx="315913" cy="301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5428" name="Freeform 1027"/>
              <p:cNvSpPr>
                <a:spLocks noChangeArrowheads="1"/>
              </p:cNvSpPr>
              <p:nvPr/>
            </p:nvSpPr>
            <p:spPr bwMode="auto">
              <a:xfrm>
                <a:off x="315913" y="34925"/>
                <a:ext cx="82550" cy="134938"/>
              </a:xfrm>
              <a:custGeom>
                <a:avLst/>
                <a:gdLst>
                  <a:gd name="T0" fmla="*/ 2147483647 w 14"/>
                  <a:gd name="T1" fmla="*/ 2147483647 h 23"/>
                  <a:gd name="T2" fmla="*/ 2147483647 w 14"/>
                  <a:gd name="T3" fmla="*/ 2147483647 h 23"/>
                  <a:gd name="T4" fmla="*/ 2147483647 w 14"/>
                  <a:gd name="T5" fmla="*/ 2147483647 h 23"/>
                  <a:gd name="T6" fmla="*/ 2147483647 w 14"/>
                  <a:gd name="T7" fmla="*/ 2147483647 h 23"/>
                  <a:gd name="T8" fmla="*/ 2147483647 w 14"/>
                  <a:gd name="T9" fmla="*/ 2147483647 h 23"/>
                  <a:gd name="T10" fmla="*/ 2147483647 w 14"/>
                  <a:gd name="T11" fmla="*/ 2147483647 h 23"/>
                  <a:gd name="T12" fmla="*/ 2147483647 w 14"/>
                  <a:gd name="T13" fmla="*/ 2147483647 h 23"/>
                  <a:gd name="T14" fmla="*/ 2147483647 w 14"/>
                  <a:gd name="T15" fmla="*/ 2147483647 h 23"/>
                  <a:gd name="T16" fmla="*/ 2147483647 w 14"/>
                  <a:gd name="T17" fmla="*/ 2147483647 h 23"/>
                  <a:gd name="T18" fmla="*/ 2147483647 w 14"/>
                  <a:gd name="T19" fmla="*/ 2147483647 h 23"/>
                  <a:gd name="T20" fmla="*/ 2147483647 w 14"/>
                  <a:gd name="T21" fmla="*/ 2147483647 h 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"/>
                  <a:gd name="T34" fmla="*/ 0 h 23"/>
                  <a:gd name="T35" fmla="*/ 14 w 14"/>
                  <a:gd name="T36" fmla="*/ 23 h 2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" h="23">
                    <a:moveTo>
                      <a:pt x="13" y="10"/>
                    </a:moveTo>
                    <a:cubicBezTo>
                      <a:pt x="13" y="9"/>
                      <a:pt x="13" y="8"/>
                      <a:pt x="12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0" y="4"/>
                      <a:pt x="1" y="5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9" y="23"/>
                      <a:pt x="11" y="23"/>
                    </a:cubicBezTo>
                    <a:cubicBezTo>
                      <a:pt x="12" y="23"/>
                      <a:pt x="14" y="21"/>
                      <a:pt x="14" y="2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429" name="Freeform 1028"/>
              <p:cNvSpPr>
                <a:spLocks noChangeArrowheads="1"/>
              </p:cNvSpPr>
              <p:nvPr/>
            </p:nvSpPr>
            <p:spPr bwMode="auto">
              <a:xfrm>
                <a:off x="315913" y="193675"/>
                <a:ext cx="82550" cy="228600"/>
              </a:xfrm>
              <a:custGeom>
                <a:avLst/>
                <a:gdLst>
                  <a:gd name="T0" fmla="*/ 2147483647 w 14"/>
                  <a:gd name="T1" fmla="*/ 0 h 39"/>
                  <a:gd name="T2" fmla="*/ 2147483647 w 14"/>
                  <a:gd name="T3" fmla="*/ 2147483647 h 39"/>
                  <a:gd name="T4" fmla="*/ 2147483647 w 14"/>
                  <a:gd name="T5" fmla="*/ 2147483647 h 39"/>
                  <a:gd name="T6" fmla="*/ 2147483647 w 14"/>
                  <a:gd name="T7" fmla="*/ 2147483647 h 39"/>
                  <a:gd name="T8" fmla="*/ 2147483647 w 14"/>
                  <a:gd name="T9" fmla="*/ 2147483647 h 39"/>
                  <a:gd name="T10" fmla="*/ 0 w 14"/>
                  <a:gd name="T11" fmla="*/ 2147483647 h 39"/>
                  <a:gd name="T12" fmla="*/ 0 w 14"/>
                  <a:gd name="T13" fmla="*/ 2147483647 h 39"/>
                  <a:gd name="T14" fmla="*/ 2147483647 w 14"/>
                  <a:gd name="T15" fmla="*/ 2147483647 h 39"/>
                  <a:gd name="T16" fmla="*/ 2147483647 w 14"/>
                  <a:gd name="T17" fmla="*/ 2147483647 h 39"/>
                  <a:gd name="T18" fmla="*/ 2147483647 w 14"/>
                  <a:gd name="T19" fmla="*/ 0 h 39"/>
                  <a:gd name="T20" fmla="*/ 2147483647 w 14"/>
                  <a:gd name="T21" fmla="*/ 0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"/>
                  <a:gd name="T34" fmla="*/ 0 h 39"/>
                  <a:gd name="T35" fmla="*/ 14 w 14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" h="39">
                    <a:moveTo>
                      <a:pt x="10" y="0"/>
                    </a:move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4"/>
                      <a:pt x="9" y="35"/>
                      <a:pt x="7" y="35"/>
                    </a:cubicBezTo>
                    <a:cubicBezTo>
                      <a:pt x="5" y="35"/>
                      <a:pt x="3" y="34"/>
                      <a:pt x="3" y="3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5"/>
                      <a:pt x="3" y="39"/>
                      <a:pt x="7" y="39"/>
                    </a:cubicBezTo>
                    <a:cubicBezTo>
                      <a:pt x="10" y="39"/>
                      <a:pt x="14" y="35"/>
                      <a:pt x="14" y="32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430" name="Freeform 1029"/>
              <p:cNvSpPr>
                <a:spLocks noEditPoints="1" noChangeArrowheads="1"/>
              </p:cNvSpPr>
              <p:nvPr/>
            </p:nvSpPr>
            <p:spPr bwMode="auto">
              <a:xfrm>
                <a:off x="28575" y="0"/>
                <a:ext cx="265113" cy="411163"/>
              </a:xfrm>
              <a:custGeom>
                <a:avLst/>
                <a:gdLst>
                  <a:gd name="T0" fmla="*/ 2147483647 w 45"/>
                  <a:gd name="T1" fmla="*/ 0 h 70"/>
                  <a:gd name="T2" fmla="*/ 2147483647 w 45"/>
                  <a:gd name="T3" fmla="*/ 0 h 70"/>
                  <a:gd name="T4" fmla="*/ 0 w 45"/>
                  <a:gd name="T5" fmla="*/ 2147483647 h 70"/>
                  <a:gd name="T6" fmla="*/ 0 w 45"/>
                  <a:gd name="T7" fmla="*/ 2147483647 h 70"/>
                  <a:gd name="T8" fmla="*/ 0 w 45"/>
                  <a:gd name="T9" fmla="*/ 2147483647 h 70"/>
                  <a:gd name="T10" fmla="*/ 0 w 45"/>
                  <a:gd name="T11" fmla="*/ 2147483647 h 70"/>
                  <a:gd name="T12" fmla="*/ 2147483647 w 45"/>
                  <a:gd name="T13" fmla="*/ 2147483647 h 70"/>
                  <a:gd name="T14" fmla="*/ 2147483647 w 45"/>
                  <a:gd name="T15" fmla="*/ 2147483647 h 70"/>
                  <a:gd name="T16" fmla="*/ 2147483647 w 45"/>
                  <a:gd name="T17" fmla="*/ 2147483647 h 70"/>
                  <a:gd name="T18" fmla="*/ 2147483647 w 45"/>
                  <a:gd name="T19" fmla="*/ 2147483647 h 70"/>
                  <a:gd name="T20" fmla="*/ 2147483647 w 45"/>
                  <a:gd name="T21" fmla="*/ 0 h 70"/>
                  <a:gd name="T22" fmla="*/ 2147483647 w 45"/>
                  <a:gd name="T23" fmla="*/ 2147483647 h 70"/>
                  <a:gd name="T24" fmla="*/ 2147483647 w 45"/>
                  <a:gd name="T25" fmla="*/ 2147483647 h 70"/>
                  <a:gd name="T26" fmla="*/ 2147483647 w 45"/>
                  <a:gd name="T27" fmla="*/ 2147483647 h 70"/>
                  <a:gd name="T28" fmla="*/ 2147483647 w 45"/>
                  <a:gd name="T29" fmla="*/ 2147483647 h 70"/>
                  <a:gd name="T30" fmla="*/ 2147483647 w 45"/>
                  <a:gd name="T31" fmla="*/ 2147483647 h 70"/>
                  <a:gd name="T32" fmla="*/ 2147483647 w 45"/>
                  <a:gd name="T33" fmla="*/ 2147483647 h 70"/>
                  <a:gd name="T34" fmla="*/ 2147483647 w 45"/>
                  <a:gd name="T35" fmla="*/ 2147483647 h 70"/>
                  <a:gd name="T36" fmla="*/ 2147483647 w 45"/>
                  <a:gd name="T37" fmla="*/ 2147483647 h 70"/>
                  <a:gd name="T38" fmla="*/ 2147483647 w 45"/>
                  <a:gd name="T39" fmla="*/ 2147483647 h 7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5"/>
                  <a:gd name="T61" fmla="*/ 0 h 70"/>
                  <a:gd name="T62" fmla="*/ 45 w 45"/>
                  <a:gd name="T63" fmla="*/ 70 h 7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5" h="70">
                    <a:moveTo>
                      <a:pt x="3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5" y="3"/>
                      <a:pt x="42" y="0"/>
                      <a:pt x="39" y="0"/>
                    </a:cubicBezTo>
                    <a:close/>
                    <a:moveTo>
                      <a:pt x="7" y="15"/>
                    </a:moveTo>
                    <a:cubicBezTo>
                      <a:pt x="7" y="12"/>
                      <a:pt x="10" y="9"/>
                      <a:pt x="13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4" y="9"/>
                      <a:pt x="37" y="12"/>
                      <a:pt x="37" y="15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21"/>
                      <a:pt x="34" y="24"/>
                      <a:pt x="31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0" y="24"/>
                      <a:pt x="7" y="21"/>
                      <a:pt x="7" y="18"/>
                    </a:cubicBezTo>
                    <a:lnTo>
                      <a:pt x="7" y="1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7472" name="Group 64"/>
          <p:cNvGrpSpPr>
            <a:grpSpLocks/>
          </p:cNvGrpSpPr>
          <p:nvPr/>
        </p:nvGrpSpPr>
        <p:grpSpPr bwMode="auto">
          <a:xfrm>
            <a:off x="6118225" y="4548188"/>
            <a:ext cx="320675" cy="1331912"/>
            <a:chOff x="0" y="0"/>
            <a:chExt cx="712788" cy="2970213"/>
          </a:xfrm>
        </p:grpSpPr>
        <p:sp>
          <p:nvSpPr>
            <p:cNvPr id="15393" name="AutoShape 249"/>
            <p:cNvSpPr>
              <a:spLocks noChangeAspect="1" noChangeArrowheads="1" noTextEdit="1"/>
            </p:cNvSpPr>
            <p:nvPr/>
          </p:nvSpPr>
          <p:spPr bwMode="auto">
            <a:xfrm>
              <a:off x="14287" y="12700"/>
              <a:ext cx="685800" cy="295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4" name="Freeform 251"/>
            <p:cNvSpPr>
              <a:spLocks noChangeArrowheads="1"/>
            </p:cNvSpPr>
            <p:nvPr/>
          </p:nvSpPr>
          <p:spPr bwMode="auto">
            <a:xfrm>
              <a:off x="212725" y="49213"/>
              <a:ext cx="261938" cy="292100"/>
            </a:xfrm>
            <a:custGeom>
              <a:avLst/>
              <a:gdLst>
                <a:gd name="T0" fmla="*/ 2147483647 w 78"/>
                <a:gd name="T1" fmla="*/ 2147483647 h 88"/>
                <a:gd name="T2" fmla="*/ 2147483647 w 78"/>
                <a:gd name="T3" fmla="*/ 2147483647 h 88"/>
                <a:gd name="T4" fmla="*/ 2147483647 w 78"/>
                <a:gd name="T5" fmla="*/ 2147483647 h 88"/>
                <a:gd name="T6" fmla="*/ 2147483647 w 78"/>
                <a:gd name="T7" fmla="*/ 2147483647 h 88"/>
                <a:gd name="T8" fmla="*/ 2147483647 w 78"/>
                <a:gd name="T9" fmla="*/ 2147483647 h 88"/>
                <a:gd name="T10" fmla="*/ 2147483647 w 78"/>
                <a:gd name="T11" fmla="*/ 0 h 88"/>
                <a:gd name="T12" fmla="*/ 2147483647 w 78"/>
                <a:gd name="T13" fmla="*/ 2147483647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8"/>
                <a:gd name="T22" fmla="*/ 0 h 88"/>
                <a:gd name="T23" fmla="*/ 78 w 78"/>
                <a:gd name="T24" fmla="*/ 88 h 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8" h="88">
                  <a:moveTo>
                    <a:pt x="11" y="35"/>
                  </a:moveTo>
                  <a:cubicBezTo>
                    <a:pt x="11" y="35"/>
                    <a:pt x="0" y="81"/>
                    <a:pt x="15" y="88"/>
                  </a:cubicBezTo>
                  <a:cubicBezTo>
                    <a:pt x="15" y="88"/>
                    <a:pt x="28" y="87"/>
                    <a:pt x="41" y="87"/>
                  </a:cubicBezTo>
                  <a:cubicBezTo>
                    <a:pt x="54" y="87"/>
                    <a:pt x="65" y="87"/>
                    <a:pt x="65" y="87"/>
                  </a:cubicBezTo>
                  <a:cubicBezTo>
                    <a:pt x="78" y="76"/>
                    <a:pt x="72" y="36"/>
                    <a:pt x="72" y="36"/>
                  </a:cubicBezTo>
                  <a:cubicBezTo>
                    <a:pt x="72" y="36"/>
                    <a:pt x="62" y="0"/>
                    <a:pt x="41" y="0"/>
                  </a:cubicBezTo>
                  <a:cubicBezTo>
                    <a:pt x="20" y="0"/>
                    <a:pt x="11" y="35"/>
                    <a:pt x="11" y="35"/>
                  </a:cubicBezTo>
                  <a:close/>
                </a:path>
              </a:pathLst>
            </a:custGeom>
            <a:solidFill>
              <a:srgbClr val="2E1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5" name="Freeform 252"/>
            <p:cNvSpPr>
              <a:spLocks noChangeArrowheads="1"/>
            </p:cNvSpPr>
            <p:nvPr/>
          </p:nvSpPr>
          <p:spPr bwMode="auto">
            <a:xfrm>
              <a:off x="222250" y="265113"/>
              <a:ext cx="266700" cy="409575"/>
            </a:xfrm>
            <a:custGeom>
              <a:avLst/>
              <a:gdLst>
                <a:gd name="T0" fmla="*/ 2147483647 w 79"/>
                <a:gd name="T1" fmla="*/ 2147483647 h 123"/>
                <a:gd name="T2" fmla="*/ 0 w 79"/>
                <a:gd name="T3" fmla="*/ 2147483647 h 123"/>
                <a:gd name="T4" fmla="*/ 2147483647 w 79"/>
                <a:gd name="T5" fmla="*/ 2147483647 h 123"/>
                <a:gd name="T6" fmla="*/ 2147483647 w 79"/>
                <a:gd name="T7" fmla="*/ 0 h 123"/>
                <a:gd name="T8" fmla="*/ 2147483647 w 79"/>
                <a:gd name="T9" fmla="*/ 0 h 123"/>
                <a:gd name="T10" fmla="*/ 2147483647 w 79"/>
                <a:gd name="T11" fmla="*/ 2147483647 h 123"/>
                <a:gd name="T12" fmla="*/ 2147483647 w 79"/>
                <a:gd name="T13" fmla="*/ 2147483647 h 123"/>
                <a:gd name="T14" fmla="*/ 2147483647 w 79"/>
                <a:gd name="T15" fmla="*/ 2147483647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9"/>
                <a:gd name="T25" fmla="*/ 0 h 123"/>
                <a:gd name="T26" fmla="*/ 79 w 79"/>
                <a:gd name="T27" fmla="*/ 123 h 1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9" h="123">
                  <a:moveTo>
                    <a:pt x="47" y="123"/>
                  </a:moveTo>
                  <a:cubicBezTo>
                    <a:pt x="15" y="123"/>
                    <a:pt x="0" y="62"/>
                    <a:pt x="0" y="62"/>
                  </a:cubicBezTo>
                  <a:cubicBezTo>
                    <a:pt x="0" y="62"/>
                    <a:pt x="6" y="61"/>
                    <a:pt x="17" y="50"/>
                  </a:cubicBezTo>
                  <a:cubicBezTo>
                    <a:pt x="28" y="39"/>
                    <a:pt x="23" y="0"/>
                    <a:pt x="2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49" y="39"/>
                    <a:pt x="60" y="50"/>
                  </a:cubicBezTo>
                  <a:cubicBezTo>
                    <a:pt x="71" y="61"/>
                    <a:pt x="76" y="62"/>
                    <a:pt x="76" y="62"/>
                  </a:cubicBezTo>
                  <a:cubicBezTo>
                    <a:pt x="76" y="62"/>
                    <a:pt x="79" y="123"/>
                    <a:pt x="47" y="123"/>
                  </a:cubicBezTo>
                  <a:close/>
                </a:path>
              </a:pathLst>
            </a:custGeom>
            <a:solidFill>
              <a:srgbClr val="FCC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6" name="Freeform 253"/>
            <p:cNvSpPr>
              <a:spLocks noChangeArrowheads="1"/>
            </p:cNvSpPr>
            <p:nvPr/>
          </p:nvSpPr>
          <p:spPr bwMode="auto">
            <a:xfrm>
              <a:off x="246062" y="3175"/>
              <a:ext cx="207963" cy="341313"/>
            </a:xfrm>
            <a:custGeom>
              <a:avLst/>
              <a:gdLst>
                <a:gd name="T0" fmla="*/ 2147483647 w 62"/>
                <a:gd name="T1" fmla="*/ 2147483647 h 103"/>
                <a:gd name="T2" fmla="*/ 2147483647 w 62"/>
                <a:gd name="T3" fmla="*/ 2147483647 h 103"/>
                <a:gd name="T4" fmla="*/ 2147483647 w 62"/>
                <a:gd name="T5" fmla="*/ 2147483647 h 103"/>
                <a:gd name="T6" fmla="*/ 2147483647 w 62"/>
                <a:gd name="T7" fmla="*/ 2147483647 h 103"/>
                <a:gd name="T8" fmla="*/ 2147483647 w 62"/>
                <a:gd name="T9" fmla="*/ 2147483647 h 103"/>
                <a:gd name="T10" fmla="*/ 2147483647 w 62"/>
                <a:gd name="T11" fmla="*/ 2147483647 h 103"/>
                <a:gd name="T12" fmla="*/ 2147483647 w 62"/>
                <a:gd name="T13" fmla="*/ 2147483647 h 103"/>
                <a:gd name="T14" fmla="*/ 2147483647 w 62"/>
                <a:gd name="T15" fmla="*/ 2147483647 h 103"/>
                <a:gd name="T16" fmla="*/ 2147483647 w 62"/>
                <a:gd name="T17" fmla="*/ 2147483647 h 103"/>
                <a:gd name="T18" fmla="*/ 2147483647 w 62"/>
                <a:gd name="T19" fmla="*/ 2147483647 h 103"/>
                <a:gd name="T20" fmla="*/ 2147483647 w 62"/>
                <a:gd name="T21" fmla="*/ 2147483647 h 1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2"/>
                <a:gd name="T34" fmla="*/ 0 h 103"/>
                <a:gd name="T35" fmla="*/ 62 w 62"/>
                <a:gd name="T36" fmla="*/ 103 h 1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2" h="103">
                  <a:moveTo>
                    <a:pt x="5" y="36"/>
                  </a:moveTo>
                  <a:cubicBezTo>
                    <a:pt x="0" y="45"/>
                    <a:pt x="3" y="55"/>
                    <a:pt x="3" y="55"/>
                  </a:cubicBezTo>
                  <a:cubicBezTo>
                    <a:pt x="3" y="55"/>
                    <a:pt x="5" y="61"/>
                    <a:pt x="4" y="68"/>
                  </a:cubicBezTo>
                  <a:cubicBezTo>
                    <a:pt x="4" y="75"/>
                    <a:pt x="11" y="86"/>
                    <a:pt x="15" y="91"/>
                  </a:cubicBezTo>
                  <a:cubicBezTo>
                    <a:pt x="19" y="97"/>
                    <a:pt x="22" y="103"/>
                    <a:pt x="31" y="103"/>
                  </a:cubicBezTo>
                  <a:cubicBezTo>
                    <a:pt x="40" y="103"/>
                    <a:pt x="43" y="97"/>
                    <a:pt x="47" y="91"/>
                  </a:cubicBezTo>
                  <a:cubicBezTo>
                    <a:pt x="51" y="86"/>
                    <a:pt x="58" y="75"/>
                    <a:pt x="58" y="68"/>
                  </a:cubicBezTo>
                  <a:cubicBezTo>
                    <a:pt x="58" y="61"/>
                    <a:pt x="59" y="55"/>
                    <a:pt x="59" y="55"/>
                  </a:cubicBezTo>
                  <a:cubicBezTo>
                    <a:pt x="59" y="55"/>
                    <a:pt x="62" y="45"/>
                    <a:pt x="57" y="36"/>
                  </a:cubicBezTo>
                  <a:cubicBezTo>
                    <a:pt x="57" y="36"/>
                    <a:pt x="32" y="0"/>
                    <a:pt x="21" y="12"/>
                  </a:cubicBezTo>
                  <a:cubicBezTo>
                    <a:pt x="9" y="23"/>
                    <a:pt x="5" y="36"/>
                    <a:pt x="5" y="36"/>
                  </a:cubicBezTo>
                  <a:close/>
                </a:path>
              </a:pathLst>
            </a:custGeom>
            <a:solidFill>
              <a:srgbClr val="FDD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7" name="Freeform 254"/>
            <p:cNvSpPr>
              <a:spLocks noChangeArrowheads="1"/>
            </p:cNvSpPr>
            <p:nvPr/>
          </p:nvSpPr>
          <p:spPr bwMode="auto">
            <a:xfrm>
              <a:off x="168275" y="0"/>
              <a:ext cx="339725" cy="352425"/>
            </a:xfrm>
            <a:custGeom>
              <a:avLst/>
              <a:gdLst>
                <a:gd name="T0" fmla="*/ 2147483647 w 101"/>
                <a:gd name="T1" fmla="*/ 2147483647 h 106"/>
                <a:gd name="T2" fmla="*/ 2147483647 w 101"/>
                <a:gd name="T3" fmla="*/ 2147483647 h 106"/>
                <a:gd name="T4" fmla="*/ 2147483647 w 101"/>
                <a:gd name="T5" fmla="*/ 2147483647 h 106"/>
                <a:gd name="T6" fmla="*/ 2147483647 w 101"/>
                <a:gd name="T7" fmla="*/ 2147483647 h 106"/>
                <a:gd name="T8" fmla="*/ 2147483647 w 101"/>
                <a:gd name="T9" fmla="*/ 2147483647 h 106"/>
                <a:gd name="T10" fmla="*/ 2147483647 w 101"/>
                <a:gd name="T11" fmla="*/ 2147483647 h 106"/>
                <a:gd name="T12" fmla="*/ 2147483647 w 101"/>
                <a:gd name="T13" fmla="*/ 2147483647 h 106"/>
                <a:gd name="T14" fmla="*/ 2147483647 w 101"/>
                <a:gd name="T15" fmla="*/ 2147483647 h 106"/>
                <a:gd name="T16" fmla="*/ 2147483647 w 101"/>
                <a:gd name="T17" fmla="*/ 2147483647 h 106"/>
                <a:gd name="T18" fmla="*/ 2147483647 w 101"/>
                <a:gd name="T19" fmla="*/ 2147483647 h 106"/>
                <a:gd name="T20" fmla="*/ 2147483647 w 101"/>
                <a:gd name="T21" fmla="*/ 2147483647 h 106"/>
                <a:gd name="T22" fmla="*/ 2147483647 w 101"/>
                <a:gd name="T23" fmla="*/ 2147483647 h 106"/>
                <a:gd name="T24" fmla="*/ 2147483647 w 101"/>
                <a:gd name="T25" fmla="*/ 2147483647 h 106"/>
                <a:gd name="T26" fmla="*/ 2147483647 w 101"/>
                <a:gd name="T27" fmla="*/ 2147483647 h 106"/>
                <a:gd name="T28" fmla="*/ 2147483647 w 101"/>
                <a:gd name="T29" fmla="*/ 2147483647 h 106"/>
                <a:gd name="T30" fmla="*/ 2147483647 w 101"/>
                <a:gd name="T31" fmla="*/ 2147483647 h 106"/>
                <a:gd name="T32" fmla="*/ 2147483647 w 101"/>
                <a:gd name="T33" fmla="*/ 2147483647 h 106"/>
                <a:gd name="T34" fmla="*/ 2147483647 w 101"/>
                <a:gd name="T35" fmla="*/ 2147483647 h 106"/>
                <a:gd name="T36" fmla="*/ 2147483647 w 101"/>
                <a:gd name="T37" fmla="*/ 2147483647 h 106"/>
                <a:gd name="T38" fmla="*/ 2147483647 w 101"/>
                <a:gd name="T39" fmla="*/ 2147483647 h 106"/>
                <a:gd name="T40" fmla="*/ 2147483647 w 101"/>
                <a:gd name="T41" fmla="*/ 2147483647 h 106"/>
                <a:gd name="T42" fmla="*/ 2147483647 w 101"/>
                <a:gd name="T43" fmla="*/ 2147483647 h 106"/>
                <a:gd name="T44" fmla="*/ 2147483647 w 101"/>
                <a:gd name="T45" fmla="*/ 2147483647 h 10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01"/>
                <a:gd name="T70" fmla="*/ 0 h 106"/>
                <a:gd name="T71" fmla="*/ 101 w 101"/>
                <a:gd name="T72" fmla="*/ 106 h 10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01" h="106">
                  <a:moveTo>
                    <a:pt x="98" y="59"/>
                  </a:moveTo>
                  <a:cubicBezTo>
                    <a:pt x="95" y="30"/>
                    <a:pt x="75" y="13"/>
                    <a:pt x="62" y="7"/>
                  </a:cubicBezTo>
                  <a:cubicBezTo>
                    <a:pt x="48" y="0"/>
                    <a:pt x="38" y="13"/>
                    <a:pt x="38" y="13"/>
                  </a:cubicBezTo>
                  <a:cubicBezTo>
                    <a:pt x="38" y="13"/>
                    <a:pt x="33" y="11"/>
                    <a:pt x="30" y="14"/>
                  </a:cubicBezTo>
                  <a:cubicBezTo>
                    <a:pt x="20" y="24"/>
                    <a:pt x="0" y="67"/>
                    <a:pt x="15" y="97"/>
                  </a:cubicBezTo>
                  <a:cubicBezTo>
                    <a:pt x="18" y="103"/>
                    <a:pt x="31" y="104"/>
                    <a:pt x="31" y="104"/>
                  </a:cubicBezTo>
                  <a:cubicBezTo>
                    <a:pt x="28" y="102"/>
                    <a:pt x="24" y="96"/>
                    <a:pt x="24" y="96"/>
                  </a:cubicBezTo>
                  <a:cubicBezTo>
                    <a:pt x="29" y="102"/>
                    <a:pt x="38" y="106"/>
                    <a:pt x="38" y="106"/>
                  </a:cubicBezTo>
                  <a:cubicBezTo>
                    <a:pt x="26" y="85"/>
                    <a:pt x="27" y="67"/>
                    <a:pt x="30" y="54"/>
                  </a:cubicBezTo>
                  <a:cubicBezTo>
                    <a:pt x="30" y="61"/>
                    <a:pt x="32" y="65"/>
                    <a:pt x="32" y="65"/>
                  </a:cubicBezTo>
                  <a:cubicBezTo>
                    <a:pt x="30" y="54"/>
                    <a:pt x="38" y="34"/>
                    <a:pt x="38" y="34"/>
                  </a:cubicBezTo>
                  <a:cubicBezTo>
                    <a:pt x="38" y="34"/>
                    <a:pt x="40" y="45"/>
                    <a:pt x="65" y="50"/>
                  </a:cubicBezTo>
                  <a:cubicBezTo>
                    <a:pt x="65" y="50"/>
                    <a:pt x="52" y="42"/>
                    <a:pt x="50" y="37"/>
                  </a:cubicBezTo>
                  <a:cubicBezTo>
                    <a:pt x="50" y="37"/>
                    <a:pt x="72" y="48"/>
                    <a:pt x="73" y="63"/>
                  </a:cubicBezTo>
                  <a:cubicBezTo>
                    <a:pt x="73" y="63"/>
                    <a:pt x="75" y="56"/>
                    <a:pt x="68" y="45"/>
                  </a:cubicBezTo>
                  <a:cubicBezTo>
                    <a:pt x="68" y="45"/>
                    <a:pt x="89" y="71"/>
                    <a:pt x="67" y="101"/>
                  </a:cubicBezTo>
                  <a:cubicBezTo>
                    <a:pt x="67" y="101"/>
                    <a:pt x="79" y="93"/>
                    <a:pt x="80" y="76"/>
                  </a:cubicBezTo>
                  <a:cubicBezTo>
                    <a:pt x="80" y="76"/>
                    <a:pt x="81" y="92"/>
                    <a:pt x="70" y="104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1" y="103"/>
                    <a:pt x="86" y="100"/>
                    <a:pt x="86" y="90"/>
                  </a:cubicBezTo>
                  <a:cubicBezTo>
                    <a:pt x="86" y="90"/>
                    <a:pt x="87" y="97"/>
                    <a:pt x="83" y="103"/>
                  </a:cubicBezTo>
                  <a:cubicBezTo>
                    <a:pt x="83" y="103"/>
                    <a:pt x="85" y="103"/>
                    <a:pt x="89" y="104"/>
                  </a:cubicBezTo>
                  <a:cubicBezTo>
                    <a:pt x="95" y="98"/>
                    <a:pt x="101" y="85"/>
                    <a:pt x="98" y="59"/>
                  </a:cubicBezTo>
                  <a:close/>
                </a:path>
              </a:pathLst>
            </a:custGeom>
            <a:solidFill>
              <a:srgbClr val="462F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8" name="Freeform 255"/>
            <p:cNvSpPr>
              <a:spLocks noChangeArrowheads="1"/>
            </p:cNvSpPr>
            <p:nvPr/>
          </p:nvSpPr>
          <p:spPr bwMode="auto">
            <a:xfrm>
              <a:off x="508000" y="1069975"/>
              <a:ext cx="185738" cy="479425"/>
            </a:xfrm>
            <a:custGeom>
              <a:avLst/>
              <a:gdLst>
                <a:gd name="T0" fmla="*/ 2147483647 w 55"/>
                <a:gd name="T1" fmla="*/ 0 h 144"/>
                <a:gd name="T2" fmla="*/ 2147483647 w 55"/>
                <a:gd name="T3" fmla="*/ 2147483647 h 144"/>
                <a:gd name="T4" fmla="*/ 2147483647 w 55"/>
                <a:gd name="T5" fmla="*/ 2147483647 h 144"/>
                <a:gd name="T6" fmla="*/ 2147483647 w 55"/>
                <a:gd name="T7" fmla="*/ 2147483647 h 144"/>
                <a:gd name="T8" fmla="*/ 0 w 55"/>
                <a:gd name="T9" fmla="*/ 0 h 144"/>
                <a:gd name="T10" fmla="*/ 2147483647 w 55"/>
                <a:gd name="T11" fmla="*/ 0 h 1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144"/>
                <a:gd name="T20" fmla="*/ 55 w 55"/>
                <a:gd name="T21" fmla="*/ 144 h 1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144">
                  <a:moveTo>
                    <a:pt x="25" y="0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38"/>
                    <a:pt x="29" y="144"/>
                    <a:pt x="2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9" name="Freeform 256"/>
            <p:cNvSpPr>
              <a:spLocks noChangeArrowheads="1"/>
            </p:cNvSpPr>
            <p:nvPr/>
          </p:nvSpPr>
          <p:spPr bwMode="auto">
            <a:xfrm>
              <a:off x="249237" y="2894013"/>
              <a:ext cx="138113" cy="76200"/>
            </a:xfrm>
            <a:custGeom>
              <a:avLst/>
              <a:gdLst>
                <a:gd name="T0" fmla="*/ 2147483647 w 41"/>
                <a:gd name="T1" fmla="*/ 2147483647 h 23"/>
                <a:gd name="T2" fmla="*/ 2147483647 w 41"/>
                <a:gd name="T3" fmla="*/ 2147483647 h 23"/>
                <a:gd name="T4" fmla="*/ 2147483647 w 41"/>
                <a:gd name="T5" fmla="*/ 2147483647 h 23"/>
                <a:gd name="T6" fmla="*/ 2147483647 w 41"/>
                <a:gd name="T7" fmla="*/ 2147483647 h 23"/>
                <a:gd name="T8" fmla="*/ 2147483647 w 41"/>
                <a:gd name="T9" fmla="*/ 2147483647 h 23"/>
                <a:gd name="T10" fmla="*/ 2147483647 w 41"/>
                <a:gd name="T11" fmla="*/ 2147483647 h 23"/>
                <a:gd name="T12" fmla="*/ 0 w 41"/>
                <a:gd name="T13" fmla="*/ 2147483647 h 23"/>
                <a:gd name="T14" fmla="*/ 0 w 41"/>
                <a:gd name="T15" fmla="*/ 0 h 23"/>
                <a:gd name="T16" fmla="*/ 2147483647 w 4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1"/>
                <a:gd name="T28" fmla="*/ 0 h 23"/>
                <a:gd name="T29" fmla="*/ 41 w 4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1" h="23">
                  <a:moveTo>
                    <a:pt x="16" y="5"/>
                  </a:moveTo>
                  <a:cubicBezTo>
                    <a:pt x="21" y="5"/>
                    <a:pt x="29" y="3"/>
                    <a:pt x="36" y="3"/>
                  </a:cubicBezTo>
                  <a:cubicBezTo>
                    <a:pt x="36" y="3"/>
                    <a:pt x="37" y="3"/>
                    <a:pt x="37" y="3"/>
                  </a:cubicBezTo>
                  <a:cubicBezTo>
                    <a:pt x="37" y="4"/>
                    <a:pt x="37" y="4"/>
                    <a:pt x="38" y="5"/>
                  </a:cubicBezTo>
                  <a:cubicBezTo>
                    <a:pt x="41" y="10"/>
                    <a:pt x="41" y="13"/>
                    <a:pt x="39" y="17"/>
                  </a:cubicBezTo>
                  <a:cubicBezTo>
                    <a:pt x="38" y="21"/>
                    <a:pt x="31" y="23"/>
                    <a:pt x="22" y="23"/>
                  </a:cubicBezTo>
                  <a:cubicBezTo>
                    <a:pt x="14" y="23"/>
                    <a:pt x="0" y="22"/>
                    <a:pt x="0" y="13"/>
                  </a:cubicBezTo>
                  <a:cubicBezTo>
                    <a:pt x="0" y="10"/>
                    <a:pt x="0" y="6"/>
                    <a:pt x="0" y="0"/>
                  </a:cubicBezTo>
                  <a:cubicBezTo>
                    <a:pt x="3" y="4"/>
                    <a:pt x="11" y="5"/>
                    <a:pt x="16" y="5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0" name="Freeform 257"/>
            <p:cNvSpPr>
              <a:spLocks noChangeArrowheads="1"/>
            </p:cNvSpPr>
            <p:nvPr/>
          </p:nvSpPr>
          <p:spPr bwMode="auto">
            <a:xfrm>
              <a:off x="168275" y="1749425"/>
              <a:ext cx="206375" cy="1160463"/>
            </a:xfrm>
            <a:custGeom>
              <a:avLst/>
              <a:gdLst>
                <a:gd name="T0" fmla="*/ 0 w 61"/>
                <a:gd name="T1" fmla="*/ 0 h 349"/>
                <a:gd name="T2" fmla="*/ 2147483647 w 61"/>
                <a:gd name="T3" fmla="*/ 2147483647 h 349"/>
                <a:gd name="T4" fmla="*/ 2147483647 w 61"/>
                <a:gd name="T5" fmla="*/ 2147483647 h 349"/>
                <a:gd name="T6" fmla="*/ 2147483647 w 61"/>
                <a:gd name="T7" fmla="*/ 2147483647 h 349"/>
                <a:gd name="T8" fmla="*/ 2147483647 w 61"/>
                <a:gd name="T9" fmla="*/ 2147483647 h 349"/>
                <a:gd name="T10" fmla="*/ 2147483647 w 61"/>
                <a:gd name="T11" fmla="*/ 2147483647 h 349"/>
                <a:gd name="T12" fmla="*/ 2147483647 w 61"/>
                <a:gd name="T13" fmla="*/ 2147483647 h 349"/>
                <a:gd name="T14" fmla="*/ 2147483647 w 61"/>
                <a:gd name="T15" fmla="*/ 2147483647 h 349"/>
                <a:gd name="T16" fmla="*/ 2147483647 w 61"/>
                <a:gd name="T17" fmla="*/ 2147483647 h 349"/>
                <a:gd name="T18" fmla="*/ 2147483647 w 61"/>
                <a:gd name="T19" fmla="*/ 2147483647 h 349"/>
                <a:gd name="T20" fmla="*/ 2147483647 w 61"/>
                <a:gd name="T21" fmla="*/ 2147483647 h 349"/>
                <a:gd name="T22" fmla="*/ 2147483647 w 61"/>
                <a:gd name="T23" fmla="*/ 2147483647 h 349"/>
                <a:gd name="T24" fmla="*/ 0 w 61"/>
                <a:gd name="T25" fmla="*/ 0 h 3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1"/>
                <a:gd name="T40" fmla="*/ 0 h 349"/>
                <a:gd name="T41" fmla="*/ 61 w 61"/>
                <a:gd name="T42" fmla="*/ 349 h 3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1" h="349">
                  <a:moveTo>
                    <a:pt x="0" y="0"/>
                  </a:move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51" y="39"/>
                    <a:pt x="46" y="65"/>
                  </a:cubicBezTo>
                  <a:cubicBezTo>
                    <a:pt x="41" y="90"/>
                    <a:pt x="44" y="259"/>
                    <a:pt x="44" y="273"/>
                  </a:cubicBezTo>
                  <a:cubicBezTo>
                    <a:pt x="44" y="288"/>
                    <a:pt x="54" y="308"/>
                    <a:pt x="55" y="319"/>
                  </a:cubicBezTo>
                  <a:cubicBezTo>
                    <a:pt x="56" y="329"/>
                    <a:pt x="58" y="341"/>
                    <a:pt x="61" y="347"/>
                  </a:cubicBezTo>
                  <a:cubicBezTo>
                    <a:pt x="61" y="347"/>
                    <a:pt x="60" y="347"/>
                    <a:pt x="60" y="347"/>
                  </a:cubicBezTo>
                  <a:cubicBezTo>
                    <a:pt x="53" y="347"/>
                    <a:pt x="45" y="349"/>
                    <a:pt x="40" y="349"/>
                  </a:cubicBezTo>
                  <a:cubicBezTo>
                    <a:pt x="35" y="349"/>
                    <a:pt x="27" y="348"/>
                    <a:pt x="24" y="344"/>
                  </a:cubicBezTo>
                  <a:cubicBezTo>
                    <a:pt x="24" y="324"/>
                    <a:pt x="23" y="285"/>
                    <a:pt x="24" y="281"/>
                  </a:cubicBezTo>
                  <a:cubicBezTo>
                    <a:pt x="25" y="276"/>
                    <a:pt x="12" y="204"/>
                    <a:pt x="8" y="184"/>
                  </a:cubicBezTo>
                  <a:cubicBezTo>
                    <a:pt x="0" y="143"/>
                    <a:pt x="0" y="104"/>
                    <a:pt x="6" y="77"/>
                  </a:cubicBezTo>
                  <a:cubicBezTo>
                    <a:pt x="9" y="6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D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1" name="Freeform 258"/>
            <p:cNvSpPr>
              <a:spLocks noChangeArrowheads="1"/>
            </p:cNvSpPr>
            <p:nvPr/>
          </p:nvSpPr>
          <p:spPr bwMode="auto">
            <a:xfrm>
              <a:off x="342900" y="2703513"/>
              <a:ext cx="101600" cy="73025"/>
            </a:xfrm>
            <a:custGeom>
              <a:avLst/>
              <a:gdLst>
                <a:gd name="T0" fmla="*/ 2147483647 w 30"/>
                <a:gd name="T1" fmla="*/ 2147483647 h 22"/>
                <a:gd name="T2" fmla="*/ 0 w 30"/>
                <a:gd name="T3" fmla="*/ 0 h 22"/>
                <a:gd name="T4" fmla="*/ 0 w 30"/>
                <a:gd name="T5" fmla="*/ 2147483647 h 22"/>
                <a:gd name="T6" fmla="*/ 2147483647 w 30"/>
                <a:gd name="T7" fmla="*/ 2147483647 h 22"/>
                <a:gd name="T8" fmla="*/ 2147483647 w 30"/>
                <a:gd name="T9" fmla="*/ 0 h 22"/>
                <a:gd name="T10" fmla="*/ 2147483647 w 30"/>
                <a:gd name="T11" fmla="*/ 2147483647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22"/>
                <a:gd name="T20" fmla="*/ 30 w 30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22">
                  <a:moveTo>
                    <a:pt x="13" y="6"/>
                  </a:moveTo>
                  <a:cubicBezTo>
                    <a:pt x="6" y="5"/>
                    <a:pt x="2" y="3"/>
                    <a:pt x="0" y="0"/>
                  </a:cubicBezTo>
                  <a:cubicBezTo>
                    <a:pt x="0" y="4"/>
                    <a:pt x="0" y="7"/>
                    <a:pt x="0" y="8"/>
                  </a:cubicBezTo>
                  <a:cubicBezTo>
                    <a:pt x="2" y="17"/>
                    <a:pt x="5" y="22"/>
                    <a:pt x="16" y="22"/>
                  </a:cubicBezTo>
                  <a:cubicBezTo>
                    <a:pt x="28" y="21"/>
                    <a:pt x="30" y="11"/>
                    <a:pt x="30" y="0"/>
                  </a:cubicBezTo>
                  <a:cubicBezTo>
                    <a:pt x="28" y="4"/>
                    <a:pt x="24" y="6"/>
                    <a:pt x="13" y="6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2" name="Freeform 259"/>
            <p:cNvSpPr>
              <a:spLocks noChangeArrowheads="1"/>
            </p:cNvSpPr>
            <p:nvPr/>
          </p:nvSpPr>
          <p:spPr bwMode="auto">
            <a:xfrm>
              <a:off x="336550" y="1855788"/>
              <a:ext cx="174625" cy="868363"/>
            </a:xfrm>
            <a:custGeom>
              <a:avLst/>
              <a:gdLst>
                <a:gd name="T0" fmla="*/ 2147483647 w 52"/>
                <a:gd name="T1" fmla="*/ 0 h 261"/>
                <a:gd name="T2" fmla="*/ 0 w 52"/>
                <a:gd name="T3" fmla="*/ 2147483647 h 261"/>
                <a:gd name="T4" fmla="*/ 2147483647 w 52"/>
                <a:gd name="T5" fmla="*/ 2147483647 h 261"/>
                <a:gd name="T6" fmla="*/ 2147483647 w 52"/>
                <a:gd name="T7" fmla="*/ 2147483647 h 261"/>
                <a:gd name="T8" fmla="*/ 2147483647 w 52"/>
                <a:gd name="T9" fmla="*/ 2147483647 h 261"/>
                <a:gd name="T10" fmla="*/ 2147483647 w 52"/>
                <a:gd name="T11" fmla="*/ 2147483647 h 261"/>
                <a:gd name="T12" fmla="*/ 2147483647 w 52"/>
                <a:gd name="T13" fmla="*/ 2147483647 h 261"/>
                <a:gd name="T14" fmla="*/ 2147483647 w 52"/>
                <a:gd name="T15" fmla="*/ 2147483647 h 261"/>
                <a:gd name="T16" fmla="*/ 2147483647 w 52"/>
                <a:gd name="T17" fmla="*/ 2147483647 h 261"/>
                <a:gd name="T18" fmla="*/ 2147483647 w 52"/>
                <a:gd name="T19" fmla="*/ 2147483647 h 261"/>
                <a:gd name="T20" fmla="*/ 2147483647 w 52"/>
                <a:gd name="T21" fmla="*/ 2147483647 h 261"/>
                <a:gd name="T22" fmla="*/ 2147483647 w 52"/>
                <a:gd name="T23" fmla="*/ 2147483647 h 261"/>
                <a:gd name="T24" fmla="*/ 2147483647 w 52"/>
                <a:gd name="T25" fmla="*/ 2147483647 h 261"/>
                <a:gd name="T26" fmla="*/ 2147483647 w 52"/>
                <a:gd name="T27" fmla="*/ 2147483647 h 261"/>
                <a:gd name="T28" fmla="*/ 2147483647 w 52"/>
                <a:gd name="T29" fmla="*/ 2147483647 h 261"/>
                <a:gd name="T30" fmla="*/ 2147483647 w 52"/>
                <a:gd name="T31" fmla="*/ 2147483647 h 261"/>
                <a:gd name="T32" fmla="*/ 2147483647 w 52"/>
                <a:gd name="T33" fmla="*/ 0 h 26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261"/>
                <a:gd name="T53" fmla="*/ 52 w 52"/>
                <a:gd name="T54" fmla="*/ 261 h 26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261">
                  <a:moveTo>
                    <a:pt x="51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0" y="69"/>
                    <a:pt x="10" y="79"/>
                  </a:cubicBezTo>
                  <a:cubicBezTo>
                    <a:pt x="10" y="88"/>
                    <a:pt x="10" y="157"/>
                    <a:pt x="10" y="162"/>
                  </a:cubicBezTo>
                  <a:cubicBezTo>
                    <a:pt x="10" y="166"/>
                    <a:pt x="7" y="192"/>
                    <a:pt x="5" y="197"/>
                  </a:cubicBezTo>
                  <a:cubicBezTo>
                    <a:pt x="4" y="201"/>
                    <a:pt x="3" y="224"/>
                    <a:pt x="3" y="230"/>
                  </a:cubicBezTo>
                  <a:cubicBezTo>
                    <a:pt x="3" y="232"/>
                    <a:pt x="3" y="235"/>
                    <a:pt x="3" y="239"/>
                  </a:cubicBezTo>
                  <a:cubicBezTo>
                    <a:pt x="3" y="243"/>
                    <a:pt x="2" y="250"/>
                    <a:pt x="2" y="255"/>
                  </a:cubicBezTo>
                  <a:cubicBezTo>
                    <a:pt x="4" y="258"/>
                    <a:pt x="8" y="260"/>
                    <a:pt x="15" y="261"/>
                  </a:cubicBezTo>
                  <a:cubicBezTo>
                    <a:pt x="26" y="261"/>
                    <a:pt x="30" y="259"/>
                    <a:pt x="32" y="255"/>
                  </a:cubicBezTo>
                  <a:cubicBezTo>
                    <a:pt x="32" y="255"/>
                    <a:pt x="32" y="255"/>
                    <a:pt x="32" y="255"/>
                  </a:cubicBezTo>
                  <a:cubicBezTo>
                    <a:pt x="32" y="252"/>
                    <a:pt x="30" y="238"/>
                    <a:pt x="29" y="233"/>
                  </a:cubicBezTo>
                  <a:cubicBezTo>
                    <a:pt x="29" y="231"/>
                    <a:pt x="28" y="228"/>
                    <a:pt x="27" y="226"/>
                  </a:cubicBezTo>
                  <a:cubicBezTo>
                    <a:pt x="26" y="219"/>
                    <a:pt x="26" y="199"/>
                    <a:pt x="27" y="196"/>
                  </a:cubicBezTo>
                  <a:cubicBezTo>
                    <a:pt x="27" y="193"/>
                    <a:pt x="46" y="102"/>
                    <a:pt x="49" y="90"/>
                  </a:cubicBezTo>
                  <a:cubicBezTo>
                    <a:pt x="52" y="77"/>
                    <a:pt x="49" y="64"/>
                    <a:pt x="48" y="58"/>
                  </a:cubicBezTo>
                  <a:cubicBezTo>
                    <a:pt x="48" y="53"/>
                    <a:pt x="51" y="0"/>
                    <a:pt x="51" y="0"/>
                  </a:cubicBezTo>
                  <a:close/>
                </a:path>
              </a:pathLst>
            </a:custGeom>
            <a:solidFill>
              <a:srgbClr val="FD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3" name="Freeform 260"/>
            <p:cNvSpPr>
              <a:spLocks noChangeArrowheads="1"/>
            </p:cNvSpPr>
            <p:nvPr/>
          </p:nvSpPr>
          <p:spPr bwMode="auto">
            <a:xfrm>
              <a:off x="77787" y="960438"/>
              <a:ext cx="520700" cy="1055688"/>
            </a:xfrm>
            <a:custGeom>
              <a:avLst/>
              <a:gdLst>
                <a:gd name="T0" fmla="*/ 2147483647 w 155"/>
                <a:gd name="T1" fmla="*/ 2147483647 h 317"/>
                <a:gd name="T2" fmla="*/ 2147483647 w 155"/>
                <a:gd name="T3" fmla="*/ 2147483647 h 317"/>
                <a:gd name="T4" fmla="*/ 2147483647 w 155"/>
                <a:gd name="T5" fmla="*/ 2147483647 h 317"/>
                <a:gd name="T6" fmla="*/ 2147483647 w 155"/>
                <a:gd name="T7" fmla="*/ 2147483647 h 317"/>
                <a:gd name="T8" fmla="*/ 2147483647 w 155"/>
                <a:gd name="T9" fmla="*/ 2147483647 h 317"/>
                <a:gd name="T10" fmla="*/ 2147483647 w 155"/>
                <a:gd name="T11" fmla="*/ 2147483647 h 317"/>
                <a:gd name="T12" fmla="*/ 2147483647 w 155"/>
                <a:gd name="T13" fmla="*/ 2147483647 h 317"/>
                <a:gd name="T14" fmla="*/ 2147483647 w 155"/>
                <a:gd name="T15" fmla="*/ 2147483647 h 317"/>
                <a:gd name="T16" fmla="*/ 2147483647 w 155"/>
                <a:gd name="T17" fmla="*/ 2147483647 h 317"/>
                <a:gd name="T18" fmla="*/ 2147483647 w 155"/>
                <a:gd name="T19" fmla="*/ 2147483647 h 317"/>
                <a:gd name="T20" fmla="*/ 2147483647 w 155"/>
                <a:gd name="T21" fmla="*/ 0 h 317"/>
                <a:gd name="T22" fmla="*/ 2147483647 w 155"/>
                <a:gd name="T23" fmla="*/ 0 h 317"/>
                <a:gd name="T24" fmla="*/ 2147483647 w 155"/>
                <a:gd name="T25" fmla="*/ 2147483647 h 3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5"/>
                <a:gd name="T40" fmla="*/ 0 h 317"/>
                <a:gd name="T41" fmla="*/ 155 w 155"/>
                <a:gd name="T42" fmla="*/ 317 h 3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5" h="317">
                  <a:moveTo>
                    <a:pt x="141" y="61"/>
                  </a:moveTo>
                  <a:cubicBezTo>
                    <a:pt x="141" y="61"/>
                    <a:pt x="155" y="103"/>
                    <a:pt x="144" y="167"/>
                  </a:cubicBezTo>
                  <a:cubicBezTo>
                    <a:pt x="136" y="216"/>
                    <a:pt x="146" y="310"/>
                    <a:pt x="146" y="310"/>
                  </a:cubicBezTo>
                  <a:cubicBezTo>
                    <a:pt x="146" y="310"/>
                    <a:pt x="130" y="317"/>
                    <a:pt x="111" y="315"/>
                  </a:cubicBezTo>
                  <a:cubicBezTo>
                    <a:pt x="93" y="313"/>
                    <a:pt x="85" y="308"/>
                    <a:pt x="85" y="308"/>
                  </a:cubicBezTo>
                  <a:cubicBezTo>
                    <a:pt x="85" y="308"/>
                    <a:pt x="77" y="299"/>
                    <a:pt x="68" y="300"/>
                  </a:cubicBezTo>
                  <a:cubicBezTo>
                    <a:pt x="58" y="302"/>
                    <a:pt x="33" y="316"/>
                    <a:pt x="27" y="316"/>
                  </a:cubicBezTo>
                  <a:cubicBezTo>
                    <a:pt x="20" y="316"/>
                    <a:pt x="5" y="313"/>
                    <a:pt x="5" y="313"/>
                  </a:cubicBezTo>
                  <a:cubicBezTo>
                    <a:pt x="5" y="313"/>
                    <a:pt x="17" y="246"/>
                    <a:pt x="17" y="216"/>
                  </a:cubicBezTo>
                  <a:cubicBezTo>
                    <a:pt x="17" y="202"/>
                    <a:pt x="0" y="149"/>
                    <a:pt x="11" y="105"/>
                  </a:cubicBezTo>
                  <a:cubicBezTo>
                    <a:pt x="23" y="61"/>
                    <a:pt x="45" y="0"/>
                    <a:pt x="45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38" y="23"/>
                    <a:pt x="141" y="61"/>
                  </a:cubicBezTo>
                  <a:close/>
                </a:path>
              </a:pathLst>
            </a:custGeom>
            <a:solidFill>
              <a:srgbClr val="0B1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4" name="Freeform 261"/>
            <p:cNvSpPr>
              <a:spLocks noChangeArrowheads="1"/>
            </p:cNvSpPr>
            <p:nvPr/>
          </p:nvSpPr>
          <p:spPr bwMode="auto">
            <a:xfrm>
              <a:off x="336550" y="1546225"/>
              <a:ext cx="44450" cy="422275"/>
            </a:xfrm>
            <a:custGeom>
              <a:avLst/>
              <a:gdLst>
                <a:gd name="T0" fmla="*/ 2147483647 w 13"/>
                <a:gd name="T1" fmla="*/ 0 h 127"/>
                <a:gd name="T2" fmla="*/ 2147483647 w 13"/>
                <a:gd name="T3" fmla="*/ 2147483647 h 127"/>
                <a:gd name="T4" fmla="*/ 2147483647 w 13"/>
                <a:gd name="T5" fmla="*/ 0 h 127"/>
                <a:gd name="T6" fmla="*/ 0 60000 65536"/>
                <a:gd name="T7" fmla="*/ 0 60000 65536"/>
                <a:gd name="T8" fmla="*/ 0 60000 65536"/>
                <a:gd name="T9" fmla="*/ 0 w 13"/>
                <a:gd name="T10" fmla="*/ 0 h 127"/>
                <a:gd name="T11" fmla="*/ 13 w 13"/>
                <a:gd name="T12" fmla="*/ 127 h 1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27">
                  <a:moveTo>
                    <a:pt x="1" y="0"/>
                  </a:moveTo>
                  <a:cubicBezTo>
                    <a:pt x="1" y="0"/>
                    <a:pt x="0" y="98"/>
                    <a:pt x="13" y="127"/>
                  </a:cubicBezTo>
                  <a:cubicBezTo>
                    <a:pt x="13" y="127"/>
                    <a:pt x="1" y="40"/>
                    <a:pt x="1" y="0"/>
                  </a:cubicBezTo>
                  <a:close/>
                </a:path>
              </a:pathLst>
            </a:custGeom>
            <a:solidFill>
              <a:srgbClr val="091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5" name="Freeform 262"/>
            <p:cNvSpPr>
              <a:spLocks noChangeArrowheads="1"/>
            </p:cNvSpPr>
            <p:nvPr/>
          </p:nvSpPr>
          <p:spPr bwMode="auto">
            <a:xfrm>
              <a:off x="242887" y="455613"/>
              <a:ext cx="222250" cy="538163"/>
            </a:xfrm>
            <a:custGeom>
              <a:avLst/>
              <a:gdLst>
                <a:gd name="T0" fmla="*/ 2147483647 w 66"/>
                <a:gd name="T1" fmla="*/ 0 h 162"/>
                <a:gd name="T2" fmla="*/ 2147483647 w 66"/>
                <a:gd name="T3" fmla="*/ 2147483647 h 162"/>
                <a:gd name="T4" fmla="*/ 2147483647 w 66"/>
                <a:gd name="T5" fmla="*/ 2147483647 h 162"/>
                <a:gd name="T6" fmla="*/ 2147483647 w 66"/>
                <a:gd name="T7" fmla="*/ 2147483647 h 162"/>
                <a:gd name="T8" fmla="*/ 0 w 66"/>
                <a:gd name="T9" fmla="*/ 2147483647 h 162"/>
                <a:gd name="T10" fmla="*/ 2147483647 w 66"/>
                <a:gd name="T11" fmla="*/ 2147483647 h 162"/>
                <a:gd name="T12" fmla="*/ 2147483647 w 66"/>
                <a:gd name="T13" fmla="*/ 2147483647 h 162"/>
                <a:gd name="T14" fmla="*/ 2147483647 w 66"/>
                <a:gd name="T15" fmla="*/ 0 h 1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"/>
                <a:gd name="T25" fmla="*/ 0 h 162"/>
                <a:gd name="T26" fmla="*/ 66 w 66"/>
                <a:gd name="T27" fmla="*/ 162 h 1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" h="162">
                  <a:moveTo>
                    <a:pt x="59" y="0"/>
                  </a:moveTo>
                  <a:cubicBezTo>
                    <a:pt x="59" y="0"/>
                    <a:pt x="44" y="61"/>
                    <a:pt x="41" y="66"/>
                  </a:cubicBezTo>
                  <a:cubicBezTo>
                    <a:pt x="41" y="66"/>
                    <a:pt x="29" y="28"/>
                    <a:pt x="27" y="25"/>
                  </a:cubicBezTo>
                  <a:cubicBezTo>
                    <a:pt x="25" y="21"/>
                    <a:pt x="7" y="3"/>
                    <a:pt x="7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1" y="162"/>
                    <a:pt x="41" y="162"/>
                    <a:pt x="41" y="162"/>
                  </a:cubicBezTo>
                  <a:cubicBezTo>
                    <a:pt x="66" y="42"/>
                    <a:pt x="66" y="42"/>
                    <a:pt x="66" y="42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C4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6" name="Freeform 263"/>
            <p:cNvSpPr>
              <a:spLocks noChangeArrowheads="1"/>
            </p:cNvSpPr>
            <p:nvPr/>
          </p:nvSpPr>
          <p:spPr bwMode="auto">
            <a:xfrm>
              <a:off x="80962" y="444500"/>
              <a:ext cx="528638" cy="898525"/>
            </a:xfrm>
            <a:custGeom>
              <a:avLst/>
              <a:gdLst>
                <a:gd name="T0" fmla="*/ 2147483647 w 157"/>
                <a:gd name="T1" fmla="*/ 2147483647 h 270"/>
                <a:gd name="T2" fmla="*/ 2147483647 w 157"/>
                <a:gd name="T3" fmla="*/ 2147483647 h 270"/>
                <a:gd name="T4" fmla="*/ 2147483647 w 157"/>
                <a:gd name="T5" fmla="*/ 2147483647 h 270"/>
                <a:gd name="T6" fmla="*/ 2147483647 w 157"/>
                <a:gd name="T7" fmla="*/ 2147483647 h 270"/>
                <a:gd name="T8" fmla="*/ 2147483647 w 157"/>
                <a:gd name="T9" fmla="*/ 2147483647 h 270"/>
                <a:gd name="T10" fmla="*/ 2147483647 w 157"/>
                <a:gd name="T11" fmla="*/ 2147483647 h 270"/>
                <a:gd name="T12" fmla="*/ 2147483647 w 157"/>
                <a:gd name="T13" fmla="*/ 2147483647 h 270"/>
                <a:gd name="T14" fmla="*/ 2147483647 w 157"/>
                <a:gd name="T15" fmla="*/ 2147483647 h 270"/>
                <a:gd name="T16" fmla="*/ 2147483647 w 157"/>
                <a:gd name="T17" fmla="*/ 2147483647 h 270"/>
                <a:gd name="T18" fmla="*/ 0 w 157"/>
                <a:gd name="T19" fmla="*/ 2147483647 h 270"/>
                <a:gd name="T20" fmla="*/ 2147483647 w 157"/>
                <a:gd name="T21" fmla="*/ 2147483647 h 270"/>
                <a:gd name="T22" fmla="*/ 2147483647 w 157"/>
                <a:gd name="T23" fmla="*/ 2147483647 h 270"/>
                <a:gd name="T24" fmla="*/ 2147483647 w 157"/>
                <a:gd name="T25" fmla="*/ 0 h 270"/>
                <a:gd name="T26" fmla="*/ 2147483647 w 157"/>
                <a:gd name="T27" fmla="*/ 2147483647 h 270"/>
                <a:gd name="T28" fmla="*/ 2147483647 w 157"/>
                <a:gd name="T29" fmla="*/ 2147483647 h 270"/>
                <a:gd name="T30" fmla="*/ 2147483647 w 157"/>
                <a:gd name="T31" fmla="*/ 2147483647 h 270"/>
                <a:gd name="T32" fmla="*/ 2147483647 w 157"/>
                <a:gd name="T33" fmla="*/ 2147483647 h 27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7"/>
                <a:gd name="T52" fmla="*/ 0 h 270"/>
                <a:gd name="T53" fmla="*/ 157 w 157"/>
                <a:gd name="T54" fmla="*/ 270 h 27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7" h="270">
                  <a:moveTo>
                    <a:pt x="109" y="5"/>
                  </a:moveTo>
                  <a:cubicBezTo>
                    <a:pt x="154" y="17"/>
                    <a:pt x="154" y="17"/>
                    <a:pt x="154" y="17"/>
                  </a:cubicBezTo>
                  <a:cubicBezTo>
                    <a:pt x="154" y="17"/>
                    <a:pt x="150" y="71"/>
                    <a:pt x="144" y="90"/>
                  </a:cubicBezTo>
                  <a:cubicBezTo>
                    <a:pt x="137" y="109"/>
                    <a:pt x="137" y="139"/>
                    <a:pt x="138" y="147"/>
                  </a:cubicBezTo>
                  <a:cubicBezTo>
                    <a:pt x="138" y="155"/>
                    <a:pt x="157" y="269"/>
                    <a:pt x="157" y="269"/>
                  </a:cubicBezTo>
                  <a:cubicBezTo>
                    <a:pt x="157" y="269"/>
                    <a:pt x="129" y="269"/>
                    <a:pt x="118" y="266"/>
                  </a:cubicBezTo>
                  <a:cubicBezTo>
                    <a:pt x="106" y="263"/>
                    <a:pt x="91" y="229"/>
                    <a:pt x="87" y="195"/>
                  </a:cubicBezTo>
                  <a:cubicBezTo>
                    <a:pt x="87" y="195"/>
                    <a:pt x="80" y="243"/>
                    <a:pt x="79" y="248"/>
                  </a:cubicBezTo>
                  <a:cubicBezTo>
                    <a:pt x="78" y="252"/>
                    <a:pt x="76" y="256"/>
                    <a:pt x="61" y="263"/>
                  </a:cubicBezTo>
                  <a:cubicBezTo>
                    <a:pt x="47" y="270"/>
                    <a:pt x="17" y="264"/>
                    <a:pt x="0" y="266"/>
                  </a:cubicBezTo>
                  <a:cubicBezTo>
                    <a:pt x="0" y="266"/>
                    <a:pt x="19" y="171"/>
                    <a:pt x="28" y="147"/>
                  </a:cubicBezTo>
                  <a:cubicBezTo>
                    <a:pt x="28" y="147"/>
                    <a:pt x="19" y="19"/>
                    <a:pt x="9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60" y="37"/>
                    <a:pt x="61" y="47"/>
                  </a:cubicBezTo>
                  <a:cubicBezTo>
                    <a:pt x="62" y="57"/>
                    <a:pt x="86" y="151"/>
                    <a:pt x="86" y="151"/>
                  </a:cubicBezTo>
                  <a:cubicBezTo>
                    <a:pt x="86" y="151"/>
                    <a:pt x="112" y="57"/>
                    <a:pt x="113" y="51"/>
                  </a:cubicBezTo>
                  <a:cubicBezTo>
                    <a:pt x="113" y="44"/>
                    <a:pt x="109" y="5"/>
                    <a:pt x="109" y="5"/>
                  </a:cubicBezTo>
                  <a:close/>
                </a:path>
              </a:pathLst>
            </a:custGeom>
            <a:solidFill>
              <a:srgbClr val="0E2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7" name="Freeform 264"/>
            <p:cNvSpPr>
              <a:spLocks noChangeArrowheads="1"/>
            </p:cNvSpPr>
            <p:nvPr/>
          </p:nvSpPr>
          <p:spPr bwMode="auto">
            <a:xfrm>
              <a:off x="369887" y="434975"/>
              <a:ext cx="165100" cy="512763"/>
            </a:xfrm>
            <a:custGeom>
              <a:avLst/>
              <a:gdLst>
                <a:gd name="T0" fmla="*/ 2147483647 w 49"/>
                <a:gd name="T1" fmla="*/ 0 h 154"/>
                <a:gd name="T2" fmla="*/ 2147483647 w 49"/>
                <a:gd name="T3" fmla="*/ 2147483647 h 154"/>
                <a:gd name="T4" fmla="*/ 0 w 49"/>
                <a:gd name="T5" fmla="*/ 2147483647 h 154"/>
                <a:gd name="T6" fmla="*/ 2147483647 w 49"/>
                <a:gd name="T7" fmla="*/ 2147483647 h 154"/>
                <a:gd name="T8" fmla="*/ 2147483647 w 49"/>
                <a:gd name="T9" fmla="*/ 2147483647 h 154"/>
                <a:gd name="T10" fmla="*/ 2147483647 w 49"/>
                <a:gd name="T11" fmla="*/ 2147483647 h 154"/>
                <a:gd name="T12" fmla="*/ 2147483647 w 49"/>
                <a:gd name="T13" fmla="*/ 0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"/>
                <a:gd name="T22" fmla="*/ 0 h 154"/>
                <a:gd name="T23" fmla="*/ 49 w 49"/>
                <a:gd name="T24" fmla="*/ 154 h 1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" h="154">
                  <a:moveTo>
                    <a:pt x="23" y="0"/>
                  </a:moveTo>
                  <a:cubicBezTo>
                    <a:pt x="23" y="0"/>
                    <a:pt x="19" y="57"/>
                    <a:pt x="16" y="66"/>
                  </a:cubicBezTo>
                  <a:cubicBezTo>
                    <a:pt x="13" y="75"/>
                    <a:pt x="0" y="154"/>
                    <a:pt x="0" y="154"/>
                  </a:cubicBezTo>
                  <a:cubicBezTo>
                    <a:pt x="0" y="154"/>
                    <a:pt x="38" y="74"/>
                    <a:pt x="46" y="4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9" y="32"/>
                    <a:pt x="27" y="4"/>
                    <a:pt x="23" y="0"/>
                  </a:cubicBezTo>
                  <a:close/>
                </a:path>
              </a:pathLst>
            </a:custGeom>
            <a:solidFill>
              <a:srgbClr val="142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8" name="Freeform 265"/>
            <p:cNvSpPr>
              <a:spLocks noChangeArrowheads="1"/>
            </p:cNvSpPr>
            <p:nvPr/>
          </p:nvSpPr>
          <p:spPr bwMode="auto">
            <a:xfrm>
              <a:off x="198437" y="431800"/>
              <a:ext cx="171450" cy="515938"/>
            </a:xfrm>
            <a:custGeom>
              <a:avLst/>
              <a:gdLst>
                <a:gd name="T0" fmla="*/ 2147483647 w 51"/>
                <a:gd name="T1" fmla="*/ 2147483647 h 155"/>
                <a:gd name="T2" fmla="*/ 2147483647 w 51"/>
                <a:gd name="T3" fmla="*/ 2147483647 h 155"/>
                <a:gd name="T4" fmla="*/ 2147483647 w 51"/>
                <a:gd name="T5" fmla="*/ 0 h 155"/>
                <a:gd name="T6" fmla="*/ 2147483647 w 51"/>
                <a:gd name="T7" fmla="*/ 2147483647 h 155"/>
                <a:gd name="T8" fmla="*/ 0 w 51"/>
                <a:gd name="T9" fmla="*/ 2147483647 h 155"/>
                <a:gd name="T10" fmla="*/ 2147483647 w 51"/>
                <a:gd name="T11" fmla="*/ 2147483647 h 155"/>
                <a:gd name="T12" fmla="*/ 0 w 51"/>
                <a:gd name="T13" fmla="*/ 2147483647 h 155"/>
                <a:gd name="T14" fmla="*/ 2147483647 w 51"/>
                <a:gd name="T15" fmla="*/ 2147483647 h 1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155"/>
                <a:gd name="T26" fmla="*/ 51 w 51"/>
                <a:gd name="T27" fmla="*/ 155 h 15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155">
                  <a:moveTo>
                    <a:pt x="51" y="155"/>
                  </a:moveTo>
                  <a:cubicBezTo>
                    <a:pt x="51" y="155"/>
                    <a:pt x="32" y="25"/>
                    <a:pt x="28" y="20"/>
                  </a:cubicBezTo>
                  <a:cubicBezTo>
                    <a:pt x="24" y="15"/>
                    <a:pt x="14" y="0"/>
                    <a:pt x="14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26" y="105"/>
                    <a:pt x="51" y="155"/>
                  </a:cubicBezTo>
                  <a:close/>
                </a:path>
              </a:pathLst>
            </a:custGeom>
            <a:solidFill>
              <a:srgbClr val="142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9" name="Freeform 266"/>
            <p:cNvSpPr>
              <a:spLocks noChangeArrowheads="1"/>
            </p:cNvSpPr>
            <p:nvPr/>
          </p:nvSpPr>
          <p:spPr bwMode="auto">
            <a:xfrm>
              <a:off x="0" y="481013"/>
              <a:ext cx="158750" cy="476250"/>
            </a:xfrm>
            <a:custGeom>
              <a:avLst/>
              <a:gdLst>
                <a:gd name="T0" fmla="*/ 2147483647 w 47"/>
                <a:gd name="T1" fmla="*/ 2147483647 h 143"/>
                <a:gd name="T2" fmla="*/ 2147483647 w 47"/>
                <a:gd name="T3" fmla="*/ 2147483647 h 143"/>
                <a:gd name="T4" fmla="*/ 2147483647 w 47"/>
                <a:gd name="T5" fmla="*/ 2147483647 h 143"/>
                <a:gd name="T6" fmla="*/ 2147483647 w 47"/>
                <a:gd name="T7" fmla="*/ 2147483647 h 143"/>
                <a:gd name="T8" fmla="*/ 2147483647 w 47"/>
                <a:gd name="T9" fmla="*/ 2147483647 h 143"/>
                <a:gd name="T10" fmla="*/ 2147483647 w 47"/>
                <a:gd name="T11" fmla="*/ 2147483647 h 143"/>
                <a:gd name="T12" fmla="*/ 2147483647 w 47"/>
                <a:gd name="T13" fmla="*/ 2147483647 h 1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7"/>
                <a:gd name="T22" fmla="*/ 0 h 143"/>
                <a:gd name="T23" fmla="*/ 47 w 47"/>
                <a:gd name="T24" fmla="*/ 143 h 1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7" h="143">
                  <a:moveTo>
                    <a:pt x="43" y="121"/>
                  </a:moveTo>
                  <a:cubicBezTo>
                    <a:pt x="47" y="74"/>
                    <a:pt x="47" y="74"/>
                    <a:pt x="47" y="74"/>
                  </a:cubicBezTo>
                  <a:cubicBezTo>
                    <a:pt x="47" y="74"/>
                    <a:pt x="45" y="14"/>
                    <a:pt x="33" y="3"/>
                  </a:cubicBezTo>
                  <a:cubicBezTo>
                    <a:pt x="33" y="3"/>
                    <a:pt x="28" y="0"/>
                    <a:pt x="25" y="5"/>
                  </a:cubicBezTo>
                  <a:cubicBezTo>
                    <a:pt x="22" y="10"/>
                    <a:pt x="13" y="32"/>
                    <a:pt x="12" y="55"/>
                  </a:cubicBezTo>
                  <a:cubicBezTo>
                    <a:pt x="11" y="93"/>
                    <a:pt x="0" y="126"/>
                    <a:pt x="5" y="143"/>
                  </a:cubicBezTo>
                  <a:lnTo>
                    <a:pt x="43" y="121"/>
                  </a:lnTo>
                  <a:close/>
                </a:path>
              </a:pathLst>
            </a:custGeom>
            <a:solidFill>
              <a:srgbClr val="142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0" name="Freeform 267"/>
            <p:cNvSpPr>
              <a:spLocks noChangeArrowheads="1"/>
            </p:cNvSpPr>
            <p:nvPr/>
          </p:nvSpPr>
          <p:spPr bwMode="auto">
            <a:xfrm>
              <a:off x="381000" y="385763"/>
              <a:ext cx="171450" cy="288925"/>
            </a:xfrm>
            <a:custGeom>
              <a:avLst/>
              <a:gdLst>
                <a:gd name="T0" fmla="*/ 2147483647 w 51"/>
                <a:gd name="T1" fmla="*/ 0 h 87"/>
                <a:gd name="T2" fmla="*/ 2147483647 w 51"/>
                <a:gd name="T3" fmla="*/ 2147483647 h 87"/>
                <a:gd name="T4" fmla="*/ 2147483647 w 51"/>
                <a:gd name="T5" fmla="*/ 2147483647 h 87"/>
                <a:gd name="T6" fmla="*/ 2147483647 w 51"/>
                <a:gd name="T7" fmla="*/ 2147483647 h 87"/>
                <a:gd name="T8" fmla="*/ 2147483647 w 51"/>
                <a:gd name="T9" fmla="*/ 2147483647 h 87"/>
                <a:gd name="T10" fmla="*/ 2147483647 w 51"/>
                <a:gd name="T11" fmla="*/ 2147483647 h 87"/>
                <a:gd name="T12" fmla="*/ 0 w 51"/>
                <a:gd name="T13" fmla="*/ 2147483647 h 87"/>
                <a:gd name="T14" fmla="*/ 2147483647 w 51"/>
                <a:gd name="T15" fmla="*/ 2147483647 h 87"/>
                <a:gd name="T16" fmla="*/ 2147483647 w 51"/>
                <a:gd name="T17" fmla="*/ 0 h 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"/>
                <a:gd name="T28" fmla="*/ 0 h 87"/>
                <a:gd name="T29" fmla="*/ 51 w 51"/>
                <a:gd name="T30" fmla="*/ 87 h 8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" h="87">
                  <a:moveTo>
                    <a:pt x="7" y="0"/>
                  </a:moveTo>
                  <a:cubicBezTo>
                    <a:pt x="7" y="0"/>
                    <a:pt x="15" y="4"/>
                    <a:pt x="16" y="6"/>
                  </a:cubicBezTo>
                  <a:cubicBezTo>
                    <a:pt x="16" y="7"/>
                    <a:pt x="51" y="46"/>
                    <a:pt x="51" y="46"/>
                  </a:cubicBezTo>
                  <a:cubicBezTo>
                    <a:pt x="51" y="46"/>
                    <a:pt x="22" y="30"/>
                    <a:pt x="22" y="31"/>
                  </a:cubicBezTo>
                  <a:cubicBezTo>
                    <a:pt x="21" y="33"/>
                    <a:pt x="27" y="46"/>
                    <a:pt x="27" y="46"/>
                  </a:cubicBezTo>
                  <a:cubicBezTo>
                    <a:pt x="27" y="46"/>
                    <a:pt x="13" y="53"/>
                    <a:pt x="9" y="66"/>
                  </a:cubicBezTo>
                  <a:cubicBezTo>
                    <a:pt x="5" y="78"/>
                    <a:pt x="0" y="87"/>
                    <a:pt x="0" y="87"/>
                  </a:cubicBezTo>
                  <a:cubicBezTo>
                    <a:pt x="0" y="87"/>
                    <a:pt x="10" y="32"/>
                    <a:pt x="14" y="16"/>
                  </a:cubicBezTo>
                  <a:cubicBezTo>
                    <a:pt x="14" y="16"/>
                    <a:pt x="8" y="10"/>
                    <a:pt x="7" y="0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1" name="Freeform 268"/>
            <p:cNvSpPr>
              <a:spLocks noChangeArrowheads="1"/>
            </p:cNvSpPr>
            <p:nvPr/>
          </p:nvSpPr>
          <p:spPr bwMode="auto">
            <a:xfrm>
              <a:off x="185737" y="382588"/>
              <a:ext cx="195263" cy="292100"/>
            </a:xfrm>
            <a:custGeom>
              <a:avLst/>
              <a:gdLst>
                <a:gd name="T0" fmla="*/ 2147483647 w 58"/>
                <a:gd name="T1" fmla="*/ 0 h 88"/>
                <a:gd name="T2" fmla="*/ 2147483647 w 58"/>
                <a:gd name="T3" fmla="*/ 2147483647 h 88"/>
                <a:gd name="T4" fmla="*/ 2147483647 w 58"/>
                <a:gd name="T5" fmla="*/ 2147483647 h 88"/>
                <a:gd name="T6" fmla="*/ 0 w 58"/>
                <a:gd name="T7" fmla="*/ 2147483647 h 88"/>
                <a:gd name="T8" fmla="*/ 2147483647 w 58"/>
                <a:gd name="T9" fmla="*/ 2147483647 h 88"/>
                <a:gd name="T10" fmla="*/ 2147483647 w 58"/>
                <a:gd name="T11" fmla="*/ 2147483647 h 88"/>
                <a:gd name="T12" fmla="*/ 2147483647 w 58"/>
                <a:gd name="T13" fmla="*/ 2147483647 h 88"/>
                <a:gd name="T14" fmla="*/ 2147483647 w 58"/>
                <a:gd name="T15" fmla="*/ 2147483647 h 88"/>
                <a:gd name="T16" fmla="*/ 2147483647 w 58"/>
                <a:gd name="T17" fmla="*/ 2147483647 h 88"/>
                <a:gd name="T18" fmla="*/ 2147483647 w 58"/>
                <a:gd name="T19" fmla="*/ 2147483647 h 88"/>
                <a:gd name="T20" fmla="*/ 2147483647 w 58"/>
                <a:gd name="T21" fmla="*/ 2147483647 h 88"/>
                <a:gd name="T22" fmla="*/ 2147483647 w 58"/>
                <a:gd name="T23" fmla="*/ 0 h 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8"/>
                <a:gd name="T37" fmla="*/ 0 h 88"/>
                <a:gd name="T38" fmla="*/ 58 w 58"/>
                <a:gd name="T39" fmla="*/ 88 h 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8" h="88">
                  <a:moveTo>
                    <a:pt x="34" y="0"/>
                  </a:moveTo>
                  <a:cubicBezTo>
                    <a:pt x="34" y="0"/>
                    <a:pt x="29" y="2"/>
                    <a:pt x="29" y="3"/>
                  </a:cubicBezTo>
                  <a:cubicBezTo>
                    <a:pt x="28" y="3"/>
                    <a:pt x="18" y="11"/>
                    <a:pt x="18" y="11"/>
                  </a:cubicBezTo>
                  <a:cubicBezTo>
                    <a:pt x="18" y="11"/>
                    <a:pt x="5" y="30"/>
                    <a:pt x="0" y="56"/>
                  </a:cubicBezTo>
                  <a:cubicBezTo>
                    <a:pt x="0" y="56"/>
                    <a:pt x="30" y="32"/>
                    <a:pt x="30" y="33"/>
                  </a:cubicBezTo>
                  <a:cubicBezTo>
                    <a:pt x="30" y="35"/>
                    <a:pt x="26" y="45"/>
                    <a:pt x="26" y="45"/>
                  </a:cubicBezTo>
                  <a:cubicBezTo>
                    <a:pt x="26" y="45"/>
                    <a:pt x="35" y="45"/>
                    <a:pt x="41" y="49"/>
                  </a:cubicBezTo>
                  <a:cubicBezTo>
                    <a:pt x="46" y="53"/>
                    <a:pt x="58" y="88"/>
                    <a:pt x="58" y="88"/>
                  </a:cubicBezTo>
                  <a:cubicBezTo>
                    <a:pt x="58" y="88"/>
                    <a:pt x="50" y="52"/>
                    <a:pt x="46" y="46"/>
                  </a:cubicBezTo>
                  <a:cubicBezTo>
                    <a:pt x="42" y="40"/>
                    <a:pt x="28" y="24"/>
                    <a:pt x="28" y="24"/>
                  </a:cubicBezTo>
                  <a:cubicBezTo>
                    <a:pt x="28" y="24"/>
                    <a:pt x="28" y="14"/>
                    <a:pt x="30" y="11"/>
                  </a:cubicBezTo>
                  <a:cubicBezTo>
                    <a:pt x="30" y="11"/>
                    <a:pt x="33" y="5"/>
                    <a:pt x="34" y="0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2" name="Freeform 269"/>
            <p:cNvSpPr>
              <a:spLocks noChangeArrowheads="1"/>
            </p:cNvSpPr>
            <p:nvPr/>
          </p:nvSpPr>
          <p:spPr bwMode="auto">
            <a:xfrm>
              <a:off x="71437" y="558800"/>
              <a:ext cx="508000" cy="574675"/>
            </a:xfrm>
            <a:custGeom>
              <a:avLst/>
              <a:gdLst>
                <a:gd name="T0" fmla="*/ 2147483647 w 320"/>
                <a:gd name="T1" fmla="*/ 2147483647 h 362"/>
                <a:gd name="T2" fmla="*/ 2147483647 w 320"/>
                <a:gd name="T3" fmla="*/ 2147483647 h 362"/>
                <a:gd name="T4" fmla="*/ 2147483647 w 320"/>
                <a:gd name="T5" fmla="*/ 0 h 362"/>
                <a:gd name="T6" fmla="*/ 0 w 320"/>
                <a:gd name="T7" fmla="*/ 2147483647 h 362"/>
                <a:gd name="T8" fmla="*/ 2147483647 w 320"/>
                <a:gd name="T9" fmla="*/ 2147483647 h 3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0"/>
                <a:gd name="T16" fmla="*/ 0 h 362"/>
                <a:gd name="T17" fmla="*/ 320 w 320"/>
                <a:gd name="T18" fmla="*/ 362 h 3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0" h="362">
                  <a:moveTo>
                    <a:pt x="106" y="362"/>
                  </a:moveTo>
                  <a:lnTo>
                    <a:pt x="320" y="283"/>
                  </a:lnTo>
                  <a:lnTo>
                    <a:pt x="212" y="0"/>
                  </a:lnTo>
                  <a:lnTo>
                    <a:pt x="0" y="77"/>
                  </a:lnTo>
                  <a:lnTo>
                    <a:pt x="106" y="362"/>
                  </a:lnTo>
                  <a:close/>
                </a:path>
              </a:pathLst>
            </a:custGeom>
            <a:solidFill>
              <a:srgbClr val="A27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3" name="Freeform 270"/>
            <p:cNvSpPr>
              <a:spLocks noChangeArrowheads="1"/>
            </p:cNvSpPr>
            <p:nvPr/>
          </p:nvSpPr>
          <p:spPr bwMode="auto">
            <a:xfrm>
              <a:off x="68262" y="555625"/>
              <a:ext cx="369888" cy="204788"/>
            </a:xfrm>
            <a:custGeom>
              <a:avLst/>
              <a:gdLst>
                <a:gd name="T0" fmla="*/ 2147483647 w 110"/>
                <a:gd name="T1" fmla="*/ 0 h 62"/>
                <a:gd name="T2" fmla="*/ 2147483647 w 110"/>
                <a:gd name="T3" fmla="*/ 2147483647 h 62"/>
                <a:gd name="T4" fmla="*/ 2147483647 w 110"/>
                <a:gd name="T5" fmla="*/ 2147483647 h 62"/>
                <a:gd name="T6" fmla="*/ 2147483647 w 110"/>
                <a:gd name="T7" fmla="*/ 2147483647 h 62"/>
                <a:gd name="T8" fmla="*/ 2147483647 w 110"/>
                <a:gd name="T9" fmla="*/ 2147483647 h 62"/>
                <a:gd name="T10" fmla="*/ 0 w 110"/>
                <a:gd name="T11" fmla="*/ 2147483647 h 62"/>
                <a:gd name="T12" fmla="*/ 2147483647 w 110"/>
                <a:gd name="T13" fmla="*/ 0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0"/>
                <a:gd name="T22" fmla="*/ 0 h 62"/>
                <a:gd name="T23" fmla="*/ 110 w 110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0" h="62">
                  <a:moveTo>
                    <a:pt x="102" y="0"/>
                  </a:moveTo>
                  <a:cubicBezTo>
                    <a:pt x="108" y="17"/>
                    <a:pt x="108" y="17"/>
                    <a:pt x="108" y="17"/>
                  </a:cubicBezTo>
                  <a:cubicBezTo>
                    <a:pt x="110" y="22"/>
                    <a:pt x="107" y="28"/>
                    <a:pt x="102" y="3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4" y="62"/>
                    <a:pt x="8" y="60"/>
                    <a:pt x="7" y="55"/>
                  </a:cubicBezTo>
                  <a:cubicBezTo>
                    <a:pt x="0" y="38"/>
                    <a:pt x="0" y="38"/>
                    <a:pt x="0" y="38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BE8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4" name="Freeform 271"/>
            <p:cNvSpPr>
              <a:spLocks noChangeArrowheads="1"/>
            </p:cNvSpPr>
            <p:nvPr/>
          </p:nvSpPr>
          <p:spPr bwMode="auto">
            <a:xfrm>
              <a:off x="269875" y="674688"/>
              <a:ext cx="23813" cy="112713"/>
            </a:xfrm>
            <a:custGeom>
              <a:avLst/>
              <a:gdLst>
                <a:gd name="T0" fmla="*/ 2147483647 w 7"/>
                <a:gd name="T1" fmla="*/ 2147483647 h 34"/>
                <a:gd name="T2" fmla="*/ 2147483647 w 7"/>
                <a:gd name="T3" fmla="*/ 2147483647 h 34"/>
                <a:gd name="T4" fmla="*/ 2147483647 w 7"/>
                <a:gd name="T5" fmla="*/ 2147483647 h 34"/>
                <a:gd name="T6" fmla="*/ 2147483647 w 7"/>
                <a:gd name="T7" fmla="*/ 2147483647 h 34"/>
                <a:gd name="T8" fmla="*/ 2147483647 w 7"/>
                <a:gd name="T9" fmla="*/ 2147483647 h 34"/>
                <a:gd name="T10" fmla="*/ 2147483647 w 7"/>
                <a:gd name="T11" fmla="*/ 0 h 34"/>
                <a:gd name="T12" fmla="*/ 0 w 7"/>
                <a:gd name="T13" fmla="*/ 2147483647 h 34"/>
                <a:gd name="T14" fmla="*/ 2147483647 w 7"/>
                <a:gd name="T15" fmla="*/ 2147483647 h 34"/>
                <a:gd name="T16" fmla="*/ 2147483647 w 7"/>
                <a:gd name="T17" fmla="*/ 2147483647 h 34"/>
                <a:gd name="T18" fmla="*/ 2147483647 w 7"/>
                <a:gd name="T19" fmla="*/ 2147483647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34"/>
                <a:gd name="T32" fmla="*/ 7 w 7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34">
                  <a:moveTo>
                    <a:pt x="7" y="34"/>
                  </a:move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" y="26"/>
                    <a:pt x="2" y="18"/>
                    <a:pt x="2" y="1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26"/>
                    <a:pt x="6" y="34"/>
                  </a:cubicBezTo>
                  <a:cubicBezTo>
                    <a:pt x="6" y="34"/>
                    <a:pt x="7" y="34"/>
                    <a:pt x="7" y="34"/>
                  </a:cubicBezTo>
                  <a:close/>
                </a:path>
              </a:pathLst>
            </a:custGeom>
            <a:solidFill>
              <a:srgbClr val="643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5" name="Freeform 272"/>
            <p:cNvSpPr>
              <a:spLocks noChangeArrowheads="1"/>
            </p:cNvSpPr>
            <p:nvPr/>
          </p:nvSpPr>
          <p:spPr bwMode="auto">
            <a:xfrm>
              <a:off x="249237" y="681038"/>
              <a:ext cx="44450" cy="47625"/>
            </a:xfrm>
            <a:custGeom>
              <a:avLst/>
              <a:gdLst>
                <a:gd name="T0" fmla="*/ 2147483647 w 13"/>
                <a:gd name="T1" fmla="*/ 2147483647 h 14"/>
                <a:gd name="T2" fmla="*/ 2147483647 w 13"/>
                <a:gd name="T3" fmla="*/ 2147483647 h 14"/>
                <a:gd name="T4" fmla="*/ 2147483647 w 13"/>
                <a:gd name="T5" fmla="*/ 2147483647 h 14"/>
                <a:gd name="T6" fmla="*/ 2147483647 w 13"/>
                <a:gd name="T7" fmla="*/ 0 h 14"/>
                <a:gd name="T8" fmla="*/ 2147483647 w 13"/>
                <a:gd name="T9" fmla="*/ 0 h 14"/>
                <a:gd name="T10" fmla="*/ 2147483647 w 13"/>
                <a:gd name="T11" fmla="*/ 2147483647 h 14"/>
                <a:gd name="T12" fmla="*/ 2147483647 w 13"/>
                <a:gd name="T13" fmla="*/ 2147483647 h 14"/>
                <a:gd name="T14" fmla="*/ 2147483647 w 13"/>
                <a:gd name="T15" fmla="*/ 2147483647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"/>
                <a:gd name="T25" fmla="*/ 0 h 14"/>
                <a:gd name="T26" fmla="*/ 13 w 13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" h="14"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lose/>
                </a:path>
              </a:pathLst>
            </a:custGeom>
            <a:solidFill>
              <a:srgbClr val="643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6" name="Freeform 273"/>
            <p:cNvSpPr>
              <a:spLocks noChangeArrowheads="1"/>
            </p:cNvSpPr>
            <p:nvPr/>
          </p:nvSpPr>
          <p:spPr bwMode="auto">
            <a:xfrm>
              <a:off x="246062" y="661988"/>
              <a:ext cx="33338" cy="33338"/>
            </a:xfrm>
            <a:custGeom>
              <a:avLst/>
              <a:gdLst>
                <a:gd name="T0" fmla="*/ 2147483647 w 10"/>
                <a:gd name="T1" fmla="*/ 2147483647 h 10"/>
                <a:gd name="T2" fmla="*/ 2147483647 w 10"/>
                <a:gd name="T3" fmla="*/ 2147483647 h 10"/>
                <a:gd name="T4" fmla="*/ 2147483647 w 10"/>
                <a:gd name="T5" fmla="*/ 2147483647 h 10"/>
                <a:gd name="T6" fmla="*/ 2147483647 w 10"/>
                <a:gd name="T7" fmla="*/ 2147483647 h 10"/>
                <a:gd name="T8" fmla="*/ 2147483647 w 10"/>
                <a:gd name="T9" fmla="*/ 2147483647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1" y="7"/>
                  </a:moveTo>
                  <a:cubicBezTo>
                    <a:pt x="2" y="9"/>
                    <a:pt x="4" y="10"/>
                    <a:pt x="6" y="9"/>
                  </a:cubicBezTo>
                  <a:cubicBezTo>
                    <a:pt x="8" y="8"/>
                    <a:pt x="10" y="6"/>
                    <a:pt x="9" y="4"/>
                  </a:cubicBezTo>
                  <a:cubicBezTo>
                    <a:pt x="8" y="1"/>
                    <a:pt x="6" y="0"/>
                    <a:pt x="3" y="1"/>
                  </a:cubicBezTo>
                  <a:cubicBezTo>
                    <a:pt x="1" y="2"/>
                    <a:pt x="0" y="4"/>
                    <a:pt x="1" y="7"/>
                  </a:cubicBezTo>
                  <a:close/>
                </a:path>
              </a:pathLst>
            </a:custGeom>
            <a:solidFill>
              <a:srgbClr val="261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7" name="Freeform 274"/>
            <p:cNvSpPr>
              <a:spLocks noChangeArrowheads="1"/>
            </p:cNvSpPr>
            <p:nvPr/>
          </p:nvSpPr>
          <p:spPr bwMode="auto">
            <a:xfrm>
              <a:off x="266700" y="717550"/>
              <a:ext cx="33338" cy="33338"/>
            </a:xfrm>
            <a:custGeom>
              <a:avLst/>
              <a:gdLst>
                <a:gd name="T0" fmla="*/ 2147483647 w 10"/>
                <a:gd name="T1" fmla="*/ 2147483647 h 10"/>
                <a:gd name="T2" fmla="*/ 2147483647 w 10"/>
                <a:gd name="T3" fmla="*/ 2147483647 h 10"/>
                <a:gd name="T4" fmla="*/ 2147483647 w 10"/>
                <a:gd name="T5" fmla="*/ 2147483647 h 10"/>
                <a:gd name="T6" fmla="*/ 2147483647 w 10"/>
                <a:gd name="T7" fmla="*/ 2147483647 h 10"/>
                <a:gd name="T8" fmla="*/ 2147483647 w 10"/>
                <a:gd name="T9" fmla="*/ 2147483647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1" y="6"/>
                  </a:moveTo>
                  <a:cubicBezTo>
                    <a:pt x="2" y="8"/>
                    <a:pt x="4" y="10"/>
                    <a:pt x="6" y="9"/>
                  </a:cubicBezTo>
                  <a:cubicBezTo>
                    <a:pt x="9" y="8"/>
                    <a:pt x="10" y="5"/>
                    <a:pt x="9" y="3"/>
                  </a:cubicBezTo>
                  <a:cubicBezTo>
                    <a:pt x="8" y="1"/>
                    <a:pt x="6" y="0"/>
                    <a:pt x="3" y="1"/>
                  </a:cubicBezTo>
                  <a:cubicBezTo>
                    <a:pt x="1" y="2"/>
                    <a:pt x="0" y="4"/>
                    <a:pt x="1" y="6"/>
                  </a:cubicBezTo>
                  <a:close/>
                </a:path>
              </a:pathLst>
            </a:custGeom>
            <a:solidFill>
              <a:srgbClr val="261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8" name="Freeform 275"/>
            <p:cNvSpPr>
              <a:spLocks noChangeArrowheads="1"/>
            </p:cNvSpPr>
            <p:nvPr/>
          </p:nvSpPr>
          <p:spPr bwMode="auto">
            <a:xfrm>
              <a:off x="192087" y="981075"/>
              <a:ext cx="296863" cy="195263"/>
            </a:xfrm>
            <a:custGeom>
              <a:avLst/>
              <a:gdLst>
                <a:gd name="T0" fmla="*/ 2147483647 w 88"/>
                <a:gd name="T1" fmla="*/ 2147483647 h 59"/>
                <a:gd name="T2" fmla="*/ 2147483647 w 88"/>
                <a:gd name="T3" fmla="*/ 2147483647 h 59"/>
                <a:gd name="T4" fmla="*/ 2147483647 w 88"/>
                <a:gd name="T5" fmla="*/ 2147483647 h 59"/>
                <a:gd name="T6" fmla="*/ 2147483647 w 88"/>
                <a:gd name="T7" fmla="*/ 2147483647 h 59"/>
                <a:gd name="T8" fmla="*/ 2147483647 w 88"/>
                <a:gd name="T9" fmla="*/ 2147483647 h 59"/>
                <a:gd name="T10" fmla="*/ 2147483647 w 88"/>
                <a:gd name="T11" fmla="*/ 2147483647 h 59"/>
                <a:gd name="T12" fmla="*/ 2147483647 w 88"/>
                <a:gd name="T13" fmla="*/ 2147483647 h 59"/>
                <a:gd name="T14" fmla="*/ 2147483647 w 88"/>
                <a:gd name="T15" fmla="*/ 2147483647 h 59"/>
                <a:gd name="T16" fmla="*/ 2147483647 w 88"/>
                <a:gd name="T17" fmla="*/ 2147483647 h 59"/>
                <a:gd name="T18" fmla="*/ 0 w 88"/>
                <a:gd name="T19" fmla="*/ 2147483647 h 59"/>
                <a:gd name="T20" fmla="*/ 2147483647 w 88"/>
                <a:gd name="T21" fmla="*/ 2147483647 h 59"/>
                <a:gd name="T22" fmla="*/ 2147483647 w 88"/>
                <a:gd name="T23" fmla="*/ 2147483647 h 59"/>
                <a:gd name="T24" fmla="*/ 2147483647 w 88"/>
                <a:gd name="T25" fmla="*/ 2147483647 h 59"/>
                <a:gd name="T26" fmla="*/ 2147483647 w 88"/>
                <a:gd name="T27" fmla="*/ 2147483647 h 59"/>
                <a:gd name="T28" fmla="*/ 2147483647 w 88"/>
                <a:gd name="T29" fmla="*/ 2147483647 h 59"/>
                <a:gd name="T30" fmla="*/ 2147483647 w 88"/>
                <a:gd name="T31" fmla="*/ 2147483647 h 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8"/>
                <a:gd name="T49" fmla="*/ 0 h 59"/>
                <a:gd name="T50" fmla="*/ 88 w 88"/>
                <a:gd name="T51" fmla="*/ 59 h 5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8" h="59">
                  <a:moveTo>
                    <a:pt x="68" y="27"/>
                  </a:moveTo>
                  <a:cubicBezTo>
                    <a:pt x="68" y="27"/>
                    <a:pt x="44" y="25"/>
                    <a:pt x="43" y="25"/>
                  </a:cubicBezTo>
                  <a:cubicBezTo>
                    <a:pt x="41" y="24"/>
                    <a:pt x="32" y="18"/>
                    <a:pt x="28" y="17"/>
                  </a:cubicBezTo>
                  <a:cubicBezTo>
                    <a:pt x="24" y="16"/>
                    <a:pt x="14" y="0"/>
                    <a:pt x="12" y="3"/>
                  </a:cubicBezTo>
                  <a:cubicBezTo>
                    <a:pt x="9" y="6"/>
                    <a:pt x="14" y="12"/>
                    <a:pt x="15" y="15"/>
                  </a:cubicBezTo>
                  <a:cubicBezTo>
                    <a:pt x="16" y="18"/>
                    <a:pt x="16" y="26"/>
                    <a:pt x="16" y="27"/>
                  </a:cubicBezTo>
                  <a:cubicBezTo>
                    <a:pt x="16" y="29"/>
                    <a:pt x="15" y="31"/>
                    <a:pt x="15" y="3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0" y="26"/>
                    <a:pt x="0" y="28"/>
                  </a:cubicBezTo>
                  <a:cubicBezTo>
                    <a:pt x="0" y="30"/>
                    <a:pt x="4" y="42"/>
                    <a:pt x="4" y="43"/>
                  </a:cubicBezTo>
                  <a:cubicBezTo>
                    <a:pt x="5" y="44"/>
                    <a:pt x="14" y="53"/>
                    <a:pt x="15" y="55"/>
                  </a:cubicBezTo>
                  <a:cubicBezTo>
                    <a:pt x="17" y="58"/>
                    <a:pt x="22" y="59"/>
                    <a:pt x="28" y="56"/>
                  </a:cubicBezTo>
                  <a:cubicBezTo>
                    <a:pt x="34" y="53"/>
                    <a:pt x="40" y="49"/>
                    <a:pt x="44" y="49"/>
                  </a:cubicBezTo>
                  <a:cubicBezTo>
                    <a:pt x="49" y="48"/>
                    <a:pt x="64" y="48"/>
                    <a:pt x="76" y="47"/>
                  </a:cubicBezTo>
                  <a:cubicBezTo>
                    <a:pt x="88" y="45"/>
                    <a:pt x="68" y="27"/>
                    <a:pt x="68" y="27"/>
                  </a:cubicBezTo>
                  <a:close/>
                </a:path>
              </a:pathLst>
            </a:custGeom>
            <a:solidFill>
              <a:srgbClr val="FDD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9" name="Freeform 276"/>
            <p:cNvSpPr>
              <a:spLocks noChangeArrowheads="1"/>
            </p:cNvSpPr>
            <p:nvPr/>
          </p:nvSpPr>
          <p:spPr bwMode="auto">
            <a:xfrm>
              <a:off x="407987" y="1036638"/>
              <a:ext cx="111125" cy="130175"/>
            </a:xfrm>
            <a:custGeom>
              <a:avLst/>
              <a:gdLst>
                <a:gd name="T0" fmla="*/ 2147483647 w 33"/>
                <a:gd name="T1" fmla="*/ 0 h 39"/>
                <a:gd name="T2" fmla="*/ 0 w 33"/>
                <a:gd name="T3" fmla="*/ 2147483647 h 39"/>
                <a:gd name="T4" fmla="*/ 2147483647 w 33"/>
                <a:gd name="T5" fmla="*/ 2147483647 h 39"/>
                <a:gd name="T6" fmla="*/ 2147483647 w 33"/>
                <a:gd name="T7" fmla="*/ 2147483647 h 39"/>
                <a:gd name="T8" fmla="*/ 2147483647 w 33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9"/>
                <a:gd name="T17" fmla="*/ 33 w 33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9">
                  <a:moveTo>
                    <a:pt x="2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5" y="29"/>
                    <a:pt x="4" y="39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20" name="Freeform 277"/>
            <p:cNvSpPr>
              <a:spLocks noChangeArrowheads="1"/>
            </p:cNvSpPr>
            <p:nvPr/>
          </p:nvSpPr>
          <p:spPr bwMode="auto">
            <a:xfrm>
              <a:off x="431800" y="485775"/>
              <a:ext cx="280988" cy="708025"/>
            </a:xfrm>
            <a:custGeom>
              <a:avLst/>
              <a:gdLst>
                <a:gd name="T0" fmla="*/ 2147483647 w 84"/>
                <a:gd name="T1" fmla="*/ 2147483647 h 213"/>
                <a:gd name="T2" fmla="*/ 2147483647 w 84"/>
                <a:gd name="T3" fmla="*/ 2147483647 h 213"/>
                <a:gd name="T4" fmla="*/ 2147483647 w 84"/>
                <a:gd name="T5" fmla="*/ 2147483647 h 213"/>
                <a:gd name="T6" fmla="*/ 2147483647 w 84"/>
                <a:gd name="T7" fmla="*/ 2147483647 h 213"/>
                <a:gd name="T8" fmla="*/ 2147483647 w 84"/>
                <a:gd name="T9" fmla="*/ 2147483647 h 213"/>
                <a:gd name="T10" fmla="*/ 0 w 84"/>
                <a:gd name="T11" fmla="*/ 2147483647 h 213"/>
                <a:gd name="T12" fmla="*/ 2147483647 w 84"/>
                <a:gd name="T13" fmla="*/ 2147483647 h 213"/>
                <a:gd name="T14" fmla="*/ 2147483647 w 84"/>
                <a:gd name="T15" fmla="*/ 2147483647 h 213"/>
                <a:gd name="T16" fmla="*/ 2147483647 w 84"/>
                <a:gd name="T17" fmla="*/ 2147483647 h 2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4"/>
                <a:gd name="T28" fmla="*/ 0 h 213"/>
                <a:gd name="T29" fmla="*/ 84 w 84"/>
                <a:gd name="T30" fmla="*/ 213 h 2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4" h="213">
                  <a:moveTo>
                    <a:pt x="50" y="5"/>
                  </a:moveTo>
                  <a:cubicBezTo>
                    <a:pt x="50" y="5"/>
                    <a:pt x="58" y="0"/>
                    <a:pt x="59" y="16"/>
                  </a:cubicBezTo>
                  <a:cubicBezTo>
                    <a:pt x="64" y="63"/>
                    <a:pt x="81" y="147"/>
                    <a:pt x="81" y="150"/>
                  </a:cubicBezTo>
                  <a:cubicBezTo>
                    <a:pt x="81" y="153"/>
                    <a:pt x="84" y="162"/>
                    <a:pt x="71" y="172"/>
                  </a:cubicBezTo>
                  <a:cubicBezTo>
                    <a:pt x="59" y="183"/>
                    <a:pt x="11" y="213"/>
                    <a:pt x="11" y="213"/>
                  </a:cubicBezTo>
                  <a:cubicBezTo>
                    <a:pt x="11" y="213"/>
                    <a:pt x="16" y="186"/>
                    <a:pt x="0" y="168"/>
                  </a:cubicBezTo>
                  <a:cubicBezTo>
                    <a:pt x="0" y="168"/>
                    <a:pt x="33" y="153"/>
                    <a:pt x="43" y="145"/>
                  </a:cubicBezTo>
                  <a:cubicBezTo>
                    <a:pt x="43" y="145"/>
                    <a:pt x="37" y="128"/>
                    <a:pt x="32" y="106"/>
                  </a:cubicBezTo>
                  <a:cubicBezTo>
                    <a:pt x="32" y="106"/>
                    <a:pt x="48" y="19"/>
                    <a:pt x="50" y="5"/>
                  </a:cubicBezTo>
                  <a:close/>
                </a:path>
              </a:pathLst>
            </a:custGeom>
            <a:solidFill>
              <a:srgbClr val="142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21" name="Freeform 278"/>
            <p:cNvSpPr>
              <a:spLocks noChangeArrowheads="1"/>
            </p:cNvSpPr>
            <p:nvPr/>
          </p:nvSpPr>
          <p:spPr bwMode="auto">
            <a:xfrm>
              <a:off x="495300" y="481013"/>
              <a:ext cx="96838" cy="419100"/>
            </a:xfrm>
            <a:custGeom>
              <a:avLst/>
              <a:gdLst>
                <a:gd name="T0" fmla="*/ 2147483647 w 29"/>
                <a:gd name="T1" fmla="*/ 2147483647 h 126"/>
                <a:gd name="T2" fmla="*/ 2147483647 w 29"/>
                <a:gd name="T3" fmla="*/ 0 h 126"/>
                <a:gd name="T4" fmla="*/ 2147483647 w 29"/>
                <a:gd name="T5" fmla="*/ 2147483647 h 126"/>
                <a:gd name="T6" fmla="*/ 2147483647 w 29"/>
                <a:gd name="T7" fmla="*/ 2147483647 h 126"/>
                <a:gd name="T8" fmla="*/ 2147483647 w 29"/>
                <a:gd name="T9" fmla="*/ 2147483647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126"/>
                <a:gd name="T17" fmla="*/ 29 w 29"/>
                <a:gd name="T18" fmla="*/ 126 h 1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126">
                  <a:moveTo>
                    <a:pt x="6" y="122"/>
                  </a:moveTo>
                  <a:cubicBezTo>
                    <a:pt x="0" y="73"/>
                    <a:pt x="14" y="0"/>
                    <a:pt x="14" y="0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14" y="76"/>
                    <a:pt x="20" y="126"/>
                  </a:cubicBezTo>
                  <a:lnTo>
                    <a:pt x="6" y="122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22" name="Freeform 279"/>
            <p:cNvSpPr>
              <a:spLocks noChangeArrowheads="1"/>
            </p:cNvSpPr>
            <p:nvPr/>
          </p:nvSpPr>
          <p:spPr bwMode="auto">
            <a:xfrm>
              <a:off x="384175" y="841375"/>
              <a:ext cx="204788" cy="139700"/>
            </a:xfrm>
            <a:custGeom>
              <a:avLst/>
              <a:gdLst>
                <a:gd name="T0" fmla="*/ 2147483647 w 61"/>
                <a:gd name="T1" fmla="*/ 2147483647 h 42"/>
                <a:gd name="T2" fmla="*/ 2147483647 w 61"/>
                <a:gd name="T3" fmla="*/ 2147483647 h 42"/>
                <a:gd name="T4" fmla="*/ 2147483647 w 61"/>
                <a:gd name="T5" fmla="*/ 2147483647 h 42"/>
                <a:gd name="T6" fmla="*/ 2147483647 w 61"/>
                <a:gd name="T7" fmla="*/ 0 h 42"/>
                <a:gd name="T8" fmla="*/ 2147483647 w 61"/>
                <a:gd name="T9" fmla="*/ 0 h 42"/>
                <a:gd name="T10" fmla="*/ 2147483647 w 61"/>
                <a:gd name="T11" fmla="*/ 2147483647 h 42"/>
                <a:gd name="T12" fmla="*/ 2147483647 w 61"/>
                <a:gd name="T13" fmla="*/ 2147483647 h 42"/>
                <a:gd name="T14" fmla="*/ 2147483647 w 61"/>
                <a:gd name="T15" fmla="*/ 2147483647 h 42"/>
                <a:gd name="T16" fmla="*/ 2147483647 w 61"/>
                <a:gd name="T17" fmla="*/ 2147483647 h 42"/>
                <a:gd name="T18" fmla="*/ 2147483647 w 61"/>
                <a:gd name="T19" fmla="*/ 2147483647 h 42"/>
                <a:gd name="T20" fmla="*/ 2147483647 w 61"/>
                <a:gd name="T21" fmla="*/ 2147483647 h 42"/>
                <a:gd name="T22" fmla="*/ 2147483647 w 61"/>
                <a:gd name="T23" fmla="*/ 2147483647 h 42"/>
                <a:gd name="T24" fmla="*/ 2147483647 w 61"/>
                <a:gd name="T25" fmla="*/ 2147483647 h 42"/>
                <a:gd name="T26" fmla="*/ 2147483647 w 61"/>
                <a:gd name="T27" fmla="*/ 2147483647 h 42"/>
                <a:gd name="T28" fmla="*/ 2147483647 w 61"/>
                <a:gd name="T29" fmla="*/ 2147483647 h 42"/>
                <a:gd name="T30" fmla="*/ 0 w 61"/>
                <a:gd name="T31" fmla="*/ 2147483647 h 42"/>
                <a:gd name="T32" fmla="*/ 2147483647 w 61"/>
                <a:gd name="T33" fmla="*/ 2147483647 h 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1"/>
                <a:gd name="T52" fmla="*/ 0 h 42"/>
                <a:gd name="T53" fmla="*/ 61 w 61"/>
                <a:gd name="T54" fmla="*/ 42 h 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1" h="42">
                  <a:moveTo>
                    <a:pt x="3" y="13"/>
                  </a:moveTo>
                  <a:cubicBezTo>
                    <a:pt x="3" y="13"/>
                    <a:pt x="24" y="11"/>
                    <a:pt x="25" y="10"/>
                  </a:cubicBezTo>
                  <a:cubicBezTo>
                    <a:pt x="26" y="10"/>
                    <a:pt x="34" y="2"/>
                    <a:pt x="34" y="2"/>
                  </a:cubicBezTo>
                  <a:cubicBezTo>
                    <a:pt x="34" y="1"/>
                    <a:pt x="39" y="0"/>
                    <a:pt x="41" y="0"/>
                  </a:cubicBezTo>
                  <a:cubicBezTo>
                    <a:pt x="42" y="0"/>
                    <a:pt x="51" y="0"/>
                    <a:pt x="53" y="0"/>
                  </a:cubicBezTo>
                  <a:cubicBezTo>
                    <a:pt x="54" y="0"/>
                    <a:pt x="57" y="3"/>
                    <a:pt x="58" y="5"/>
                  </a:cubicBezTo>
                  <a:cubicBezTo>
                    <a:pt x="59" y="6"/>
                    <a:pt x="58" y="11"/>
                    <a:pt x="58" y="11"/>
                  </a:cubicBezTo>
                  <a:cubicBezTo>
                    <a:pt x="58" y="11"/>
                    <a:pt x="60" y="13"/>
                    <a:pt x="61" y="16"/>
                  </a:cubicBezTo>
                  <a:cubicBezTo>
                    <a:pt x="61" y="17"/>
                    <a:pt x="59" y="22"/>
                    <a:pt x="59" y="22"/>
                  </a:cubicBezTo>
                  <a:cubicBezTo>
                    <a:pt x="59" y="22"/>
                    <a:pt x="60" y="26"/>
                    <a:pt x="60" y="27"/>
                  </a:cubicBezTo>
                  <a:cubicBezTo>
                    <a:pt x="60" y="29"/>
                    <a:pt x="57" y="33"/>
                    <a:pt x="57" y="33"/>
                  </a:cubicBezTo>
                  <a:cubicBezTo>
                    <a:pt x="57" y="33"/>
                    <a:pt x="58" y="37"/>
                    <a:pt x="57" y="40"/>
                  </a:cubicBezTo>
                  <a:cubicBezTo>
                    <a:pt x="57" y="41"/>
                    <a:pt x="51" y="42"/>
                    <a:pt x="50" y="42"/>
                  </a:cubicBezTo>
                  <a:cubicBezTo>
                    <a:pt x="48" y="42"/>
                    <a:pt x="34" y="41"/>
                    <a:pt x="30" y="38"/>
                  </a:cubicBezTo>
                  <a:cubicBezTo>
                    <a:pt x="28" y="36"/>
                    <a:pt x="24" y="35"/>
                    <a:pt x="20" y="35"/>
                  </a:cubicBezTo>
                  <a:cubicBezTo>
                    <a:pt x="15" y="34"/>
                    <a:pt x="0" y="34"/>
                    <a:pt x="0" y="34"/>
                  </a:cubicBezTo>
                  <a:lnTo>
                    <a:pt x="3" y="13"/>
                  </a:lnTo>
                  <a:close/>
                </a:path>
              </a:pathLst>
            </a:custGeom>
            <a:solidFill>
              <a:srgbClr val="FDD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23" name="Freeform 280"/>
            <p:cNvSpPr>
              <a:spLocks noChangeArrowheads="1"/>
            </p:cNvSpPr>
            <p:nvPr/>
          </p:nvSpPr>
          <p:spPr bwMode="auto">
            <a:xfrm>
              <a:off x="296862" y="877888"/>
              <a:ext cx="111125" cy="112713"/>
            </a:xfrm>
            <a:custGeom>
              <a:avLst/>
              <a:gdLst>
                <a:gd name="T0" fmla="*/ 2147483647 w 33"/>
                <a:gd name="T1" fmla="*/ 2147483647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2147483647 w 33"/>
                <a:gd name="T11" fmla="*/ 2147483647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4"/>
                <a:gd name="T20" fmla="*/ 33 w 3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4">
                  <a:moveTo>
                    <a:pt x="12" y="1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3" y="18"/>
                    <a:pt x="32" y="24"/>
                  </a:cubicBezTo>
                  <a:cubicBezTo>
                    <a:pt x="32" y="29"/>
                    <a:pt x="31" y="34"/>
                    <a:pt x="3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5"/>
                    <a:pt x="12" y="1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24" name="Freeform 281"/>
            <p:cNvSpPr>
              <a:spLocks noChangeArrowheads="1"/>
            </p:cNvSpPr>
            <p:nvPr/>
          </p:nvSpPr>
          <p:spPr bwMode="auto">
            <a:xfrm>
              <a:off x="17462" y="877888"/>
              <a:ext cx="330200" cy="149225"/>
            </a:xfrm>
            <a:custGeom>
              <a:avLst/>
              <a:gdLst>
                <a:gd name="T0" fmla="*/ 0 w 98"/>
                <a:gd name="T1" fmla="*/ 2147483647 h 45"/>
                <a:gd name="T2" fmla="*/ 2147483647 w 98"/>
                <a:gd name="T3" fmla="*/ 2147483647 h 45"/>
                <a:gd name="T4" fmla="*/ 2147483647 w 98"/>
                <a:gd name="T5" fmla="*/ 2147483647 h 45"/>
                <a:gd name="T6" fmla="*/ 2147483647 w 98"/>
                <a:gd name="T7" fmla="*/ 2147483647 h 45"/>
                <a:gd name="T8" fmla="*/ 2147483647 w 98"/>
                <a:gd name="T9" fmla="*/ 0 h 45"/>
                <a:gd name="T10" fmla="*/ 2147483647 w 98"/>
                <a:gd name="T11" fmla="*/ 2147483647 h 45"/>
                <a:gd name="T12" fmla="*/ 0 w 98"/>
                <a:gd name="T13" fmla="*/ 2147483647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8"/>
                <a:gd name="T22" fmla="*/ 0 h 45"/>
                <a:gd name="T23" fmla="*/ 98 w 98"/>
                <a:gd name="T24" fmla="*/ 45 h 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8" h="45">
                  <a:moveTo>
                    <a:pt x="0" y="24"/>
                  </a:moveTo>
                  <a:cubicBezTo>
                    <a:pt x="2" y="33"/>
                    <a:pt x="7" y="38"/>
                    <a:pt x="17" y="40"/>
                  </a:cubicBezTo>
                  <a:cubicBezTo>
                    <a:pt x="50" y="45"/>
                    <a:pt x="90" y="45"/>
                    <a:pt x="90" y="45"/>
                  </a:cubicBezTo>
                  <a:cubicBezTo>
                    <a:pt x="90" y="45"/>
                    <a:pt x="89" y="35"/>
                    <a:pt x="89" y="31"/>
                  </a:cubicBezTo>
                  <a:cubicBezTo>
                    <a:pt x="89" y="26"/>
                    <a:pt x="98" y="0"/>
                    <a:pt x="98" y="0"/>
                  </a:cubicBezTo>
                  <a:cubicBezTo>
                    <a:pt x="38" y="2"/>
                    <a:pt x="38" y="2"/>
                    <a:pt x="38" y="2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142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5" name="Group 97"/>
          <p:cNvGrpSpPr>
            <a:grpSpLocks/>
          </p:cNvGrpSpPr>
          <p:nvPr/>
        </p:nvGrpSpPr>
        <p:grpSpPr bwMode="auto">
          <a:xfrm>
            <a:off x="3790950" y="3546475"/>
            <a:ext cx="450850" cy="1047750"/>
            <a:chOff x="0" y="0"/>
            <a:chExt cx="451343" cy="1048285"/>
          </a:xfrm>
        </p:grpSpPr>
        <p:sp>
          <p:nvSpPr>
            <p:cNvPr id="15389" name="椭圆 141"/>
            <p:cNvSpPr>
              <a:spLocks noChangeArrowheads="1"/>
            </p:cNvSpPr>
            <p:nvPr/>
          </p:nvSpPr>
          <p:spPr bwMode="auto">
            <a:xfrm>
              <a:off x="307327" y="442679"/>
              <a:ext cx="144016" cy="144016"/>
            </a:xfrm>
            <a:prstGeom prst="ellipse">
              <a:avLst/>
            </a:prstGeom>
            <a:solidFill>
              <a:srgbClr val="7F7F7F"/>
            </a:solidFill>
            <a:ln w="12700">
              <a:solidFill>
                <a:srgbClr val="686C39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5390" name="Group 99"/>
            <p:cNvGrpSpPr>
              <a:grpSpLocks/>
            </p:cNvGrpSpPr>
            <p:nvPr/>
          </p:nvGrpSpPr>
          <p:grpSpPr bwMode="auto">
            <a:xfrm>
              <a:off x="0" y="0"/>
              <a:ext cx="307327" cy="1048285"/>
              <a:chOff x="0" y="0"/>
              <a:chExt cx="307327" cy="1048285"/>
            </a:xfrm>
          </p:grpSpPr>
          <p:sp>
            <p:nvSpPr>
              <p:cNvPr id="15391" name="直接连接符 143"/>
              <p:cNvSpPr>
                <a:spLocks noChangeShapeType="1"/>
              </p:cNvSpPr>
              <p:nvPr/>
            </p:nvSpPr>
            <p:spPr bwMode="auto">
              <a:xfrm flipH="1">
                <a:off x="5940" y="524143"/>
                <a:ext cx="301387" cy="1"/>
              </a:xfrm>
              <a:prstGeom prst="line">
                <a:avLst/>
              </a:prstGeom>
              <a:noFill/>
              <a:ln w="19050">
                <a:solidFill>
                  <a:srgbClr val="686C3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2" name="直接连接符 144"/>
              <p:cNvSpPr>
                <a:spLocks noChangeShapeType="1"/>
              </p:cNvSpPr>
              <p:nvPr/>
            </p:nvSpPr>
            <p:spPr bwMode="auto">
              <a:xfrm>
                <a:off x="0" y="0"/>
                <a:ext cx="1" cy="1048285"/>
              </a:xfrm>
              <a:prstGeom prst="line">
                <a:avLst/>
              </a:prstGeom>
              <a:noFill/>
              <a:ln w="19050">
                <a:solidFill>
                  <a:srgbClr val="686C3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7510" name="矩形 145"/>
          <p:cNvSpPr>
            <a:spLocks noChangeArrowheads="1"/>
          </p:cNvSpPr>
          <p:nvPr/>
        </p:nvSpPr>
        <p:spPr bwMode="auto">
          <a:xfrm>
            <a:off x="1285875" y="3616325"/>
            <a:ext cx="2484438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en-US" sz="1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511" name="Group 103"/>
          <p:cNvGrpSpPr>
            <a:grpSpLocks/>
          </p:cNvGrpSpPr>
          <p:nvPr/>
        </p:nvGrpSpPr>
        <p:grpSpPr bwMode="auto">
          <a:xfrm>
            <a:off x="8247063" y="3554413"/>
            <a:ext cx="444500" cy="1049337"/>
            <a:chOff x="0" y="0"/>
            <a:chExt cx="445403" cy="1048285"/>
          </a:xfrm>
        </p:grpSpPr>
        <p:sp>
          <p:nvSpPr>
            <p:cNvPr id="15385" name="椭圆 147"/>
            <p:cNvSpPr>
              <a:spLocks noChangeArrowheads="1"/>
            </p:cNvSpPr>
            <p:nvPr/>
          </p:nvSpPr>
          <p:spPr bwMode="auto">
            <a:xfrm>
              <a:off x="0" y="434824"/>
              <a:ext cx="144016" cy="144016"/>
            </a:xfrm>
            <a:prstGeom prst="ellipse">
              <a:avLst/>
            </a:prstGeom>
            <a:solidFill>
              <a:srgbClr val="7F7F7F"/>
            </a:solidFill>
            <a:ln w="12700">
              <a:solidFill>
                <a:srgbClr val="686C39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5386" name="Group 105"/>
            <p:cNvGrpSpPr>
              <a:grpSpLocks/>
            </p:cNvGrpSpPr>
            <p:nvPr/>
          </p:nvGrpSpPr>
          <p:grpSpPr bwMode="auto">
            <a:xfrm rot="10800000">
              <a:off x="144016" y="0"/>
              <a:ext cx="301387" cy="1048285"/>
              <a:chOff x="0" y="0"/>
              <a:chExt cx="301387" cy="1048285"/>
            </a:xfrm>
          </p:grpSpPr>
          <p:sp>
            <p:nvSpPr>
              <p:cNvPr id="15387" name="直接连接符 149"/>
              <p:cNvSpPr>
                <a:spLocks noChangeShapeType="1"/>
              </p:cNvSpPr>
              <p:nvPr/>
            </p:nvSpPr>
            <p:spPr bwMode="auto">
              <a:xfrm flipH="1">
                <a:off x="0" y="544763"/>
                <a:ext cx="301387" cy="1"/>
              </a:xfrm>
              <a:prstGeom prst="line">
                <a:avLst/>
              </a:prstGeom>
              <a:noFill/>
              <a:ln w="19050">
                <a:solidFill>
                  <a:srgbClr val="686C3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8" name="直接连接符 150"/>
              <p:cNvSpPr>
                <a:spLocks noChangeShapeType="1"/>
              </p:cNvSpPr>
              <p:nvPr/>
            </p:nvSpPr>
            <p:spPr bwMode="auto">
              <a:xfrm>
                <a:off x="0" y="0"/>
                <a:ext cx="1" cy="1048285"/>
              </a:xfrm>
              <a:prstGeom prst="line">
                <a:avLst/>
              </a:prstGeom>
              <a:noFill/>
              <a:ln w="19050">
                <a:solidFill>
                  <a:srgbClr val="686C3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7516" name="矩形 151"/>
          <p:cNvSpPr>
            <a:spLocks noChangeArrowheads="1"/>
          </p:cNvSpPr>
          <p:nvPr/>
        </p:nvSpPr>
        <p:spPr bwMode="auto">
          <a:xfrm>
            <a:off x="8723313" y="3670300"/>
            <a:ext cx="248285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en-US" sz="1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517" name="Group 109"/>
          <p:cNvGrpSpPr>
            <a:grpSpLocks/>
          </p:cNvGrpSpPr>
          <p:nvPr/>
        </p:nvGrpSpPr>
        <p:grpSpPr bwMode="auto">
          <a:xfrm>
            <a:off x="5053013" y="1838325"/>
            <a:ext cx="2562225" cy="428625"/>
            <a:chOff x="0" y="0"/>
            <a:chExt cx="2562647" cy="428091"/>
          </a:xfrm>
        </p:grpSpPr>
        <p:sp>
          <p:nvSpPr>
            <p:cNvPr id="15381" name="椭圆 153"/>
            <p:cNvSpPr>
              <a:spLocks noChangeArrowheads="1"/>
            </p:cNvSpPr>
            <p:nvPr/>
          </p:nvSpPr>
          <p:spPr bwMode="auto">
            <a:xfrm>
              <a:off x="1113303" y="284075"/>
              <a:ext cx="144016" cy="144016"/>
            </a:xfrm>
            <a:prstGeom prst="ellipse">
              <a:avLst/>
            </a:prstGeom>
            <a:solidFill>
              <a:srgbClr val="7F7F7F"/>
            </a:solidFill>
            <a:ln w="12700">
              <a:solidFill>
                <a:srgbClr val="686C39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5382" name="Group 111"/>
            <p:cNvGrpSpPr>
              <a:grpSpLocks/>
            </p:cNvGrpSpPr>
            <p:nvPr/>
          </p:nvGrpSpPr>
          <p:grpSpPr bwMode="auto">
            <a:xfrm rot="5400000">
              <a:off x="1130630" y="-1130630"/>
              <a:ext cx="301387" cy="2562647"/>
              <a:chOff x="0" y="0"/>
              <a:chExt cx="301387" cy="2562647"/>
            </a:xfrm>
          </p:grpSpPr>
          <p:sp>
            <p:nvSpPr>
              <p:cNvPr id="15383" name="直接连接符 155"/>
              <p:cNvSpPr>
                <a:spLocks noChangeShapeType="1"/>
              </p:cNvSpPr>
              <p:nvPr/>
            </p:nvSpPr>
            <p:spPr bwMode="auto">
              <a:xfrm flipH="1">
                <a:off x="0" y="1376820"/>
                <a:ext cx="301387" cy="1"/>
              </a:xfrm>
              <a:prstGeom prst="line">
                <a:avLst/>
              </a:prstGeom>
              <a:noFill/>
              <a:ln w="19050">
                <a:solidFill>
                  <a:srgbClr val="686C3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4" name="直接连接符 156"/>
              <p:cNvSpPr>
                <a:spLocks noChangeShapeType="1"/>
              </p:cNvSpPr>
              <p:nvPr/>
            </p:nvSpPr>
            <p:spPr bwMode="auto">
              <a:xfrm rot="16200000" flipH="1">
                <a:off x="-1281323" y="1281323"/>
                <a:ext cx="2562647" cy="1"/>
              </a:xfrm>
              <a:prstGeom prst="line">
                <a:avLst/>
              </a:prstGeom>
              <a:noFill/>
              <a:ln w="19050">
                <a:solidFill>
                  <a:srgbClr val="686C3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7522" name="矩形 157"/>
          <p:cNvSpPr>
            <a:spLocks noChangeArrowheads="1"/>
          </p:cNvSpPr>
          <p:nvPr/>
        </p:nvSpPr>
        <p:spPr bwMode="auto">
          <a:xfrm>
            <a:off x="5133975" y="796925"/>
            <a:ext cx="2482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en-US" sz="1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7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7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7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59" grpId="0" animBg="1"/>
      <p:bldP spid="17460" grpId="0" animBg="1"/>
      <p:bldP spid="17510" grpId="0" bldLvl="0" autoUpdateAnimBg="0"/>
      <p:bldP spid="17516" grpId="0" bldLvl="0" autoUpdateAnimBg="0"/>
      <p:bldP spid="17522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7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16388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9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390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16458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6477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78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59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6475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76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60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6473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74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61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6471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72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62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6469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70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63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6467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68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64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6465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66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16391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16437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6456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57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38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6454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55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39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6452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53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40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6450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51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41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6448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49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42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6446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47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6443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6444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445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16392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论题总结</a:t>
            </a:r>
          </a:p>
        </p:txBody>
      </p:sp>
      <p:sp>
        <p:nvSpPr>
          <p:cNvPr id="18483" name="Line 37"/>
          <p:cNvSpPr>
            <a:spLocks noChangeShapeType="1"/>
          </p:cNvSpPr>
          <p:nvPr/>
        </p:nvSpPr>
        <p:spPr bwMode="auto">
          <a:xfrm>
            <a:off x="6081713" y="1593850"/>
            <a:ext cx="0" cy="3432175"/>
          </a:xfrm>
          <a:prstGeom prst="line">
            <a:avLst/>
          </a:prstGeom>
          <a:noFill/>
          <a:ln w="15875">
            <a:solidFill>
              <a:srgbClr val="686C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84" name="Line 38"/>
          <p:cNvSpPr>
            <a:spLocks noChangeShapeType="1"/>
          </p:cNvSpPr>
          <p:nvPr/>
        </p:nvSpPr>
        <p:spPr bwMode="auto">
          <a:xfrm>
            <a:off x="376238" y="3311525"/>
            <a:ext cx="11410950" cy="0"/>
          </a:xfrm>
          <a:prstGeom prst="line">
            <a:avLst/>
          </a:prstGeom>
          <a:noFill/>
          <a:ln w="15875">
            <a:solidFill>
              <a:srgbClr val="686C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85" name="Group 53"/>
          <p:cNvGrpSpPr>
            <a:grpSpLocks/>
          </p:cNvGrpSpPr>
          <p:nvPr/>
        </p:nvGrpSpPr>
        <p:grpSpPr bwMode="auto">
          <a:xfrm>
            <a:off x="893763" y="1273175"/>
            <a:ext cx="4683125" cy="1878013"/>
            <a:chOff x="0" y="0"/>
            <a:chExt cx="4682942" cy="1878265"/>
          </a:xfrm>
        </p:grpSpPr>
        <p:grpSp>
          <p:nvGrpSpPr>
            <p:cNvPr id="16419" name="Group 54"/>
            <p:cNvGrpSpPr>
              <a:grpSpLocks/>
            </p:cNvGrpSpPr>
            <p:nvPr/>
          </p:nvGrpSpPr>
          <p:grpSpPr bwMode="auto">
            <a:xfrm>
              <a:off x="0" y="251857"/>
              <a:ext cx="1306513" cy="1376362"/>
              <a:chOff x="0" y="0"/>
              <a:chExt cx="1306513" cy="1376362"/>
            </a:xfrm>
          </p:grpSpPr>
          <p:sp>
            <p:nvSpPr>
              <p:cNvPr id="16422" name="Freeform 10"/>
              <p:cNvSpPr>
                <a:spLocks noChangeArrowheads="1"/>
              </p:cNvSpPr>
              <p:nvPr/>
            </p:nvSpPr>
            <p:spPr bwMode="auto">
              <a:xfrm>
                <a:off x="341313" y="455612"/>
                <a:ext cx="22225" cy="44450"/>
              </a:xfrm>
              <a:custGeom>
                <a:avLst/>
                <a:gdLst>
                  <a:gd name="T0" fmla="*/ 2147483647 w 14"/>
                  <a:gd name="T1" fmla="*/ 2147483647 h 28"/>
                  <a:gd name="T2" fmla="*/ 2147483647 w 14"/>
                  <a:gd name="T3" fmla="*/ 0 h 28"/>
                  <a:gd name="T4" fmla="*/ 0 w 14"/>
                  <a:gd name="T5" fmla="*/ 0 h 28"/>
                  <a:gd name="T6" fmla="*/ 2147483647 w 14"/>
                  <a:gd name="T7" fmla="*/ 2147483647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8"/>
                  <a:gd name="T14" fmla="*/ 14 w 14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8">
                    <a:moveTo>
                      <a:pt x="7" y="28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7" y="28"/>
                    </a:ln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3" name="Freeform 11"/>
              <p:cNvSpPr>
                <a:spLocks noChangeArrowheads="1"/>
              </p:cNvSpPr>
              <p:nvPr/>
            </p:nvSpPr>
            <p:spPr bwMode="auto">
              <a:xfrm>
                <a:off x="498475" y="455612"/>
                <a:ext cx="22225" cy="44450"/>
              </a:xfrm>
              <a:custGeom>
                <a:avLst/>
                <a:gdLst>
                  <a:gd name="T0" fmla="*/ 2147483647 w 14"/>
                  <a:gd name="T1" fmla="*/ 2147483647 h 28"/>
                  <a:gd name="T2" fmla="*/ 2147483647 w 14"/>
                  <a:gd name="T3" fmla="*/ 0 h 28"/>
                  <a:gd name="T4" fmla="*/ 0 w 14"/>
                  <a:gd name="T5" fmla="*/ 0 h 28"/>
                  <a:gd name="T6" fmla="*/ 2147483647 w 14"/>
                  <a:gd name="T7" fmla="*/ 2147483647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8"/>
                  <a:gd name="T14" fmla="*/ 14 w 14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8">
                    <a:moveTo>
                      <a:pt x="7" y="28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7" y="28"/>
                    </a:ln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4" name="Freeform 12"/>
              <p:cNvSpPr>
                <a:spLocks noChangeArrowheads="1"/>
              </p:cNvSpPr>
              <p:nvPr/>
            </p:nvSpPr>
            <p:spPr bwMode="auto">
              <a:xfrm>
                <a:off x="420688" y="384175"/>
                <a:ext cx="22225" cy="36512"/>
              </a:xfrm>
              <a:custGeom>
                <a:avLst/>
                <a:gdLst>
                  <a:gd name="T0" fmla="*/ 0 w 14"/>
                  <a:gd name="T1" fmla="*/ 2147483647 h 23"/>
                  <a:gd name="T2" fmla="*/ 2147483647 w 14"/>
                  <a:gd name="T3" fmla="*/ 2147483647 h 23"/>
                  <a:gd name="T4" fmla="*/ 2147483647 w 14"/>
                  <a:gd name="T5" fmla="*/ 0 h 23"/>
                  <a:gd name="T6" fmla="*/ 0 w 14"/>
                  <a:gd name="T7" fmla="*/ 2147483647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3"/>
                  <a:gd name="T14" fmla="*/ 14 w 14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3">
                    <a:moveTo>
                      <a:pt x="0" y="23"/>
                    </a:moveTo>
                    <a:lnTo>
                      <a:pt x="14" y="23"/>
                    </a:lnTo>
                    <a:lnTo>
                      <a:pt x="7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5" name="Freeform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3600" cy="860425"/>
              </a:xfrm>
              <a:custGeom>
                <a:avLst/>
                <a:gdLst>
                  <a:gd name="T0" fmla="*/ 2147483647 w 230"/>
                  <a:gd name="T1" fmla="*/ 2147483647 h 229"/>
                  <a:gd name="T2" fmla="*/ 2147483647 w 230"/>
                  <a:gd name="T3" fmla="*/ 2147483647 h 229"/>
                  <a:gd name="T4" fmla="*/ 2147483647 w 230"/>
                  <a:gd name="T5" fmla="*/ 2147483647 h 229"/>
                  <a:gd name="T6" fmla="*/ 2147483647 w 230"/>
                  <a:gd name="T7" fmla="*/ 2147483647 h 229"/>
                  <a:gd name="T8" fmla="*/ 2147483647 w 230"/>
                  <a:gd name="T9" fmla="*/ 2147483647 h 229"/>
                  <a:gd name="T10" fmla="*/ 2147483647 w 230"/>
                  <a:gd name="T11" fmla="*/ 2147483647 h 229"/>
                  <a:gd name="T12" fmla="*/ 2147483647 w 230"/>
                  <a:gd name="T13" fmla="*/ 0 h 229"/>
                  <a:gd name="T14" fmla="*/ 0 w 230"/>
                  <a:gd name="T15" fmla="*/ 2147483647 h 229"/>
                  <a:gd name="T16" fmla="*/ 2147483647 w 230"/>
                  <a:gd name="T17" fmla="*/ 2147483647 h 229"/>
                  <a:gd name="T18" fmla="*/ 2147483647 w 230"/>
                  <a:gd name="T19" fmla="*/ 2147483647 h 229"/>
                  <a:gd name="T20" fmla="*/ 2147483647 w 230"/>
                  <a:gd name="T21" fmla="*/ 2147483647 h 2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0"/>
                  <a:gd name="T34" fmla="*/ 0 h 229"/>
                  <a:gd name="T35" fmla="*/ 230 w 230"/>
                  <a:gd name="T36" fmla="*/ 229 h 2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0" h="229">
                    <a:moveTo>
                      <a:pt x="19" y="115"/>
                    </a:moveTo>
                    <a:cubicBezTo>
                      <a:pt x="19" y="62"/>
                      <a:pt x="62" y="18"/>
                      <a:pt x="115" y="18"/>
                    </a:cubicBezTo>
                    <a:cubicBezTo>
                      <a:pt x="168" y="18"/>
                      <a:pt x="212" y="62"/>
                      <a:pt x="212" y="115"/>
                    </a:cubicBezTo>
                    <a:cubicBezTo>
                      <a:pt x="212" y="116"/>
                      <a:pt x="212" y="117"/>
                      <a:pt x="212" y="119"/>
                    </a:cubicBezTo>
                    <a:cubicBezTo>
                      <a:pt x="218" y="118"/>
                      <a:pt x="224" y="117"/>
                      <a:pt x="230" y="117"/>
                    </a:cubicBezTo>
                    <a:cubicBezTo>
                      <a:pt x="230" y="116"/>
                      <a:pt x="230" y="116"/>
                      <a:pt x="230" y="115"/>
                    </a:cubicBezTo>
                    <a:cubicBezTo>
                      <a:pt x="230" y="51"/>
                      <a:pt x="179" y="0"/>
                      <a:pt x="115" y="0"/>
                    </a:cubicBezTo>
                    <a:cubicBezTo>
                      <a:pt x="52" y="0"/>
                      <a:pt x="0" y="51"/>
                      <a:pt x="0" y="115"/>
                    </a:cubicBezTo>
                    <a:cubicBezTo>
                      <a:pt x="0" y="173"/>
                      <a:pt x="44" y="222"/>
                      <a:pt x="101" y="229"/>
                    </a:cubicBezTo>
                    <a:cubicBezTo>
                      <a:pt x="102" y="223"/>
                      <a:pt x="103" y="217"/>
                      <a:pt x="105" y="211"/>
                    </a:cubicBezTo>
                    <a:cubicBezTo>
                      <a:pt x="56" y="206"/>
                      <a:pt x="19" y="164"/>
                      <a:pt x="19" y="115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6" name="Freeform 14"/>
              <p:cNvSpPr>
                <a:spLocks noChangeArrowheads="1"/>
              </p:cNvSpPr>
              <p:nvPr/>
            </p:nvSpPr>
            <p:spPr bwMode="auto">
              <a:xfrm>
                <a:off x="115888" y="117475"/>
                <a:ext cx="630238" cy="627062"/>
              </a:xfrm>
              <a:custGeom>
                <a:avLst/>
                <a:gdLst>
                  <a:gd name="T0" fmla="*/ 2147483647 w 168"/>
                  <a:gd name="T1" fmla="*/ 2147483647 h 167"/>
                  <a:gd name="T2" fmla="*/ 2147483647 w 168"/>
                  <a:gd name="T3" fmla="*/ 2147483647 h 167"/>
                  <a:gd name="T4" fmla="*/ 2147483647 w 168"/>
                  <a:gd name="T5" fmla="*/ 2147483647 h 167"/>
                  <a:gd name="T6" fmla="*/ 2147483647 w 168"/>
                  <a:gd name="T7" fmla="*/ 2147483647 h 167"/>
                  <a:gd name="T8" fmla="*/ 2147483647 w 168"/>
                  <a:gd name="T9" fmla="*/ 2147483647 h 167"/>
                  <a:gd name="T10" fmla="*/ 2147483647 w 168"/>
                  <a:gd name="T11" fmla="*/ 2147483647 h 167"/>
                  <a:gd name="T12" fmla="*/ 2147483647 w 168"/>
                  <a:gd name="T13" fmla="*/ 2147483647 h 167"/>
                  <a:gd name="T14" fmla="*/ 2147483647 w 168"/>
                  <a:gd name="T15" fmla="*/ 2147483647 h 167"/>
                  <a:gd name="T16" fmla="*/ 2147483647 w 168"/>
                  <a:gd name="T17" fmla="*/ 2147483647 h 167"/>
                  <a:gd name="T18" fmla="*/ 2147483647 w 168"/>
                  <a:gd name="T19" fmla="*/ 2147483647 h 167"/>
                  <a:gd name="T20" fmla="*/ 2147483647 w 168"/>
                  <a:gd name="T21" fmla="*/ 2147483647 h 167"/>
                  <a:gd name="T22" fmla="*/ 2147483647 w 168"/>
                  <a:gd name="T23" fmla="*/ 2147483647 h 167"/>
                  <a:gd name="T24" fmla="*/ 2147483647 w 168"/>
                  <a:gd name="T25" fmla="*/ 2147483647 h 167"/>
                  <a:gd name="T26" fmla="*/ 2147483647 w 168"/>
                  <a:gd name="T27" fmla="*/ 2147483647 h 167"/>
                  <a:gd name="T28" fmla="*/ 2147483647 w 168"/>
                  <a:gd name="T29" fmla="*/ 2147483647 h 167"/>
                  <a:gd name="T30" fmla="*/ 2147483647 w 168"/>
                  <a:gd name="T31" fmla="*/ 2147483647 h 167"/>
                  <a:gd name="T32" fmla="*/ 2147483647 w 168"/>
                  <a:gd name="T33" fmla="*/ 2147483647 h 167"/>
                  <a:gd name="T34" fmla="*/ 2147483647 w 168"/>
                  <a:gd name="T35" fmla="*/ 2147483647 h 167"/>
                  <a:gd name="T36" fmla="*/ 2147483647 w 168"/>
                  <a:gd name="T37" fmla="*/ 2147483647 h 167"/>
                  <a:gd name="T38" fmla="*/ 2147483647 w 168"/>
                  <a:gd name="T39" fmla="*/ 2147483647 h 167"/>
                  <a:gd name="T40" fmla="*/ 2147483647 w 168"/>
                  <a:gd name="T41" fmla="*/ 2147483647 h 167"/>
                  <a:gd name="T42" fmla="*/ 2147483647 w 168"/>
                  <a:gd name="T43" fmla="*/ 2147483647 h 167"/>
                  <a:gd name="T44" fmla="*/ 2147483647 w 168"/>
                  <a:gd name="T45" fmla="*/ 2147483647 h 167"/>
                  <a:gd name="T46" fmla="*/ 2147483647 w 168"/>
                  <a:gd name="T47" fmla="*/ 2147483647 h 167"/>
                  <a:gd name="T48" fmla="*/ 2147483647 w 168"/>
                  <a:gd name="T49" fmla="*/ 2147483647 h 167"/>
                  <a:gd name="T50" fmla="*/ 2147483647 w 168"/>
                  <a:gd name="T51" fmla="*/ 2147483647 h 167"/>
                  <a:gd name="T52" fmla="*/ 2147483647 w 168"/>
                  <a:gd name="T53" fmla="*/ 2147483647 h 167"/>
                  <a:gd name="T54" fmla="*/ 2147483647 w 168"/>
                  <a:gd name="T55" fmla="*/ 0 h 167"/>
                  <a:gd name="T56" fmla="*/ 0 w 168"/>
                  <a:gd name="T57" fmla="*/ 2147483647 h 167"/>
                  <a:gd name="T58" fmla="*/ 2147483647 w 168"/>
                  <a:gd name="T59" fmla="*/ 2147483647 h 167"/>
                  <a:gd name="T60" fmla="*/ 2147483647 w 168"/>
                  <a:gd name="T61" fmla="*/ 2147483647 h 16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68"/>
                  <a:gd name="T94" fmla="*/ 0 h 167"/>
                  <a:gd name="T95" fmla="*/ 168 w 168"/>
                  <a:gd name="T96" fmla="*/ 167 h 16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68" h="167">
                    <a:moveTo>
                      <a:pt x="109" y="124"/>
                    </a:moveTo>
                    <a:cubicBezTo>
                      <a:pt x="100" y="124"/>
                      <a:pt x="100" y="124"/>
                      <a:pt x="100" y="124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68" y="124"/>
                      <a:pt x="68" y="124"/>
                      <a:pt x="68" y="124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69" y="81"/>
                      <a:pt x="69" y="81"/>
                      <a:pt x="69" y="81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90" y="49"/>
                      <a:pt x="90" y="49"/>
                      <a:pt x="90" y="49"/>
                    </a:cubicBezTo>
                    <a:cubicBezTo>
                      <a:pt x="99" y="81"/>
                      <a:pt x="99" y="81"/>
                      <a:pt x="99" y="81"/>
                    </a:cubicBezTo>
                    <a:cubicBezTo>
                      <a:pt x="110" y="81"/>
                      <a:pt x="110" y="81"/>
                      <a:pt x="110" y="81"/>
                    </a:cubicBezTo>
                    <a:cubicBezTo>
                      <a:pt x="119" y="49"/>
                      <a:pt x="119" y="49"/>
                      <a:pt x="119" y="49"/>
                    </a:cubicBezTo>
                    <a:cubicBezTo>
                      <a:pt x="134" y="49"/>
                      <a:pt x="134" y="49"/>
                      <a:pt x="134" y="49"/>
                    </a:cubicBezTo>
                    <a:cubicBezTo>
                      <a:pt x="124" y="81"/>
                      <a:pt x="124" y="81"/>
                      <a:pt x="124" y="81"/>
                    </a:cubicBezTo>
                    <a:cubicBezTo>
                      <a:pt x="129" y="81"/>
                      <a:pt x="129" y="81"/>
                      <a:pt x="129" y="81"/>
                    </a:cubicBezTo>
                    <a:cubicBezTo>
                      <a:pt x="129" y="90"/>
                      <a:pt x="129" y="90"/>
                      <a:pt x="129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13" y="120"/>
                      <a:pt x="113" y="120"/>
                      <a:pt x="113" y="120"/>
                    </a:cubicBezTo>
                    <a:cubicBezTo>
                      <a:pt x="129" y="106"/>
                      <a:pt x="147" y="96"/>
                      <a:pt x="168" y="91"/>
                    </a:cubicBezTo>
                    <a:cubicBezTo>
                      <a:pt x="168" y="88"/>
                      <a:pt x="168" y="86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ubicBezTo>
                      <a:pt x="38" y="0"/>
                      <a:pt x="0" y="38"/>
                      <a:pt x="0" y="84"/>
                    </a:cubicBezTo>
                    <a:cubicBezTo>
                      <a:pt x="0" y="128"/>
                      <a:pt x="35" y="164"/>
                      <a:pt x="79" y="167"/>
                    </a:cubicBezTo>
                    <a:cubicBezTo>
                      <a:pt x="86" y="151"/>
                      <a:pt x="96" y="136"/>
                      <a:pt x="109" y="124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7" name="Freeform 15"/>
              <p:cNvSpPr>
                <a:spLocks noChangeArrowheads="1"/>
              </p:cNvSpPr>
              <p:nvPr/>
            </p:nvSpPr>
            <p:spPr bwMode="auto">
              <a:xfrm>
                <a:off x="442913" y="511175"/>
                <a:ext cx="863600" cy="865187"/>
              </a:xfrm>
              <a:custGeom>
                <a:avLst/>
                <a:gdLst>
                  <a:gd name="T0" fmla="*/ 2147483647 w 230"/>
                  <a:gd name="T1" fmla="*/ 2147483647 h 230"/>
                  <a:gd name="T2" fmla="*/ 2147483647 w 230"/>
                  <a:gd name="T3" fmla="*/ 2147483647 h 230"/>
                  <a:gd name="T4" fmla="*/ 2147483647 w 230"/>
                  <a:gd name="T5" fmla="*/ 2147483647 h 230"/>
                  <a:gd name="T6" fmla="*/ 2147483647 w 230"/>
                  <a:gd name="T7" fmla="*/ 2147483647 h 230"/>
                  <a:gd name="T8" fmla="*/ 2147483647 w 230"/>
                  <a:gd name="T9" fmla="*/ 2147483647 h 230"/>
                  <a:gd name="T10" fmla="*/ 2147483647 w 230"/>
                  <a:gd name="T11" fmla="*/ 2147483647 h 230"/>
                  <a:gd name="T12" fmla="*/ 0 w 230"/>
                  <a:gd name="T13" fmla="*/ 2147483647 h 230"/>
                  <a:gd name="T14" fmla="*/ 2147483647 w 230"/>
                  <a:gd name="T15" fmla="*/ 2147483647 h 230"/>
                  <a:gd name="T16" fmla="*/ 2147483647 w 230"/>
                  <a:gd name="T17" fmla="*/ 2147483647 h 230"/>
                  <a:gd name="T18" fmla="*/ 2147483647 w 230"/>
                  <a:gd name="T19" fmla="*/ 0 h 230"/>
                  <a:gd name="T20" fmla="*/ 2147483647 w 230"/>
                  <a:gd name="T21" fmla="*/ 0 h 230"/>
                  <a:gd name="T22" fmla="*/ 2147483647 w 230"/>
                  <a:gd name="T23" fmla="*/ 2147483647 h 230"/>
                  <a:gd name="T24" fmla="*/ 2147483647 w 230"/>
                  <a:gd name="T25" fmla="*/ 2147483647 h 2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30"/>
                  <a:gd name="T40" fmla="*/ 0 h 230"/>
                  <a:gd name="T41" fmla="*/ 230 w 230"/>
                  <a:gd name="T42" fmla="*/ 230 h 2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30" h="230">
                    <a:moveTo>
                      <a:pt x="115" y="19"/>
                    </a:moveTo>
                    <a:cubicBezTo>
                      <a:pt x="168" y="19"/>
                      <a:pt x="211" y="62"/>
                      <a:pt x="211" y="115"/>
                    </a:cubicBezTo>
                    <a:cubicBezTo>
                      <a:pt x="211" y="168"/>
                      <a:pt x="168" y="212"/>
                      <a:pt x="115" y="212"/>
                    </a:cubicBezTo>
                    <a:cubicBezTo>
                      <a:pt x="62" y="212"/>
                      <a:pt x="18" y="168"/>
                      <a:pt x="18" y="115"/>
                    </a:cubicBezTo>
                    <a:cubicBezTo>
                      <a:pt x="18" y="107"/>
                      <a:pt x="19" y="99"/>
                      <a:pt x="21" y="91"/>
                    </a:cubicBezTo>
                    <a:cubicBezTo>
                      <a:pt x="15" y="93"/>
                      <a:pt x="9" y="93"/>
                      <a:pt x="2" y="94"/>
                    </a:cubicBezTo>
                    <a:cubicBezTo>
                      <a:pt x="1" y="101"/>
                      <a:pt x="0" y="108"/>
                      <a:pt x="0" y="115"/>
                    </a:cubicBezTo>
                    <a:cubicBezTo>
                      <a:pt x="0" y="179"/>
                      <a:pt x="51" y="230"/>
                      <a:pt x="115" y="230"/>
                    </a:cubicBezTo>
                    <a:cubicBezTo>
                      <a:pt x="178" y="230"/>
                      <a:pt x="230" y="179"/>
                      <a:pt x="230" y="115"/>
                    </a:cubicBezTo>
                    <a:cubicBezTo>
                      <a:pt x="230" y="52"/>
                      <a:pt x="178" y="0"/>
                      <a:pt x="115" y="0"/>
                    </a:cubicBezTo>
                    <a:cubicBezTo>
                      <a:pt x="113" y="0"/>
                      <a:pt x="112" y="0"/>
                      <a:pt x="110" y="0"/>
                    </a:cubicBezTo>
                    <a:cubicBezTo>
                      <a:pt x="109" y="7"/>
                      <a:pt x="107" y="13"/>
                      <a:pt x="105" y="19"/>
                    </a:cubicBezTo>
                    <a:cubicBezTo>
                      <a:pt x="108" y="19"/>
                      <a:pt x="111" y="19"/>
                      <a:pt x="115" y="19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8" name="Freeform 16"/>
              <p:cNvSpPr>
                <a:spLocks noChangeArrowheads="1"/>
              </p:cNvSpPr>
              <p:nvPr/>
            </p:nvSpPr>
            <p:spPr bwMode="auto">
              <a:xfrm>
                <a:off x="492125" y="538162"/>
                <a:ext cx="236538" cy="203200"/>
              </a:xfrm>
              <a:custGeom>
                <a:avLst/>
                <a:gdLst>
                  <a:gd name="T0" fmla="*/ 0 w 63"/>
                  <a:gd name="T1" fmla="*/ 2147483647 h 54"/>
                  <a:gd name="T2" fmla="*/ 2147483647 w 63"/>
                  <a:gd name="T3" fmla="*/ 0 h 54"/>
                  <a:gd name="T4" fmla="*/ 0 w 63"/>
                  <a:gd name="T5" fmla="*/ 2147483647 h 54"/>
                  <a:gd name="T6" fmla="*/ 0 60000 65536"/>
                  <a:gd name="T7" fmla="*/ 0 60000 65536"/>
                  <a:gd name="T8" fmla="*/ 0 60000 65536"/>
                  <a:gd name="T9" fmla="*/ 0 w 63"/>
                  <a:gd name="T10" fmla="*/ 0 h 54"/>
                  <a:gd name="T11" fmla="*/ 63 w 63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3" h="54">
                    <a:moveTo>
                      <a:pt x="0" y="54"/>
                    </a:moveTo>
                    <a:cubicBezTo>
                      <a:pt x="29" y="48"/>
                      <a:pt x="53" y="27"/>
                      <a:pt x="63" y="0"/>
                    </a:cubicBezTo>
                    <a:cubicBezTo>
                      <a:pt x="36" y="10"/>
                      <a:pt x="14" y="29"/>
                      <a:pt x="0" y="54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9" name="Freeform 17"/>
              <p:cNvSpPr>
                <a:spLocks noChangeArrowheads="1"/>
              </p:cNvSpPr>
              <p:nvPr/>
            </p:nvSpPr>
            <p:spPr bwMode="auto">
              <a:xfrm>
                <a:off x="450850" y="771525"/>
                <a:ext cx="104775" cy="93662"/>
              </a:xfrm>
              <a:custGeom>
                <a:avLst/>
                <a:gdLst>
                  <a:gd name="T0" fmla="*/ 2147483647 w 28"/>
                  <a:gd name="T1" fmla="*/ 0 h 25"/>
                  <a:gd name="T2" fmla="*/ 2147483647 w 28"/>
                  <a:gd name="T3" fmla="*/ 2147483647 h 25"/>
                  <a:gd name="T4" fmla="*/ 0 w 28"/>
                  <a:gd name="T5" fmla="*/ 2147483647 h 25"/>
                  <a:gd name="T6" fmla="*/ 2147483647 w 28"/>
                  <a:gd name="T7" fmla="*/ 2147483647 h 25"/>
                  <a:gd name="T8" fmla="*/ 2147483647 w 28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5"/>
                  <a:gd name="T17" fmla="*/ 28 w 2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5">
                    <a:moveTo>
                      <a:pt x="28" y="0"/>
                    </a:moveTo>
                    <a:cubicBezTo>
                      <a:pt x="21" y="3"/>
                      <a:pt x="13" y="5"/>
                      <a:pt x="5" y="6"/>
                    </a:cubicBezTo>
                    <a:cubicBezTo>
                      <a:pt x="3" y="12"/>
                      <a:pt x="1" y="18"/>
                      <a:pt x="0" y="25"/>
                    </a:cubicBezTo>
                    <a:cubicBezTo>
                      <a:pt x="7" y="24"/>
                      <a:pt x="13" y="24"/>
                      <a:pt x="19" y="22"/>
                    </a:cubicBezTo>
                    <a:cubicBezTo>
                      <a:pt x="21" y="15"/>
                      <a:pt x="24" y="7"/>
                      <a:pt x="28" y="0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0" name="Freeform 18"/>
              <p:cNvSpPr>
                <a:spLocks noChangeArrowheads="1"/>
              </p:cNvSpPr>
              <p:nvPr/>
            </p:nvSpPr>
            <p:spPr bwMode="auto">
              <a:xfrm>
                <a:off x="468313" y="522287"/>
                <a:ext cx="315913" cy="271462"/>
              </a:xfrm>
              <a:custGeom>
                <a:avLst/>
                <a:gdLst>
                  <a:gd name="T0" fmla="*/ 2147483647 w 84"/>
                  <a:gd name="T1" fmla="*/ 2147483647 h 72"/>
                  <a:gd name="T2" fmla="*/ 2147483647 w 84"/>
                  <a:gd name="T3" fmla="*/ 0 h 72"/>
                  <a:gd name="T4" fmla="*/ 2147483647 w 84"/>
                  <a:gd name="T5" fmla="*/ 2147483647 h 72"/>
                  <a:gd name="T6" fmla="*/ 2147483647 w 84"/>
                  <a:gd name="T7" fmla="*/ 2147483647 h 72"/>
                  <a:gd name="T8" fmla="*/ 0 w 84"/>
                  <a:gd name="T9" fmla="*/ 2147483647 h 72"/>
                  <a:gd name="T10" fmla="*/ 2147483647 w 84"/>
                  <a:gd name="T11" fmla="*/ 2147483647 h 72"/>
                  <a:gd name="T12" fmla="*/ 2147483647 w 84"/>
                  <a:gd name="T13" fmla="*/ 2147483647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4"/>
                  <a:gd name="T22" fmla="*/ 0 h 72"/>
                  <a:gd name="T23" fmla="*/ 84 w 84"/>
                  <a:gd name="T24" fmla="*/ 72 h 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4" h="72">
                    <a:moveTo>
                      <a:pt x="75" y="22"/>
                    </a:moveTo>
                    <a:cubicBezTo>
                      <a:pt x="79" y="15"/>
                      <a:pt x="82" y="7"/>
                      <a:pt x="84" y="0"/>
                    </a:cubicBezTo>
                    <a:cubicBezTo>
                      <a:pt x="79" y="1"/>
                      <a:pt x="74" y="2"/>
                      <a:pt x="69" y="4"/>
                    </a:cubicBezTo>
                    <a:cubicBezTo>
                      <a:pt x="59" y="31"/>
                      <a:pt x="35" y="52"/>
                      <a:pt x="6" y="58"/>
                    </a:cubicBezTo>
                    <a:cubicBezTo>
                      <a:pt x="4" y="62"/>
                      <a:pt x="2" y="67"/>
                      <a:pt x="0" y="72"/>
                    </a:cubicBezTo>
                    <a:cubicBezTo>
                      <a:pt x="8" y="71"/>
                      <a:pt x="16" y="69"/>
                      <a:pt x="23" y="66"/>
                    </a:cubicBezTo>
                    <a:cubicBezTo>
                      <a:pt x="34" y="46"/>
                      <a:pt x="53" y="30"/>
                      <a:pt x="75" y="22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1" name="Freeform 19"/>
              <p:cNvSpPr>
                <a:spLocks noChangeArrowheads="1"/>
              </p:cNvSpPr>
              <p:nvPr/>
            </p:nvSpPr>
            <p:spPr bwMode="auto">
              <a:xfrm>
                <a:off x="863600" y="898525"/>
                <a:ext cx="22225" cy="38100"/>
              </a:xfrm>
              <a:custGeom>
                <a:avLst/>
                <a:gdLst>
                  <a:gd name="T0" fmla="*/ 2147483647 w 14"/>
                  <a:gd name="T1" fmla="*/ 0 h 24"/>
                  <a:gd name="T2" fmla="*/ 0 w 14"/>
                  <a:gd name="T3" fmla="*/ 2147483647 h 24"/>
                  <a:gd name="T4" fmla="*/ 2147483647 w 14"/>
                  <a:gd name="T5" fmla="*/ 2147483647 h 24"/>
                  <a:gd name="T6" fmla="*/ 2147483647 w 14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4"/>
                  <a:gd name="T14" fmla="*/ 14 w 14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4">
                    <a:moveTo>
                      <a:pt x="7" y="0"/>
                    </a:moveTo>
                    <a:lnTo>
                      <a:pt x="0" y="24"/>
                    </a:lnTo>
                    <a:lnTo>
                      <a:pt x="14" y="2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2" name="Freeform 20"/>
              <p:cNvSpPr>
                <a:spLocks noEditPoints="1" noChangeArrowheads="1"/>
              </p:cNvSpPr>
              <p:nvPr/>
            </p:nvSpPr>
            <p:spPr bwMode="auto">
              <a:xfrm>
                <a:off x="558800" y="631825"/>
                <a:ext cx="630238" cy="627062"/>
              </a:xfrm>
              <a:custGeom>
                <a:avLst/>
                <a:gdLst>
                  <a:gd name="T0" fmla="*/ 2147483647 w 168"/>
                  <a:gd name="T1" fmla="*/ 2147483647 h 167"/>
                  <a:gd name="T2" fmla="*/ 2147483647 w 168"/>
                  <a:gd name="T3" fmla="*/ 2147483647 h 167"/>
                  <a:gd name="T4" fmla="*/ 2147483647 w 168"/>
                  <a:gd name="T5" fmla="*/ 0 h 167"/>
                  <a:gd name="T6" fmla="*/ 2147483647 w 168"/>
                  <a:gd name="T7" fmla="*/ 2147483647 h 167"/>
                  <a:gd name="T8" fmla="*/ 2147483647 w 168"/>
                  <a:gd name="T9" fmla="*/ 2147483647 h 167"/>
                  <a:gd name="T10" fmla="*/ 0 w 168"/>
                  <a:gd name="T11" fmla="*/ 2147483647 h 167"/>
                  <a:gd name="T12" fmla="*/ 2147483647 w 168"/>
                  <a:gd name="T13" fmla="*/ 2147483647 h 167"/>
                  <a:gd name="T14" fmla="*/ 2147483647 w 168"/>
                  <a:gd name="T15" fmla="*/ 2147483647 h 167"/>
                  <a:gd name="T16" fmla="*/ 2147483647 w 168"/>
                  <a:gd name="T17" fmla="*/ 2147483647 h 167"/>
                  <a:gd name="T18" fmla="*/ 2147483647 w 168"/>
                  <a:gd name="T19" fmla="*/ 2147483647 h 167"/>
                  <a:gd name="T20" fmla="*/ 2147483647 w 168"/>
                  <a:gd name="T21" fmla="*/ 2147483647 h 167"/>
                  <a:gd name="T22" fmla="*/ 2147483647 w 168"/>
                  <a:gd name="T23" fmla="*/ 2147483647 h 167"/>
                  <a:gd name="T24" fmla="*/ 2147483647 w 168"/>
                  <a:gd name="T25" fmla="*/ 2147483647 h 167"/>
                  <a:gd name="T26" fmla="*/ 2147483647 w 168"/>
                  <a:gd name="T27" fmla="*/ 2147483647 h 167"/>
                  <a:gd name="T28" fmla="*/ 2147483647 w 168"/>
                  <a:gd name="T29" fmla="*/ 2147483647 h 167"/>
                  <a:gd name="T30" fmla="*/ 2147483647 w 168"/>
                  <a:gd name="T31" fmla="*/ 2147483647 h 167"/>
                  <a:gd name="T32" fmla="*/ 2147483647 w 168"/>
                  <a:gd name="T33" fmla="*/ 2147483647 h 167"/>
                  <a:gd name="T34" fmla="*/ 2147483647 w 168"/>
                  <a:gd name="T35" fmla="*/ 2147483647 h 167"/>
                  <a:gd name="T36" fmla="*/ 2147483647 w 168"/>
                  <a:gd name="T37" fmla="*/ 2147483647 h 167"/>
                  <a:gd name="T38" fmla="*/ 2147483647 w 168"/>
                  <a:gd name="T39" fmla="*/ 2147483647 h 167"/>
                  <a:gd name="T40" fmla="*/ 2147483647 w 168"/>
                  <a:gd name="T41" fmla="*/ 2147483647 h 167"/>
                  <a:gd name="T42" fmla="*/ 2147483647 w 168"/>
                  <a:gd name="T43" fmla="*/ 2147483647 h 167"/>
                  <a:gd name="T44" fmla="*/ 2147483647 w 168"/>
                  <a:gd name="T45" fmla="*/ 2147483647 h 167"/>
                  <a:gd name="T46" fmla="*/ 2147483647 w 168"/>
                  <a:gd name="T47" fmla="*/ 2147483647 h 167"/>
                  <a:gd name="T48" fmla="*/ 2147483647 w 168"/>
                  <a:gd name="T49" fmla="*/ 2147483647 h 167"/>
                  <a:gd name="T50" fmla="*/ 2147483647 w 168"/>
                  <a:gd name="T51" fmla="*/ 2147483647 h 167"/>
                  <a:gd name="T52" fmla="*/ 2147483647 w 168"/>
                  <a:gd name="T53" fmla="*/ 2147483647 h 167"/>
                  <a:gd name="T54" fmla="*/ 2147483647 w 168"/>
                  <a:gd name="T55" fmla="*/ 2147483647 h 167"/>
                  <a:gd name="T56" fmla="*/ 2147483647 w 168"/>
                  <a:gd name="T57" fmla="*/ 2147483647 h 167"/>
                  <a:gd name="T58" fmla="*/ 2147483647 w 168"/>
                  <a:gd name="T59" fmla="*/ 2147483647 h 167"/>
                  <a:gd name="T60" fmla="*/ 2147483647 w 168"/>
                  <a:gd name="T61" fmla="*/ 2147483647 h 167"/>
                  <a:gd name="T62" fmla="*/ 2147483647 w 168"/>
                  <a:gd name="T63" fmla="*/ 2147483647 h 16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68"/>
                  <a:gd name="T97" fmla="*/ 0 h 167"/>
                  <a:gd name="T98" fmla="*/ 168 w 168"/>
                  <a:gd name="T99" fmla="*/ 167 h 16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68" h="167">
                    <a:moveTo>
                      <a:pt x="84" y="167"/>
                    </a:moveTo>
                    <a:cubicBezTo>
                      <a:pt x="130" y="167"/>
                      <a:pt x="168" y="129"/>
                      <a:pt x="168" y="83"/>
                    </a:cubicBezTo>
                    <a:cubicBezTo>
                      <a:pt x="168" y="37"/>
                      <a:pt x="130" y="0"/>
                      <a:pt x="84" y="0"/>
                    </a:cubicBezTo>
                    <a:cubicBezTo>
                      <a:pt x="78" y="0"/>
                      <a:pt x="73" y="0"/>
                      <a:pt x="68" y="1"/>
                    </a:cubicBezTo>
                    <a:cubicBezTo>
                      <a:pt x="54" y="26"/>
                      <a:pt x="32" y="45"/>
                      <a:pt x="5" y="55"/>
                    </a:cubicBezTo>
                    <a:cubicBezTo>
                      <a:pt x="2" y="64"/>
                      <a:pt x="0" y="73"/>
                      <a:pt x="0" y="83"/>
                    </a:cubicBezTo>
                    <a:cubicBezTo>
                      <a:pt x="0" y="129"/>
                      <a:pt x="38" y="167"/>
                      <a:pt x="84" y="167"/>
                    </a:cubicBezTo>
                    <a:close/>
                    <a:moveTo>
                      <a:pt x="49" y="48"/>
                    </a:moveTo>
                    <a:cubicBezTo>
                      <a:pt x="57" y="81"/>
                      <a:pt x="57" y="81"/>
                      <a:pt x="57" y="81"/>
                    </a:cubicBezTo>
                    <a:cubicBezTo>
                      <a:pt x="69" y="81"/>
                      <a:pt x="69" y="81"/>
                      <a:pt x="69" y="81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89" y="48"/>
                      <a:pt x="89" y="48"/>
                      <a:pt x="89" y="48"/>
                    </a:cubicBezTo>
                    <a:cubicBezTo>
                      <a:pt x="99" y="81"/>
                      <a:pt x="99" y="81"/>
                      <a:pt x="99" y="81"/>
                    </a:cubicBezTo>
                    <a:cubicBezTo>
                      <a:pt x="110" y="81"/>
                      <a:pt x="110" y="81"/>
                      <a:pt x="110" y="81"/>
                    </a:cubicBezTo>
                    <a:cubicBezTo>
                      <a:pt x="118" y="48"/>
                      <a:pt x="118" y="48"/>
                      <a:pt x="118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24" y="81"/>
                      <a:pt x="124" y="81"/>
                      <a:pt x="124" y="81"/>
                    </a:cubicBezTo>
                    <a:cubicBezTo>
                      <a:pt x="129" y="81"/>
                      <a:pt x="129" y="81"/>
                      <a:pt x="129" y="81"/>
                    </a:cubicBezTo>
                    <a:cubicBezTo>
                      <a:pt x="129" y="89"/>
                      <a:pt x="129" y="89"/>
                      <a:pt x="129" y="89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12" y="123"/>
                      <a:pt x="112" y="123"/>
                      <a:pt x="112" y="123"/>
                    </a:cubicBezTo>
                    <a:cubicBezTo>
                      <a:pt x="100" y="123"/>
                      <a:pt x="100" y="123"/>
                      <a:pt x="100" y="123"/>
                    </a:cubicBezTo>
                    <a:cubicBezTo>
                      <a:pt x="89" y="89"/>
                      <a:pt x="89" y="89"/>
                      <a:pt x="89" y="89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68" y="123"/>
                      <a:pt x="68" y="123"/>
                      <a:pt x="68" y="123"/>
                    </a:cubicBezTo>
                    <a:cubicBezTo>
                      <a:pt x="56" y="123"/>
                      <a:pt x="56" y="123"/>
                      <a:pt x="56" y="123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34" y="48"/>
                      <a:pt x="34" y="48"/>
                      <a:pt x="34" y="48"/>
                    </a:cubicBezTo>
                    <a:lnTo>
                      <a:pt x="49" y="48"/>
                    </a:ln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3" name="Freeform 21"/>
              <p:cNvSpPr>
                <a:spLocks noChangeArrowheads="1"/>
              </p:cNvSpPr>
              <p:nvPr/>
            </p:nvSpPr>
            <p:spPr bwMode="auto">
              <a:xfrm>
                <a:off x="941388" y="966787"/>
                <a:ext cx="22225" cy="44450"/>
              </a:xfrm>
              <a:custGeom>
                <a:avLst/>
                <a:gdLst>
                  <a:gd name="T0" fmla="*/ 2147483647 w 14"/>
                  <a:gd name="T1" fmla="*/ 0 h 28"/>
                  <a:gd name="T2" fmla="*/ 0 w 14"/>
                  <a:gd name="T3" fmla="*/ 0 h 28"/>
                  <a:gd name="T4" fmla="*/ 2147483647 w 14"/>
                  <a:gd name="T5" fmla="*/ 2147483647 h 28"/>
                  <a:gd name="T6" fmla="*/ 2147483647 w 14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8"/>
                  <a:gd name="T14" fmla="*/ 14 w 14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8">
                    <a:moveTo>
                      <a:pt x="14" y="0"/>
                    </a:moveTo>
                    <a:lnTo>
                      <a:pt x="0" y="0"/>
                    </a:lnTo>
                    <a:lnTo>
                      <a:pt x="7" y="2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1DA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4" name="Freeform 22"/>
              <p:cNvSpPr>
                <a:spLocks noChangeArrowheads="1"/>
              </p:cNvSpPr>
              <p:nvPr/>
            </p:nvSpPr>
            <p:spPr bwMode="auto">
              <a:xfrm>
                <a:off x="784225" y="966787"/>
                <a:ext cx="22225" cy="44450"/>
              </a:xfrm>
              <a:custGeom>
                <a:avLst/>
                <a:gdLst>
                  <a:gd name="T0" fmla="*/ 2147483647 w 14"/>
                  <a:gd name="T1" fmla="*/ 0 h 28"/>
                  <a:gd name="T2" fmla="*/ 0 w 14"/>
                  <a:gd name="T3" fmla="*/ 0 h 28"/>
                  <a:gd name="T4" fmla="*/ 2147483647 w 14"/>
                  <a:gd name="T5" fmla="*/ 2147483647 h 28"/>
                  <a:gd name="T6" fmla="*/ 2147483647 w 14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8"/>
                  <a:gd name="T14" fmla="*/ 14 w 14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8">
                    <a:moveTo>
                      <a:pt x="14" y="0"/>
                    </a:moveTo>
                    <a:lnTo>
                      <a:pt x="0" y="0"/>
                    </a:lnTo>
                    <a:lnTo>
                      <a:pt x="5" y="2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5" name="Freeform 23"/>
              <p:cNvSpPr>
                <a:spLocks noChangeArrowheads="1"/>
              </p:cNvSpPr>
              <p:nvPr/>
            </p:nvSpPr>
            <p:spPr bwMode="auto">
              <a:xfrm>
                <a:off x="577850" y="635000"/>
                <a:ext cx="236538" cy="203200"/>
              </a:xfrm>
              <a:custGeom>
                <a:avLst/>
                <a:gdLst>
                  <a:gd name="T0" fmla="*/ 2147483647 w 63"/>
                  <a:gd name="T1" fmla="*/ 0 h 54"/>
                  <a:gd name="T2" fmla="*/ 0 w 63"/>
                  <a:gd name="T3" fmla="*/ 2147483647 h 54"/>
                  <a:gd name="T4" fmla="*/ 2147483647 w 63"/>
                  <a:gd name="T5" fmla="*/ 0 h 54"/>
                  <a:gd name="T6" fmla="*/ 0 60000 65536"/>
                  <a:gd name="T7" fmla="*/ 0 60000 65536"/>
                  <a:gd name="T8" fmla="*/ 0 60000 65536"/>
                  <a:gd name="T9" fmla="*/ 0 w 63"/>
                  <a:gd name="T10" fmla="*/ 0 h 54"/>
                  <a:gd name="T11" fmla="*/ 63 w 63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3" h="54">
                    <a:moveTo>
                      <a:pt x="63" y="0"/>
                    </a:moveTo>
                    <a:cubicBezTo>
                      <a:pt x="34" y="6"/>
                      <a:pt x="10" y="27"/>
                      <a:pt x="0" y="54"/>
                    </a:cubicBezTo>
                    <a:cubicBezTo>
                      <a:pt x="27" y="44"/>
                      <a:pt x="49" y="25"/>
                      <a:pt x="63" y="0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6" name="Freeform 24"/>
              <p:cNvSpPr>
                <a:spLocks noChangeArrowheads="1"/>
              </p:cNvSpPr>
              <p:nvPr/>
            </p:nvSpPr>
            <p:spPr bwMode="auto">
              <a:xfrm>
                <a:off x="750888" y="511175"/>
                <a:ext cx="104775" cy="93662"/>
              </a:xfrm>
              <a:custGeom>
                <a:avLst/>
                <a:gdLst>
                  <a:gd name="T0" fmla="*/ 0 w 28"/>
                  <a:gd name="T1" fmla="*/ 2147483647 h 25"/>
                  <a:gd name="T2" fmla="*/ 2147483647 w 28"/>
                  <a:gd name="T3" fmla="*/ 2147483647 h 25"/>
                  <a:gd name="T4" fmla="*/ 2147483647 w 28"/>
                  <a:gd name="T5" fmla="*/ 0 h 25"/>
                  <a:gd name="T6" fmla="*/ 2147483647 w 28"/>
                  <a:gd name="T7" fmla="*/ 2147483647 h 25"/>
                  <a:gd name="T8" fmla="*/ 0 w 28"/>
                  <a:gd name="T9" fmla="*/ 2147483647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5"/>
                  <a:gd name="T17" fmla="*/ 28 w 2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5">
                    <a:moveTo>
                      <a:pt x="0" y="25"/>
                    </a:moveTo>
                    <a:cubicBezTo>
                      <a:pt x="7" y="22"/>
                      <a:pt x="15" y="20"/>
                      <a:pt x="23" y="19"/>
                    </a:cubicBezTo>
                    <a:cubicBezTo>
                      <a:pt x="25" y="13"/>
                      <a:pt x="27" y="7"/>
                      <a:pt x="28" y="0"/>
                    </a:cubicBezTo>
                    <a:cubicBezTo>
                      <a:pt x="21" y="1"/>
                      <a:pt x="15" y="1"/>
                      <a:pt x="9" y="3"/>
                    </a:cubicBezTo>
                    <a:cubicBezTo>
                      <a:pt x="7" y="10"/>
                      <a:pt x="4" y="18"/>
                      <a:pt x="0" y="25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6420" name="文本框 53"/>
            <p:cNvSpPr>
              <a:spLocks noChangeArrowheads="1"/>
            </p:cNvSpPr>
            <p:nvPr/>
          </p:nvSpPr>
          <p:spPr bwMode="auto">
            <a:xfrm>
              <a:off x="1887537" y="0"/>
              <a:ext cx="22696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</p:txBody>
        </p:sp>
        <p:sp>
          <p:nvSpPr>
            <p:cNvPr id="16421" name="文本框 54"/>
            <p:cNvSpPr>
              <a:spLocks noChangeArrowheads="1"/>
            </p:cNvSpPr>
            <p:nvPr/>
          </p:nvSpPr>
          <p:spPr bwMode="auto">
            <a:xfrm>
              <a:off x="1892882" y="308605"/>
              <a:ext cx="2790060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让您的每一次亮相都信心澎湃。专业的团队，完善的售后，热情的服务，科学严谨的逻辑，一丝不苟的工作态度，定能使您的发展如虎添翼！</a:t>
              </a:r>
              <a:endParaRPr 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8504" name="Group 72"/>
          <p:cNvGrpSpPr>
            <a:grpSpLocks/>
          </p:cNvGrpSpPr>
          <p:nvPr/>
        </p:nvGrpSpPr>
        <p:grpSpPr bwMode="auto">
          <a:xfrm>
            <a:off x="1033463" y="3562350"/>
            <a:ext cx="4541837" cy="1879600"/>
            <a:chOff x="0" y="0"/>
            <a:chExt cx="4542659" cy="1878265"/>
          </a:xfrm>
        </p:grpSpPr>
        <p:grpSp>
          <p:nvGrpSpPr>
            <p:cNvPr id="16412" name="Group 73"/>
            <p:cNvGrpSpPr>
              <a:grpSpLocks/>
            </p:cNvGrpSpPr>
            <p:nvPr/>
          </p:nvGrpSpPr>
          <p:grpSpPr bwMode="auto">
            <a:xfrm>
              <a:off x="0" y="30792"/>
              <a:ext cx="1111250" cy="1116012"/>
              <a:chOff x="0" y="0"/>
              <a:chExt cx="1111250" cy="1116012"/>
            </a:xfrm>
          </p:grpSpPr>
          <p:sp>
            <p:nvSpPr>
              <p:cNvPr id="16415" name="Freeform 25"/>
              <p:cNvSpPr>
                <a:spLocks noChangeArrowheads="1"/>
              </p:cNvSpPr>
              <p:nvPr/>
            </p:nvSpPr>
            <p:spPr bwMode="auto">
              <a:xfrm>
                <a:off x="131762" y="184150"/>
                <a:ext cx="566738" cy="571500"/>
              </a:xfrm>
              <a:custGeom>
                <a:avLst/>
                <a:gdLst>
                  <a:gd name="T0" fmla="*/ 2147483647 w 357"/>
                  <a:gd name="T1" fmla="*/ 2147483647 h 360"/>
                  <a:gd name="T2" fmla="*/ 2147483647 w 357"/>
                  <a:gd name="T3" fmla="*/ 2147483647 h 360"/>
                  <a:gd name="T4" fmla="*/ 2147483647 w 357"/>
                  <a:gd name="T5" fmla="*/ 2147483647 h 360"/>
                  <a:gd name="T6" fmla="*/ 2147483647 w 357"/>
                  <a:gd name="T7" fmla="*/ 0 h 360"/>
                  <a:gd name="T8" fmla="*/ 0 w 357"/>
                  <a:gd name="T9" fmla="*/ 2147483647 h 360"/>
                  <a:gd name="T10" fmla="*/ 2147483647 w 357"/>
                  <a:gd name="T11" fmla="*/ 2147483647 h 360"/>
                  <a:gd name="T12" fmla="*/ 2147483647 w 357"/>
                  <a:gd name="T13" fmla="*/ 2147483647 h 3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7"/>
                  <a:gd name="T22" fmla="*/ 0 h 360"/>
                  <a:gd name="T23" fmla="*/ 357 w 357"/>
                  <a:gd name="T24" fmla="*/ 360 h 3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7" h="360">
                    <a:moveTo>
                      <a:pt x="357" y="66"/>
                    </a:moveTo>
                    <a:lnTo>
                      <a:pt x="357" y="64"/>
                    </a:lnTo>
                    <a:lnTo>
                      <a:pt x="307" y="14"/>
                    </a:lnTo>
                    <a:lnTo>
                      <a:pt x="293" y="0"/>
                    </a:lnTo>
                    <a:lnTo>
                      <a:pt x="0" y="293"/>
                    </a:lnTo>
                    <a:lnTo>
                      <a:pt x="64" y="360"/>
                    </a:lnTo>
                    <a:lnTo>
                      <a:pt x="357" y="66"/>
                    </a:ln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6" name="Freeform 26"/>
              <p:cNvSpPr>
                <a:spLocks noChangeArrowheads="1"/>
              </p:cNvSpPr>
              <p:nvPr/>
            </p:nvSpPr>
            <p:spPr bwMode="auto">
              <a:xfrm>
                <a:off x="360362" y="412750"/>
                <a:ext cx="569913" cy="571500"/>
              </a:xfrm>
              <a:custGeom>
                <a:avLst/>
                <a:gdLst>
                  <a:gd name="T0" fmla="*/ 2147483647 w 359"/>
                  <a:gd name="T1" fmla="*/ 0 h 360"/>
                  <a:gd name="T2" fmla="*/ 2147483647 w 359"/>
                  <a:gd name="T3" fmla="*/ 2147483647 h 360"/>
                  <a:gd name="T4" fmla="*/ 0 w 359"/>
                  <a:gd name="T5" fmla="*/ 2147483647 h 360"/>
                  <a:gd name="T6" fmla="*/ 2147483647 w 359"/>
                  <a:gd name="T7" fmla="*/ 2147483647 h 360"/>
                  <a:gd name="T8" fmla="*/ 2147483647 w 359"/>
                  <a:gd name="T9" fmla="*/ 2147483647 h 360"/>
                  <a:gd name="T10" fmla="*/ 2147483647 w 359"/>
                  <a:gd name="T11" fmla="*/ 2147483647 h 360"/>
                  <a:gd name="T12" fmla="*/ 2147483647 w 359"/>
                  <a:gd name="T13" fmla="*/ 0 h 3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9"/>
                  <a:gd name="T22" fmla="*/ 0 h 360"/>
                  <a:gd name="T23" fmla="*/ 359 w 359"/>
                  <a:gd name="T24" fmla="*/ 360 h 3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9" h="360">
                    <a:moveTo>
                      <a:pt x="293" y="0"/>
                    </a:moveTo>
                    <a:lnTo>
                      <a:pt x="293" y="3"/>
                    </a:lnTo>
                    <a:lnTo>
                      <a:pt x="0" y="294"/>
                    </a:lnTo>
                    <a:lnTo>
                      <a:pt x="64" y="360"/>
                    </a:lnTo>
                    <a:lnTo>
                      <a:pt x="359" y="66"/>
                    </a:lnTo>
                    <a:lnTo>
                      <a:pt x="343" y="50"/>
                    </a:lnTo>
                    <a:lnTo>
                      <a:pt x="293" y="0"/>
                    </a:ln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7" name="Freeform 27"/>
              <p:cNvSpPr>
                <a:spLocks noChangeArrowheads="1"/>
              </p:cNvSpPr>
              <p:nvPr/>
            </p:nvSpPr>
            <p:spPr bwMode="auto">
              <a:xfrm>
                <a:off x="0" y="879475"/>
                <a:ext cx="233363" cy="236537"/>
              </a:xfrm>
              <a:custGeom>
                <a:avLst/>
                <a:gdLst>
                  <a:gd name="T0" fmla="*/ 0 w 147"/>
                  <a:gd name="T1" fmla="*/ 2147483647 h 149"/>
                  <a:gd name="T2" fmla="*/ 2147483647 w 147"/>
                  <a:gd name="T3" fmla="*/ 2147483647 h 149"/>
                  <a:gd name="T4" fmla="*/ 2147483647 w 147"/>
                  <a:gd name="T5" fmla="*/ 0 h 149"/>
                  <a:gd name="T6" fmla="*/ 0 w 147"/>
                  <a:gd name="T7" fmla="*/ 2147483647 h 1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7"/>
                  <a:gd name="T13" fmla="*/ 0 h 149"/>
                  <a:gd name="T14" fmla="*/ 147 w 147"/>
                  <a:gd name="T15" fmla="*/ 149 h 1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7" h="149">
                    <a:moveTo>
                      <a:pt x="0" y="149"/>
                    </a:moveTo>
                    <a:lnTo>
                      <a:pt x="147" y="106"/>
                    </a:lnTo>
                    <a:lnTo>
                      <a:pt x="40" y="0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8" name="Freeform 28"/>
              <p:cNvSpPr>
                <a:spLocks noChangeArrowheads="1"/>
              </p:cNvSpPr>
              <p:nvPr/>
            </p:nvSpPr>
            <p:spPr bwMode="auto">
              <a:xfrm>
                <a:off x="630237" y="0"/>
                <a:ext cx="481013" cy="481012"/>
              </a:xfrm>
              <a:custGeom>
                <a:avLst/>
                <a:gdLst>
                  <a:gd name="T0" fmla="*/ 2147483647 w 128"/>
                  <a:gd name="T1" fmla="*/ 2147483647 h 128"/>
                  <a:gd name="T2" fmla="*/ 2147483647 w 128"/>
                  <a:gd name="T3" fmla="*/ 2147483647 h 128"/>
                  <a:gd name="T4" fmla="*/ 2147483647 w 128"/>
                  <a:gd name="T5" fmla="*/ 2147483647 h 128"/>
                  <a:gd name="T6" fmla="*/ 0 w 128"/>
                  <a:gd name="T7" fmla="*/ 2147483647 h 128"/>
                  <a:gd name="T8" fmla="*/ 2147483647 w 128"/>
                  <a:gd name="T9" fmla="*/ 2147483647 h 128"/>
                  <a:gd name="T10" fmla="*/ 2147483647 w 128"/>
                  <a:gd name="T11" fmla="*/ 2147483647 h 128"/>
                  <a:gd name="T12" fmla="*/ 2147483647 w 128"/>
                  <a:gd name="T13" fmla="*/ 2147483647 h 1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8"/>
                  <a:gd name="T22" fmla="*/ 0 h 128"/>
                  <a:gd name="T23" fmla="*/ 128 w 128"/>
                  <a:gd name="T24" fmla="*/ 128 h 1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8" h="128">
                    <a:moveTo>
                      <a:pt x="123" y="75"/>
                    </a:moveTo>
                    <a:cubicBezTo>
                      <a:pt x="53" y="5"/>
                      <a:pt x="53" y="5"/>
                      <a:pt x="53" y="5"/>
                    </a:cubicBezTo>
                    <a:cubicBezTo>
                      <a:pt x="48" y="0"/>
                      <a:pt x="39" y="0"/>
                      <a:pt x="34" y="5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123" y="94"/>
                      <a:pt x="123" y="94"/>
                      <a:pt x="123" y="94"/>
                    </a:cubicBezTo>
                    <a:cubicBezTo>
                      <a:pt x="128" y="89"/>
                      <a:pt x="128" y="81"/>
                      <a:pt x="123" y="75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6413" name="文本框 117"/>
            <p:cNvSpPr>
              <a:spLocks noChangeArrowheads="1"/>
            </p:cNvSpPr>
            <p:nvPr/>
          </p:nvSpPr>
          <p:spPr bwMode="auto">
            <a:xfrm>
              <a:off x="1747254" y="0"/>
              <a:ext cx="22696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/>
            </a:p>
          </p:txBody>
        </p:sp>
        <p:sp>
          <p:nvSpPr>
            <p:cNvPr id="16414" name="文本框 118"/>
            <p:cNvSpPr>
              <a:spLocks noChangeArrowheads="1"/>
            </p:cNvSpPr>
            <p:nvPr/>
          </p:nvSpPr>
          <p:spPr bwMode="auto">
            <a:xfrm>
              <a:off x="1752599" y="308605"/>
              <a:ext cx="2790060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让您的每一次亮相都信心澎湃。专业的团队，完善的售后，热情的服务，科学严谨的逻辑，一丝不苟的工作态度，定能使您的发展如虎添翼！</a:t>
              </a:r>
              <a:endParaRPr 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8512" name="Group 80"/>
          <p:cNvGrpSpPr>
            <a:grpSpLocks/>
          </p:cNvGrpSpPr>
          <p:nvPr/>
        </p:nvGrpSpPr>
        <p:grpSpPr bwMode="auto">
          <a:xfrm>
            <a:off x="6402388" y="1277938"/>
            <a:ext cx="4706937" cy="1878012"/>
            <a:chOff x="0" y="0"/>
            <a:chExt cx="4707028" cy="1878265"/>
          </a:xfrm>
        </p:grpSpPr>
        <p:sp>
          <p:nvSpPr>
            <p:cNvPr id="16408" name="Freeform 35"/>
            <p:cNvSpPr>
              <a:spLocks noEditPoints="1" noChangeArrowheads="1"/>
            </p:cNvSpPr>
            <p:nvPr/>
          </p:nvSpPr>
          <p:spPr bwMode="auto">
            <a:xfrm>
              <a:off x="0" y="297026"/>
              <a:ext cx="1411288" cy="1209675"/>
            </a:xfrm>
            <a:custGeom>
              <a:avLst/>
              <a:gdLst>
                <a:gd name="T0" fmla="*/ 2147483647 w 376"/>
                <a:gd name="T1" fmla="*/ 2147483647 h 322"/>
                <a:gd name="T2" fmla="*/ 2147483647 w 376"/>
                <a:gd name="T3" fmla="*/ 2147483647 h 322"/>
                <a:gd name="T4" fmla="*/ 2147483647 w 376"/>
                <a:gd name="T5" fmla="*/ 2147483647 h 322"/>
                <a:gd name="T6" fmla="*/ 2147483647 w 376"/>
                <a:gd name="T7" fmla="*/ 2147483647 h 322"/>
                <a:gd name="T8" fmla="*/ 2147483647 w 376"/>
                <a:gd name="T9" fmla="*/ 2147483647 h 322"/>
                <a:gd name="T10" fmla="*/ 2147483647 w 376"/>
                <a:gd name="T11" fmla="*/ 2147483647 h 322"/>
                <a:gd name="T12" fmla="*/ 2147483647 w 376"/>
                <a:gd name="T13" fmla="*/ 0 h 322"/>
                <a:gd name="T14" fmla="*/ 2147483647 w 376"/>
                <a:gd name="T15" fmla="*/ 0 h 322"/>
                <a:gd name="T16" fmla="*/ 2147483647 w 376"/>
                <a:gd name="T17" fmla="*/ 2147483647 h 322"/>
                <a:gd name="T18" fmla="*/ 2147483647 w 376"/>
                <a:gd name="T19" fmla="*/ 2147483647 h 322"/>
                <a:gd name="T20" fmla="*/ 2147483647 w 376"/>
                <a:gd name="T21" fmla="*/ 2147483647 h 322"/>
                <a:gd name="T22" fmla="*/ 0 w 376"/>
                <a:gd name="T23" fmla="*/ 2147483647 h 322"/>
                <a:gd name="T24" fmla="*/ 0 w 376"/>
                <a:gd name="T25" fmla="*/ 2147483647 h 322"/>
                <a:gd name="T26" fmla="*/ 2147483647 w 376"/>
                <a:gd name="T27" fmla="*/ 2147483647 h 322"/>
                <a:gd name="T28" fmla="*/ 2147483647 w 376"/>
                <a:gd name="T29" fmla="*/ 2147483647 h 322"/>
                <a:gd name="T30" fmla="*/ 2147483647 w 376"/>
                <a:gd name="T31" fmla="*/ 2147483647 h 322"/>
                <a:gd name="T32" fmla="*/ 2147483647 w 376"/>
                <a:gd name="T33" fmla="*/ 2147483647 h 322"/>
                <a:gd name="T34" fmla="*/ 2147483647 w 376"/>
                <a:gd name="T35" fmla="*/ 2147483647 h 322"/>
                <a:gd name="T36" fmla="*/ 2147483647 w 376"/>
                <a:gd name="T37" fmla="*/ 2147483647 h 322"/>
                <a:gd name="T38" fmla="*/ 2147483647 w 376"/>
                <a:gd name="T39" fmla="*/ 2147483647 h 322"/>
                <a:gd name="T40" fmla="*/ 2147483647 w 376"/>
                <a:gd name="T41" fmla="*/ 2147483647 h 322"/>
                <a:gd name="T42" fmla="*/ 2147483647 w 376"/>
                <a:gd name="T43" fmla="*/ 2147483647 h 3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76"/>
                <a:gd name="T67" fmla="*/ 0 h 322"/>
                <a:gd name="T68" fmla="*/ 376 w 376"/>
                <a:gd name="T69" fmla="*/ 322 h 3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76" h="322">
                  <a:moveTo>
                    <a:pt x="244" y="163"/>
                  </a:moveTo>
                  <a:cubicBezTo>
                    <a:pt x="244" y="114"/>
                    <a:pt x="244" y="114"/>
                    <a:pt x="244" y="114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2" y="40"/>
                    <a:pt x="192" y="40"/>
                    <a:pt x="192" y="40"/>
                  </a:cubicBezTo>
                  <a:cubicBezTo>
                    <a:pt x="231" y="22"/>
                    <a:pt x="231" y="22"/>
                    <a:pt x="231" y="22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61"/>
                    <a:pt x="184" y="61"/>
                    <a:pt x="184" y="61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63"/>
                    <a:pt x="132" y="163"/>
                    <a:pt x="132" y="163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76" y="322"/>
                    <a:pt x="376" y="322"/>
                    <a:pt x="376" y="322"/>
                  </a:cubicBezTo>
                  <a:cubicBezTo>
                    <a:pt x="376" y="163"/>
                    <a:pt x="376" y="163"/>
                    <a:pt x="376" y="163"/>
                  </a:cubicBezTo>
                  <a:lnTo>
                    <a:pt x="244" y="163"/>
                  </a:lnTo>
                  <a:close/>
                  <a:moveTo>
                    <a:pt x="159" y="134"/>
                  </a:moveTo>
                  <a:cubicBezTo>
                    <a:pt x="159" y="118"/>
                    <a:pt x="172" y="105"/>
                    <a:pt x="188" y="105"/>
                  </a:cubicBezTo>
                  <a:cubicBezTo>
                    <a:pt x="204" y="105"/>
                    <a:pt x="217" y="118"/>
                    <a:pt x="217" y="134"/>
                  </a:cubicBezTo>
                  <a:cubicBezTo>
                    <a:pt x="217" y="150"/>
                    <a:pt x="206" y="162"/>
                    <a:pt x="191" y="163"/>
                  </a:cubicBezTo>
                  <a:cubicBezTo>
                    <a:pt x="185" y="163"/>
                    <a:pt x="185" y="163"/>
                    <a:pt x="185" y="163"/>
                  </a:cubicBezTo>
                  <a:cubicBezTo>
                    <a:pt x="170" y="162"/>
                    <a:pt x="159" y="150"/>
                    <a:pt x="159" y="134"/>
                  </a:cubicBez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9" name="Freeform 36"/>
            <p:cNvSpPr>
              <a:spLocks noChangeArrowheads="1"/>
            </p:cNvSpPr>
            <p:nvPr/>
          </p:nvSpPr>
          <p:spPr bwMode="auto">
            <a:xfrm>
              <a:off x="690562" y="722476"/>
              <a:ext cx="77788" cy="149225"/>
            </a:xfrm>
            <a:custGeom>
              <a:avLst/>
              <a:gdLst>
                <a:gd name="T0" fmla="*/ 2147483647 w 21"/>
                <a:gd name="T1" fmla="*/ 2147483647 h 40"/>
                <a:gd name="T2" fmla="*/ 2147483647 w 21"/>
                <a:gd name="T3" fmla="*/ 2147483647 h 40"/>
                <a:gd name="T4" fmla="*/ 2147483647 w 21"/>
                <a:gd name="T5" fmla="*/ 2147483647 h 40"/>
                <a:gd name="T6" fmla="*/ 2147483647 w 21"/>
                <a:gd name="T7" fmla="*/ 2147483647 h 40"/>
                <a:gd name="T8" fmla="*/ 2147483647 w 21"/>
                <a:gd name="T9" fmla="*/ 2147483647 h 40"/>
                <a:gd name="T10" fmla="*/ 2147483647 w 21"/>
                <a:gd name="T11" fmla="*/ 0 h 40"/>
                <a:gd name="T12" fmla="*/ 0 w 21"/>
                <a:gd name="T13" fmla="*/ 2147483647 h 40"/>
                <a:gd name="T14" fmla="*/ 0 w 21"/>
                <a:gd name="T15" fmla="*/ 2147483647 h 40"/>
                <a:gd name="T16" fmla="*/ 2147483647 w 21"/>
                <a:gd name="T17" fmla="*/ 2147483647 h 40"/>
                <a:gd name="T18" fmla="*/ 2147483647 w 21"/>
                <a:gd name="T19" fmla="*/ 2147483647 h 40"/>
                <a:gd name="T20" fmla="*/ 2147483647 w 21"/>
                <a:gd name="T21" fmla="*/ 2147483647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40"/>
                <a:gd name="T35" fmla="*/ 21 w 21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40">
                  <a:moveTo>
                    <a:pt x="17" y="40"/>
                  </a:moveTo>
                  <a:cubicBezTo>
                    <a:pt x="18" y="40"/>
                    <a:pt x="19" y="40"/>
                    <a:pt x="20" y="39"/>
                  </a:cubicBezTo>
                  <a:cubicBezTo>
                    <a:pt x="21" y="38"/>
                    <a:pt x="21" y="35"/>
                    <a:pt x="20" y="3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40"/>
                    <a:pt x="16" y="40"/>
                    <a:pt x="17" y="40"/>
                  </a:cubicBezTo>
                  <a:close/>
                </a:path>
              </a:pathLst>
            </a:custGeom>
            <a:solidFill>
              <a:srgbClr val="EA2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0" name="文本框 126"/>
            <p:cNvSpPr>
              <a:spLocks noChangeArrowheads="1"/>
            </p:cNvSpPr>
            <p:nvPr/>
          </p:nvSpPr>
          <p:spPr bwMode="auto">
            <a:xfrm>
              <a:off x="1911623" y="0"/>
              <a:ext cx="22696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/>
            </a:p>
          </p:txBody>
        </p:sp>
        <p:sp>
          <p:nvSpPr>
            <p:cNvPr id="16411" name="文本框 127"/>
            <p:cNvSpPr>
              <a:spLocks noChangeArrowheads="1"/>
            </p:cNvSpPr>
            <p:nvPr/>
          </p:nvSpPr>
          <p:spPr bwMode="auto">
            <a:xfrm>
              <a:off x="1916968" y="308605"/>
              <a:ext cx="2790060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让您的每一次亮相都信心澎湃。专业的团队，完善的售后，热情的服务，科学严谨的逻辑，一丝不苟的工作态度，定能使您的发展如虎添翼！</a:t>
              </a:r>
              <a:endParaRPr 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6538913" y="3562350"/>
            <a:ext cx="4570412" cy="2063750"/>
            <a:chOff x="0" y="0"/>
            <a:chExt cx="4570353" cy="2062931"/>
          </a:xfrm>
        </p:grpSpPr>
        <p:sp>
          <p:nvSpPr>
            <p:cNvPr id="16399" name="Oval 30"/>
            <p:cNvSpPr>
              <a:spLocks noChangeArrowheads="1"/>
            </p:cNvSpPr>
            <p:nvPr/>
          </p:nvSpPr>
          <p:spPr bwMode="auto">
            <a:xfrm>
              <a:off x="574675" y="108580"/>
              <a:ext cx="198438" cy="200025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16400" name="Group 87"/>
            <p:cNvGrpSpPr>
              <a:grpSpLocks/>
            </p:cNvGrpSpPr>
            <p:nvPr/>
          </p:nvGrpSpPr>
          <p:grpSpPr bwMode="auto">
            <a:xfrm>
              <a:off x="0" y="357817"/>
              <a:ext cx="1336675" cy="995363"/>
              <a:chOff x="0" y="0"/>
              <a:chExt cx="1336675" cy="995363"/>
            </a:xfrm>
          </p:grpSpPr>
          <p:sp>
            <p:nvSpPr>
              <p:cNvPr id="16403" name="Freeform 29"/>
              <p:cNvSpPr>
                <a:spLocks noChangeArrowheads="1"/>
              </p:cNvSpPr>
              <p:nvPr/>
            </p:nvSpPr>
            <p:spPr bwMode="auto">
              <a:xfrm>
                <a:off x="409575" y="0"/>
                <a:ext cx="528638" cy="995362"/>
              </a:xfrm>
              <a:custGeom>
                <a:avLst/>
                <a:gdLst>
                  <a:gd name="T0" fmla="*/ 2147483647 w 141"/>
                  <a:gd name="T1" fmla="*/ 0 h 265"/>
                  <a:gd name="T2" fmla="*/ 2147483647 w 141"/>
                  <a:gd name="T3" fmla="*/ 0 h 265"/>
                  <a:gd name="T4" fmla="*/ 2147483647 w 141"/>
                  <a:gd name="T5" fmla="*/ 2147483647 h 265"/>
                  <a:gd name="T6" fmla="*/ 2147483647 w 141"/>
                  <a:gd name="T7" fmla="*/ 2147483647 h 265"/>
                  <a:gd name="T8" fmla="*/ 2147483647 w 141"/>
                  <a:gd name="T9" fmla="*/ 2147483647 h 265"/>
                  <a:gd name="T10" fmla="*/ 2147483647 w 141"/>
                  <a:gd name="T11" fmla="*/ 0 h 265"/>
                  <a:gd name="T12" fmla="*/ 2147483647 w 141"/>
                  <a:gd name="T13" fmla="*/ 0 h 265"/>
                  <a:gd name="T14" fmla="*/ 2147483647 w 141"/>
                  <a:gd name="T15" fmla="*/ 2147483647 h 265"/>
                  <a:gd name="T16" fmla="*/ 2147483647 w 141"/>
                  <a:gd name="T17" fmla="*/ 2147483647 h 265"/>
                  <a:gd name="T18" fmla="*/ 2147483647 w 141"/>
                  <a:gd name="T19" fmla="*/ 2147483647 h 265"/>
                  <a:gd name="T20" fmla="*/ 2147483647 w 141"/>
                  <a:gd name="T21" fmla="*/ 2147483647 h 265"/>
                  <a:gd name="T22" fmla="*/ 2147483647 w 141"/>
                  <a:gd name="T23" fmla="*/ 2147483647 h 265"/>
                  <a:gd name="T24" fmla="*/ 2147483647 w 141"/>
                  <a:gd name="T25" fmla="*/ 2147483647 h 265"/>
                  <a:gd name="T26" fmla="*/ 2147483647 w 141"/>
                  <a:gd name="T27" fmla="*/ 2147483647 h 265"/>
                  <a:gd name="T28" fmla="*/ 2147483647 w 141"/>
                  <a:gd name="T29" fmla="*/ 2147483647 h 265"/>
                  <a:gd name="T30" fmla="*/ 2147483647 w 141"/>
                  <a:gd name="T31" fmla="*/ 2147483647 h 265"/>
                  <a:gd name="T32" fmla="*/ 2147483647 w 141"/>
                  <a:gd name="T33" fmla="*/ 2147483647 h 265"/>
                  <a:gd name="T34" fmla="*/ 2147483647 w 141"/>
                  <a:gd name="T35" fmla="*/ 2147483647 h 265"/>
                  <a:gd name="T36" fmla="*/ 2147483647 w 141"/>
                  <a:gd name="T37" fmla="*/ 2147483647 h 265"/>
                  <a:gd name="T38" fmla="*/ 2147483647 w 141"/>
                  <a:gd name="T39" fmla="*/ 0 h 26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1"/>
                  <a:gd name="T61" fmla="*/ 0 h 265"/>
                  <a:gd name="T62" fmla="*/ 141 w 141"/>
                  <a:gd name="T63" fmla="*/ 265 h 26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1" h="265">
                    <a:moveTo>
                      <a:pt x="119" y="0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82" y="76"/>
                      <a:pt x="82" y="76"/>
                      <a:pt x="82" y="76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4" y="24"/>
                    </a:cubicBezTo>
                    <a:cubicBezTo>
                      <a:pt x="31" y="129"/>
                      <a:pt x="31" y="129"/>
                      <a:pt x="31" y="129"/>
                    </a:cubicBezTo>
                    <a:cubicBezTo>
                      <a:pt x="31" y="129"/>
                      <a:pt x="31" y="129"/>
                      <a:pt x="31" y="129"/>
                    </a:cubicBezTo>
                    <a:cubicBezTo>
                      <a:pt x="37" y="153"/>
                      <a:pt x="37" y="153"/>
                      <a:pt x="37" y="153"/>
                    </a:cubicBezTo>
                    <a:cubicBezTo>
                      <a:pt x="48" y="153"/>
                      <a:pt x="48" y="153"/>
                      <a:pt x="48" y="153"/>
                    </a:cubicBezTo>
                    <a:cubicBezTo>
                      <a:pt x="58" y="265"/>
                      <a:pt x="58" y="265"/>
                      <a:pt x="58" y="265"/>
                    </a:cubicBezTo>
                    <a:cubicBezTo>
                      <a:pt x="84" y="265"/>
                      <a:pt x="84" y="265"/>
                      <a:pt x="84" y="265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104" y="153"/>
                      <a:pt x="104" y="153"/>
                      <a:pt x="104" y="153"/>
                    </a:cubicBezTo>
                    <a:cubicBezTo>
                      <a:pt x="105" y="149"/>
                      <a:pt x="108" y="140"/>
                      <a:pt x="110" y="130"/>
                    </a:cubicBezTo>
                    <a:cubicBezTo>
                      <a:pt x="110" y="130"/>
                      <a:pt x="111" y="129"/>
                      <a:pt x="111" y="129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41" y="11"/>
                      <a:pt x="133" y="0"/>
                      <a:pt x="119" y="0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4" name="Freeform 31"/>
              <p:cNvSpPr>
                <a:spLocks noChangeArrowheads="1"/>
              </p:cNvSpPr>
              <p:nvPr/>
            </p:nvSpPr>
            <p:spPr bwMode="auto">
              <a:xfrm>
                <a:off x="0" y="280988"/>
                <a:ext cx="379413" cy="714375"/>
              </a:xfrm>
              <a:custGeom>
                <a:avLst/>
                <a:gdLst>
                  <a:gd name="T0" fmla="*/ 2147483647 w 101"/>
                  <a:gd name="T1" fmla="*/ 0 h 190"/>
                  <a:gd name="T2" fmla="*/ 2147483647 w 101"/>
                  <a:gd name="T3" fmla="*/ 0 h 190"/>
                  <a:gd name="T4" fmla="*/ 2147483647 w 101"/>
                  <a:gd name="T5" fmla="*/ 2147483647 h 190"/>
                  <a:gd name="T6" fmla="*/ 2147483647 w 101"/>
                  <a:gd name="T7" fmla="*/ 2147483647 h 190"/>
                  <a:gd name="T8" fmla="*/ 2147483647 w 101"/>
                  <a:gd name="T9" fmla="*/ 2147483647 h 190"/>
                  <a:gd name="T10" fmla="*/ 2147483647 w 101"/>
                  <a:gd name="T11" fmla="*/ 0 h 190"/>
                  <a:gd name="T12" fmla="*/ 2147483647 w 101"/>
                  <a:gd name="T13" fmla="*/ 0 h 190"/>
                  <a:gd name="T14" fmla="*/ 2147483647 w 101"/>
                  <a:gd name="T15" fmla="*/ 2147483647 h 190"/>
                  <a:gd name="T16" fmla="*/ 2147483647 w 101"/>
                  <a:gd name="T17" fmla="*/ 2147483647 h 190"/>
                  <a:gd name="T18" fmla="*/ 2147483647 w 101"/>
                  <a:gd name="T19" fmla="*/ 2147483647 h 190"/>
                  <a:gd name="T20" fmla="*/ 2147483647 w 101"/>
                  <a:gd name="T21" fmla="*/ 2147483647 h 190"/>
                  <a:gd name="T22" fmla="*/ 2147483647 w 101"/>
                  <a:gd name="T23" fmla="*/ 2147483647 h 190"/>
                  <a:gd name="T24" fmla="*/ 2147483647 w 101"/>
                  <a:gd name="T25" fmla="*/ 2147483647 h 190"/>
                  <a:gd name="T26" fmla="*/ 2147483647 w 101"/>
                  <a:gd name="T27" fmla="*/ 2147483647 h 190"/>
                  <a:gd name="T28" fmla="*/ 2147483647 w 101"/>
                  <a:gd name="T29" fmla="*/ 2147483647 h 190"/>
                  <a:gd name="T30" fmla="*/ 2147483647 w 101"/>
                  <a:gd name="T31" fmla="*/ 2147483647 h 190"/>
                  <a:gd name="T32" fmla="*/ 2147483647 w 101"/>
                  <a:gd name="T33" fmla="*/ 2147483647 h 190"/>
                  <a:gd name="T34" fmla="*/ 2147483647 w 101"/>
                  <a:gd name="T35" fmla="*/ 2147483647 h 190"/>
                  <a:gd name="T36" fmla="*/ 2147483647 w 101"/>
                  <a:gd name="T37" fmla="*/ 2147483647 h 190"/>
                  <a:gd name="T38" fmla="*/ 2147483647 w 101"/>
                  <a:gd name="T39" fmla="*/ 0 h 19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1"/>
                  <a:gd name="T61" fmla="*/ 0 h 190"/>
                  <a:gd name="T62" fmla="*/ 101 w 101"/>
                  <a:gd name="T63" fmla="*/ 190 h 19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1" h="190">
                    <a:moveTo>
                      <a:pt x="85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6" y="0"/>
                      <a:pt x="0" y="7"/>
                      <a:pt x="2" y="17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6" y="109"/>
                      <a:pt x="26" y="109"/>
                      <a:pt x="26" y="109"/>
                    </a:cubicBezTo>
                    <a:cubicBezTo>
                      <a:pt x="34" y="109"/>
                      <a:pt x="34" y="109"/>
                      <a:pt x="34" y="109"/>
                    </a:cubicBezTo>
                    <a:cubicBezTo>
                      <a:pt x="41" y="190"/>
                      <a:pt x="41" y="190"/>
                      <a:pt x="41" y="190"/>
                    </a:cubicBezTo>
                    <a:cubicBezTo>
                      <a:pt x="60" y="190"/>
                      <a:pt x="60" y="190"/>
                      <a:pt x="60" y="190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5" y="106"/>
                      <a:pt x="77" y="100"/>
                      <a:pt x="79" y="93"/>
                    </a:cubicBezTo>
                    <a:cubicBezTo>
                      <a:pt x="79" y="93"/>
                      <a:pt x="79" y="92"/>
                      <a:pt x="79" y="92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101" y="7"/>
                      <a:pt x="95" y="0"/>
                      <a:pt x="85" y="0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5" name="Oval 32"/>
              <p:cNvSpPr>
                <a:spLocks noChangeArrowheads="1"/>
              </p:cNvSpPr>
              <p:nvPr/>
            </p:nvSpPr>
            <p:spPr bwMode="auto">
              <a:xfrm>
                <a:off x="117475" y="101600"/>
                <a:ext cx="142875" cy="142875"/>
              </a:xfrm>
              <a:prstGeom prst="ellipse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06" name="Freeform 33"/>
              <p:cNvSpPr>
                <a:spLocks noChangeArrowheads="1"/>
              </p:cNvSpPr>
              <p:nvPr/>
            </p:nvSpPr>
            <p:spPr bwMode="auto">
              <a:xfrm>
                <a:off x="957262" y="280988"/>
                <a:ext cx="379413" cy="714375"/>
              </a:xfrm>
              <a:custGeom>
                <a:avLst/>
                <a:gdLst>
                  <a:gd name="T0" fmla="*/ 2147483647 w 101"/>
                  <a:gd name="T1" fmla="*/ 0 h 190"/>
                  <a:gd name="T2" fmla="*/ 2147483647 w 101"/>
                  <a:gd name="T3" fmla="*/ 0 h 190"/>
                  <a:gd name="T4" fmla="*/ 2147483647 w 101"/>
                  <a:gd name="T5" fmla="*/ 2147483647 h 190"/>
                  <a:gd name="T6" fmla="*/ 2147483647 w 101"/>
                  <a:gd name="T7" fmla="*/ 2147483647 h 190"/>
                  <a:gd name="T8" fmla="*/ 2147483647 w 101"/>
                  <a:gd name="T9" fmla="*/ 2147483647 h 190"/>
                  <a:gd name="T10" fmla="*/ 2147483647 w 101"/>
                  <a:gd name="T11" fmla="*/ 0 h 190"/>
                  <a:gd name="T12" fmla="*/ 2147483647 w 101"/>
                  <a:gd name="T13" fmla="*/ 0 h 190"/>
                  <a:gd name="T14" fmla="*/ 2147483647 w 101"/>
                  <a:gd name="T15" fmla="*/ 2147483647 h 190"/>
                  <a:gd name="T16" fmla="*/ 2147483647 w 101"/>
                  <a:gd name="T17" fmla="*/ 2147483647 h 190"/>
                  <a:gd name="T18" fmla="*/ 2147483647 w 101"/>
                  <a:gd name="T19" fmla="*/ 2147483647 h 190"/>
                  <a:gd name="T20" fmla="*/ 2147483647 w 101"/>
                  <a:gd name="T21" fmla="*/ 2147483647 h 190"/>
                  <a:gd name="T22" fmla="*/ 2147483647 w 101"/>
                  <a:gd name="T23" fmla="*/ 2147483647 h 190"/>
                  <a:gd name="T24" fmla="*/ 2147483647 w 101"/>
                  <a:gd name="T25" fmla="*/ 2147483647 h 190"/>
                  <a:gd name="T26" fmla="*/ 2147483647 w 101"/>
                  <a:gd name="T27" fmla="*/ 2147483647 h 190"/>
                  <a:gd name="T28" fmla="*/ 2147483647 w 101"/>
                  <a:gd name="T29" fmla="*/ 2147483647 h 190"/>
                  <a:gd name="T30" fmla="*/ 2147483647 w 101"/>
                  <a:gd name="T31" fmla="*/ 2147483647 h 190"/>
                  <a:gd name="T32" fmla="*/ 2147483647 w 101"/>
                  <a:gd name="T33" fmla="*/ 2147483647 h 190"/>
                  <a:gd name="T34" fmla="*/ 2147483647 w 101"/>
                  <a:gd name="T35" fmla="*/ 2147483647 h 190"/>
                  <a:gd name="T36" fmla="*/ 2147483647 w 101"/>
                  <a:gd name="T37" fmla="*/ 2147483647 h 190"/>
                  <a:gd name="T38" fmla="*/ 2147483647 w 101"/>
                  <a:gd name="T39" fmla="*/ 0 h 19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1"/>
                  <a:gd name="T61" fmla="*/ 0 h 190"/>
                  <a:gd name="T62" fmla="*/ 101 w 101"/>
                  <a:gd name="T63" fmla="*/ 190 h 19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1" h="190">
                    <a:moveTo>
                      <a:pt x="85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6" y="0"/>
                      <a:pt x="0" y="7"/>
                      <a:pt x="2" y="17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6" y="109"/>
                      <a:pt x="26" y="109"/>
                      <a:pt x="26" y="109"/>
                    </a:cubicBezTo>
                    <a:cubicBezTo>
                      <a:pt x="34" y="109"/>
                      <a:pt x="34" y="109"/>
                      <a:pt x="34" y="109"/>
                    </a:cubicBezTo>
                    <a:cubicBezTo>
                      <a:pt x="41" y="190"/>
                      <a:pt x="41" y="190"/>
                      <a:pt x="41" y="190"/>
                    </a:cubicBezTo>
                    <a:cubicBezTo>
                      <a:pt x="60" y="190"/>
                      <a:pt x="60" y="190"/>
                      <a:pt x="60" y="190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75" y="109"/>
                      <a:pt x="75" y="109"/>
                      <a:pt x="75" y="109"/>
                    </a:cubicBezTo>
                    <a:cubicBezTo>
                      <a:pt x="75" y="106"/>
                      <a:pt x="77" y="100"/>
                      <a:pt x="79" y="93"/>
                    </a:cubicBezTo>
                    <a:cubicBezTo>
                      <a:pt x="79" y="93"/>
                      <a:pt x="79" y="92"/>
                      <a:pt x="79" y="92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101" y="7"/>
                      <a:pt x="95" y="0"/>
                      <a:pt x="85" y="0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7" name="Oval 34"/>
              <p:cNvSpPr>
                <a:spLocks noChangeArrowheads="1"/>
              </p:cNvSpPr>
              <p:nvPr/>
            </p:nvSpPr>
            <p:spPr bwMode="auto">
              <a:xfrm>
                <a:off x="1074737" y="101600"/>
                <a:ext cx="141288" cy="142875"/>
              </a:xfrm>
              <a:prstGeom prst="ellipse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16401" name="文本框 131"/>
            <p:cNvSpPr>
              <a:spLocks noChangeArrowheads="1"/>
            </p:cNvSpPr>
            <p:nvPr/>
          </p:nvSpPr>
          <p:spPr bwMode="auto">
            <a:xfrm>
              <a:off x="1774948" y="0"/>
              <a:ext cx="22696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/>
            </a:p>
          </p:txBody>
        </p:sp>
        <p:sp>
          <p:nvSpPr>
            <p:cNvPr id="16402" name="文本框 132"/>
            <p:cNvSpPr>
              <a:spLocks noChangeArrowheads="1"/>
            </p:cNvSpPr>
            <p:nvPr/>
          </p:nvSpPr>
          <p:spPr bwMode="auto">
            <a:xfrm>
              <a:off x="1780293" y="308605"/>
              <a:ext cx="2790060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让您的每一次亮相都信心澎湃。专业的团队，完善的售后，热情的服务，科学严谨的逻辑，一丝不苟的工作态度，定能使您的发展如虎添翼！</a:t>
              </a:r>
              <a:endParaRPr 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endPara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300"/>
                                        <p:tgtEl>
                                          <p:spTgt spid="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400"/>
                                        <p:tgtEl>
                                          <p:spTgt spid="18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400"/>
                                        <p:tgtEl>
                                          <p:spTgt spid="18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8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8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400"/>
                                        <p:tgtEl>
                                          <p:spTgt spid="18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8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8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400"/>
                                        <p:tgtEl>
                                          <p:spTgt spid="18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83" grpId="0" animBg="1"/>
      <p:bldP spid="1848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1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17412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3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17472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7491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92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73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7489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90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74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7487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88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75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7485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86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76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7483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84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77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7481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82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78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7479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80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17415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17451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7470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71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52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7468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69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53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7466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67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54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7464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65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55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7462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63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56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7460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61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57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7458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7459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17416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论题总结</a:t>
            </a:r>
            <a:endParaRPr lang="zh-CN" altLang="en-US"/>
          </a:p>
        </p:txBody>
      </p:sp>
      <p:pic>
        <p:nvPicPr>
          <p:cNvPr id="19507" name="Picture 2" descr="F:\淘宝\ppt文件夹\商业小人PNG透明底图标\图片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25" y="2273300"/>
            <a:ext cx="923925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508" name="Group 52"/>
          <p:cNvGrpSpPr>
            <a:grpSpLocks/>
          </p:cNvGrpSpPr>
          <p:nvPr/>
        </p:nvGrpSpPr>
        <p:grpSpPr bwMode="auto">
          <a:xfrm>
            <a:off x="7905750" y="1474788"/>
            <a:ext cx="2763838" cy="1914525"/>
            <a:chOff x="0" y="0"/>
            <a:chExt cx="2859598" cy="2043466"/>
          </a:xfrm>
        </p:grpSpPr>
        <p:grpSp>
          <p:nvGrpSpPr>
            <p:cNvPr id="17444" name="Group 53"/>
            <p:cNvGrpSpPr>
              <a:grpSpLocks/>
            </p:cNvGrpSpPr>
            <p:nvPr/>
          </p:nvGrpSpPr>
          <p:grpSpPr bwMode="auto">
            <a:xfrm>
              <a:off x="0" y="0"/>
              <a:ext cx="2859598" cy="2043466"/>
              <a:chOff x="0" y="0"/>
              <a:chExt cx="2732549" cy="1952677"/>
            </a:xfrm>
          </p:grpSpPr>
          <p:sp>
            <p:nvSpPr>
              <p:cNvPr id="17449" name="任意多边形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32549" cy="1952677"/>
              </a:xfrm>
              <a:custGeom>
                <a:avLst/>
                <a:gdLst>
                  <a:gd name="T0" fmla="*/ 2077705 w 2732549"/>
                  <a:gd name="T1" fmla="*/ 0 h 1952677"/>
                  <a:gd name="T2" fmla="*/ 2732549 w 2732549"/>
                  <a:gd name="T3" fmla="*/ 654844 h 1952677"/>
                  <a:gd name="T4" fmla="*/ 2332600 w 2732549"/>
                  <a:gd name="T5" fmla="*/ 1258227 h 1952677"/>
                  <a:gd name="T6" fmla="*/ 2310273 w 2732549"/>
                  <a:gd name="T7" fmla="*/ 1265158 h 1952677"/>
                  <a:gd name="T8" fmla="*/ 2310273 w 2732549"/>
                  <a:gd name="T9" fmla="*/ 1952677 h 1952677"/>
                  <a:gd name="T10" fmla="*/ 468749 w 2732549"/>
                  <a:gd name="T11" fmla="*/ 1952677 h 1952677"/>
                  <a:gd name="T12" fmla="*/ 0 w 2732549"/>
                  <a:gd name="T13" fmla="*/ 1483928 h 1952677"/>
                  <a:gd name="T14" fmla="*/ 0 w 2732549"/>
                  <a:gd name="T15" fmla="*/ 503238 h 1952677"/>
                  <a:gd name="T16" fmla="*/ 1442259 w 2732549"/>
                  <a:gd name="T17" fmla="*/ 503238 h 1952677"/>
                  <a:gd name="T18" fmla="*/ 1474322 w 2732549"/>
                  <a:gd name="T19" fmla="*/ 399949 h 1952677"/>
                  <a:gd name="T20" fmla="*/ 2077705 w 2732549"/>
                  <a:gd name="T21" fmla="*/ 0 h 19526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32549"/>
                  <a:gd name="T34" fmla="*/ 0 h 1952677"/>
                  <a:gd name="T35" fmla="*/ 2732549 w 2732549"/>
                  <a:gd name="T36" fmla="*/ 1952677 h 195267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32549" h="1952677">
                    <a:moveTo>
                      <a:pt x="2077705" y="0"/>
                    </a:moveTo>
                    <a:cubicBezTo>
                      <a:pt x="2439365" y="0"/>
                      <a:pt x="2732549" y="293184"/>
                      <a:pt x="2732549" y="654844"/>
                    </a:cubicBezTo>
                    <a:cubicBezTo>
                      <a:pt x="2732549" y="926089"/>
                      <a:pt x="2567633" y="1158816"/>
                      <a:pt x="2332600" y="1258227"/>
                    </a:cubicBezTo>
                    <a:lnTo>
                      <a:pt x="2310273" y="1265158"/>
                    </a:lnTo>
                    <a:lnTo>
                      <a:pt x="2310273" y="1952677"/>
                    </a:lnTo>
                    <a:lnTo>
                      <a:pt x="468749" y="1952677"/>
                    </a:lnTo>
                    <a:lnTo>
                      <a:pt x="0" y="1483928"/>
                    </a:lnTo>
                    <a:lnTo>
                      <a:pt x="0" y="503238"/>
                    </a:lnTo>
                    <a:lnTo>
                      <a:pt x="1442259" y="503238"/>
                    </a:lnTo>
                    <a:lnTo>
                      <a:pt x="1474322" y="399949"/>
                    </a:lnTo>
                    <a:cubicBezTo>
                      <a:pt x="1573733" y="164916"/>
                      <a:pt x="1806460" y="0"/>
                      <a:pt x="2077705" y="0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50" name="椭圆 59"/>
              <p:cNvSpPr>
                <a:spLocks noChangeArrowheads="1"/>
              </p:cNvSpPr>
              <p:nvPr/>
            </p:nvSpPr>
            <p:spPr bwMode="auto">
              <a:xfrm>
                <a:off x="1573417" y="147382"/>
                <a:ext cx="1006987" cy="10069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45" name="Group 56"/>
            <p:cNvGrpSpPr>
              <a:grpSpLocks/>
            </p:cNvGrpSpPr>
            <p:nvPr/>
          </p:nvGrpSpPr>
          <p:grpSpPr bwMode="auto">
            <a:xfrm>
              <a:off x="1645759" y="259655"/>
              <a:ext cx="1053806" cy="842965"/>
              <a:chOff x="0" y="0"/>
              <a:chExt cx="1275321" cy="1020160"/>
            </a:xfrm>
          </p:grpSpPr>
          <p:sp>
            <p:nvSpPr>
              <p:cNvPr id="17447" name="文本框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75321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rgbClr val="7F7F7F"/>
                    </a:solidFill>
                    <a:latin typeface="Impact" pitchFamily="34" charset="0"/>
                    <a:sym typeface="Impact" pitchFamily="34" charset="0"/>
                  </a:rPr>
                  <a:t>02</a:t>
                </a:r>
                <a:endParaRPr lang="zh-CN" altLang="en-US" sz="4000">
                  <a:solidFill>
                    <a:srgbClr val="7F7F7F"/>
                  </a:solidFill>
                  <a:latin typeface="Impact" pitchFamily="34" charset="0"/>
                  <a:sym typeface="Impact" pitchFamily="34" charset="0"/>
                </a:endParaRPr>
              </a:p>
            </p:txBody>
          </p:sp>
          <p:sp>
            <p:nvSpPr>
              <p:cNvPr id="17448" name="文本框 37"/>
              <p:cNvSpPr>
                <a:spLocks noChangeArrowheads="1"/>
              </p:cNvSpPr>
              <p:nvPr/>
            </p:nvSpPr>
            <p:spPr bwMode="auto">
              <a:xfrm>
                <a:off x="58485" y="620050"/>
                <a:ext cx="11583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7F7F7F"/>
                    </a:solidFill>
                    <a:latin typeface="Impact" pitchFamily="34" charset="0"/>
                    <a:sym typeface="Impact" pitchFamily="34" charset="0"/>
                  </a:rPr>
                  <a:t>Title</a:t>
                </a:r>
                <a:endParaRPr lang="zh-CN" altLang="en-US"/>
              </a:p>
            </p:txBody>
          </p:sp>
        </p:grpSp>
        <p:sp>
          <p:nvSpPr>
            <p:cNvPr id="17446" name="文本框 45"/>
            <p:cNvSpPr>
              <a:spLocks noChangeArrowheads="1"/>
            </p:cNvSpPr>
            <p:nvPr/>
          </p:nvSpPr>
          <p:spPr bwMode="auto">
            <a:xfrm>
              <a:off x="270958" y="959380"/>
              <a:ext cx="1687219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请输入文本内容请输入文本内容请输入文本内容</a:t>
              </a:r>
            </a:p>
          </p:txBody>
        </p:sp>
      </p:grpSp>
      <p:grpSp>
        <p:nvGrpSpPr>
          <p:cNvPr id="19516" name="Group 60"/>
          <p:cNvGrpSpPr>
            <a:grpSpLocks/>
          </p:cNvGrpSpPr>
          <p:nvPr/>
        </p:nvGrpSpPr>
        <p:grpSpPr bwMode="auto">
          <a:xfrm>
            <a:off x="5495925" y="955675"/>
            <a:ext cx="2765425" cy="1914525"/>
            <a:chOff x="0" y="0"/>
            <a:chExt cx="2859598" cy="2043465"/>
          </a:xfrm>
        </p:grpSpPr>
        <p:grpSp>
          <p:nvGrpSpPr>
            <p:cNvPr id="17437" name="Group 61"/>
            <p:cNvGrpSpPr>
              <a:grpSpLocks/>
            </p:cNvGrpSpPr>
            <p:nvPr/>
          </p:nvGrpSpPr>
          <p:grpSpPr bwMode="auto">
            <a:xfrm>
              <a:off x="0" y="0"/>
              <a:ext cx="2859598" cy="2043465"/>
              <a:chOff x="0" y="0"/>
              <a:chExt cx="2732549" cy="1952677"/>
            </a:xfrm>
          </p:grpSpPr>
          <p:sp>
            <p:nvSpPr>
              <p:cNvPr id="17442" name="任意多边形 10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32549" cy="1952677"/>
              </a:xfrm>
              <a:custGeom>
                <a:avLst/>
                <a:gdLst>
                  <a:gd name="T0" fmla="*/ 2077705 w 2732549"/>
                  <a:gd name="T1" fmla="*/ 0 h 1952677"/>
                  <a:gd name="T2" fmla="*/ 2732549 w 2732549"/>
                  <a:gd name="T3" fmla="*/ 654844 h 1952677"/>
                  <a:gd name="T4" fmla="*/ 2332600 w 2732549"/>
                  <a:gd name="T5" fmla="*/ 1258227 h 1952677"/>
                  <a:gd name="T6" fmla="*/ 2310273 w 2732549"/>
                  <a:gd name="T7" fmla="*/ 1265158 h 1952677"/>
                  <a:gd name="T8" fmla="*/ 2310273 w 2732549"/>
                  <a:gd name="T9" fmla="*/ 1952677 h 1952677"/>
                  <a:gd name="T10" fmla="*/ 468749 w 2732549"/>
                  <a:gd name="T11" fmla="*/ 1952677 h 1952677"/>
                  <a:gd name="T12" fmla="*/ 0 w 2732549"/>
                  <a:gd name="T13" fmla="*/ 1483928 h 1952677"/>
                  <a:gd name="T14" fmla="*/ 0 w 2732549"/>
                  <a:gd name="T15" fmla="*/ 503238 h 1952677"/>
                  <a:gd name="T16" fmla="*/ 1442259 w 2732549"/>
                  <a:gd name="T17" fmla="*/ 503238 h 1952677"/>
                  <a:gd name="T18" fmla="*/ 1474322 w 2732549"/>
                  <a:gd name="T19" fmla="*/ 399949 h 1952677"/>
                  <a:gd name="T20" fmla="*/ 2077705 w 2732549"/>
                  <a:gd name="T21" fmla="*/ 0 h 19526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32549"/>
                  <a:gd name="T34" fmla="*/ 0 h 1952677"/>
                  <a:gd name="T35" fmla="*/ 2732549 w 2732549"/>
                  <a:gd name="T36" fmla="*/ 1952677 h 195267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32549" h="1952677">
                    <a:moveTo>
                      <a:pt x="2077705" y="0"/>
                    </a:moveTo>
                    <a:cubicBezTo>
                      <a:pt x="2439365" y="0"/>
                      <a:pt x="2732549" y="293184"/>
                      <a:pt x="2732549" y="654844"/>
                    </a:cubicBezTo>
                    <a:cubicBezTo>
                      <a:pt x="2732549" y="926089"/>
                      <a:pt x="2567633" y="1158816"/>
                      <a:pt x="2332600" y="1258227"/>
                    </a:cubicBezTo>
                    <a:lnTo>
                      <a:pt x="2310273" y="1265158"/>
                    </a:lnTo>
                    <a:lnTo>
                      <a:pt x="2310273" y="1952677"/>
                    </a:lnTo>
                    <a:lnTo>
                      <a:pt x="468749" y="1952677"/>
                    </a:lnTo>
                    <a:lnTo>
                      <a:pt x="0" y="1483928"/>
                    </a:lnTo>
                    <a:lnTo>
                      <a:pt x="0" y="503238"/>
                    </a:lnTo>
                    <a:lnTo>
                      <a:pt x="1442259" y="503238"/>
                    </a:lnTo>
                    <a:lnTo>
                      <a:pt x="1474322" y="399949"/>
                    </a:lnTo>
                    <a:cubicBezTo>
                      <a:pt x="1573733" y="164916"/>
                      <a:pt x="1806460" y="0"/>
                      <a:pt x="2077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43" name="椭圆 110"/>
              <p:cNvSpPr>
                <a:spLocks noChangeArrowheads="1"/>
              </p:cNvSpPr>
              <p:nvPr/>
            </p:nvSpPr>
            <p:spPr bwMode="auto">
              <a:xfrm>
                <a:off x="1573417" y="147382"/>
                <a:ext cx="1006987" cy="1006987"/>
              </a:xfrm>
              <a:prstGeom prst="ellipse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38" name="Group 64"/>
            <p:cNvGrpSpPr>
              <a:grpSpLocks/>
            </p:cNvGrpSpPr>
            <p:nvPr/>
          </p:nvGrpSpPr>
          <p:grpSpPr bwMode="auto">
            <a:xfrm>
              <a:off x="1646572" y="260354"/>
              <a:ext cx="1053806" cy="939544"/>
              <a:chOff x="0" y="0"/>
              <a:chExt cx="1275321" cy="1137040"/>
            </a:xfrm>
          </p:grpSpPr>
          <p:sp>
            <p:nvSpPr>
              <p:cNvPr id="17440" name="文本框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75321" cy="9146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rgbClr val="FFFFFF"/>
                    </a:solidFill>
                    <a:latin typeface="Impact" pitchFamily="34" charset="0"/>
                    <a:sym typeface="Impact" pitchFamily="34" charset="0"/>
                  </a:rPr>
                  <a:t>01</a:t>
                </a:r>
                <a:endParaRPr lang="zh-CN" altLang="en-US" sz="4000">
                  <a:solidFill>
                    <a:srgbClr val="FFFFFF"/>
                  </a:solidFill>
                  <a:latin typeface="Impact" pitchFamily="34" charset="0"/>
                  <a:sym typeface="Impact" pitchFamily="34" charset="0"/>
                </a:endParaRPr>
              </a:p>
            </p:txBody>
          </p:sp>
          <p:sp>
            <p:nvSpPr>
              <p:cNvPr id="17441" name="文本框 33"/>
              <p:cNvSpPr>
                <a:spLocks noChangeArrowheads="1"/>
              </p:cNvSpPr>
              <p:nvPr/>
            </p:nvSpPr>
            <p:spPr bwMode="auto">
              <a:xfrm>
                <a:off x="58485" y="620050"/>
                <a:ext cx="1158349" cy="5169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FFFFFF"/>
                    </a:solidFill>
                    <a:latin typeface="Impact" pitchFamily="34" charset="0"/>
                    <a:sym typeface="Impact" pitchFamily="34" charset="0"/>
                  </a:rPr>
                  <a:t>Title</a:t>
                </a:r>
                <a:endParaRPr lang="zh-CN" altLang="en-US"/>
              </a:p>
            </p:txBody>
          </p:sp>
        </p:grpSp>
        <p:sp>
          <p:nvSpPr>
            <p:cNvPr id="17439" name="文本框 44"/>
            <p:cNvSpPr>
              <a:spLocks noChangeArrowheads="1"/>
            </p:cNvSpPr>
            <p:nvPr/>
          </p:nvSpPr>
          <p:spPr bwMode="auto">
            <a:xfrm>
              <a:off x="260785" y="967394"/>
              <a:ext cx="1647214" cy="926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rgbClr val="686C39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请输入文本内容请输入文本内容请输入文本内容</a:t>
              </a:r>
              <a:endParaRPr lang="zh-CN" altLang="en-US"/>
            </a:p>
          </p:txBody>
        </p:sp>
      </p:grpSp>
      <p:grpSp>
        <p:nvGrpSpPr>
          <p:cNvPr id="19524" name="Group 68"/>
          <p:cNvGrpSpPr>
            <a:grpSpLocks/>
          </p:cNvGrpSpPr>
          <p:nvPr/>
        </p:nvGrpSpPr>
        <p:grpSpPr bwMode="auto">
          <a:xfrm>
            <a:off x="5495925" y="2943225"/>
            <a:ext cx="2765425" cy="1914525"/>
            <a:chOff x="0" y="0"/>
            <a:chExt cx="2859597" cy="2043466"/>
          </a:xfrm>
        </p:grpSpPr>
        <p:grpSp>
          <p:nvGrpSpPr>
            <p:cNvPr id="17430" name="Group 69"/>
            <p:cNvGrpSpPr>
              <a:grpSpLocks/>
            </p:cNvGrpSpPr>
            <p:nvPr/>
          </p:nvGrpSpPr>
          <p:grpSpPr bwMode="auto">
            <a:xfrm rot="10800000">
              <a:off x="0" y="0"/>
              <a:ext cx="2859597" cy="2043466"/>
              <a:chOff x="0" y="0"/>
              <a:chExt cx="2732549" cy="1952677"/>
            </a:xfrm>
          </p:grpSpPr>
          <p:sp>
            <p:nvSpPr>
              <p:cNvPr id="17435" name="任意多边形 1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32549" cy="1952677"/>
              </a:xfrm>
              <a:custGeom>
                <a:avLst/>
                <a:gdLst>
                  <a:gd name="T0" fmla="*/ 2077705 w 2732549"/>
                  <a:gd name="T1" fmla="*/ 0 h 1952677"/>
                  <a:gd name="T2" fmla="*/ 2732549 w 2732549"/>
                  <a:gd name="T3" fmla="*/ 654844 h 1952677"/>
                  <a:gd name="T4" fmla="*/ 2332600 w 2732549"/>
                  <a:gd name="T5" fmla="*/ 1258227 h 1952677"/>
                  <a:gd name="T6" fmla="*/ 2310273 w 2732549"/>
                  <a:gd name="T7" fmla="*/ 1265158 h 1952677"/>
                  <a:gd name="T8" fmla="*/ 2310273 w 2732549"/>
                  <a:gd name="T9" fmla="*/ 1952677 h 1952677"/>
                  <a:gd name="T10" fmla="*/ 468749 w 2732549"/>
                  <a:gd name="T11" fmla="*/ 1952677 h 1952677"/>
                  <a:gd name="T12" fmla="*/ 0 w 2732549"/>
                  <a:gd name="T13" fmla="*/ 1483928 h 1952677"/>
                  <a:gd name="T14" fmla="*/ 0 w 2732549"/>
                  <a:gd name="T15" fmla="*/ 503238 h 1952677"/>
                  <a:gd name="T16" fmla="*/ 1442259 w 2732549"/>
                  <a:gd name="T17" fmla="*/ 503238 h 1952677"/>
                  <a:gd name="T18" fmla="*/ 1474322 w 2732549"/>
                  <a:gd name="T19" fmla="*/ 399949 h 1952677"/>
                  <a:gd name="T20" fmla="*/ 2077705 w 2732549"/>
                  <a:gd name="T21" fmla="*/ 0 h 19526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32549"/>
                  <a:gd name="T34" fmla="*/ 0 h 1952677"/>
                  <a:gd name="T35" fmla="*/ 2732549 w 2732549"/>
                  <a:gd name="T36" fmla="*/ 1952677 h 195267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32549" h="1952677">
                    <a:moveTo>
                      <a:pt x="2077705" y="0"/>
                    </a:moveTo>
                    <a:cubicBezTo>
                      <a:pt x="2439365" y="0"/>
                      <a:pt x="2732549" y="293184"/>
                      <a:pt x="2732549" y="654844"/>
                    </a:cubicBezTo>
                    <a:cubicBezTo>
                      <a:pt x="2732549" y="926089"/>
                      <a:pt x="2567633" y="1158816"/>
                      <a:pt x="2332600" y="1258227"/>
                    </a:cubicBezTo>
                    <a:lnTo>
                      <a:pt x="2310273" y="1265158"/>
                    </a:lnTo>
                    <a:lnTo>
                      <a:pt x="2310273" y="1952677"/>
                    </a:lnTo>
                    <a:lnTo>
                      <a:pt x="468749" y="1952677"/>
                    </a:lnTo>
                    <a:lnTo>
                      <a:pt x="0" y="1483928"/>
                    </a:lnTo>
                    <a:lnTo>
                      <a:pt x="0" y="503238"/>
                    </a:lnTo>
                    <a:lnTo>
                      <a:pt x="1442259" y="503238"/>
                    </a:lnTo>
                    <a:lnTo>
                      <a:pt x="1474322" y="399949"/>
                    </a:lnTo>
                    <a:cubicBezTo>
                      <a:pt x="1573733" y="164916"/>
                      <a:pt x="1806460" y="0"/>
                      <a:pt x="2077705" y="0"/>
                    </a:cubicBezTo>
                    <a:close/>
                  </a:path>
                </a:pathLst>
              </a:cu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36" name="椭圆 118"/>
              <p:cNvSpPr>
                <a:spLocks noChangeArrowheads="1"/>
              </p:cNvSpPr>
              <p:nvPr/>
            </p:nvSpPr>
            <p:spPr bwMode="auto">
              <a:xfrm>
                <a:off x="1573417" y="147382"/>
                <a:ext cx="1006987" cy="10069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31" name="Group 72"/>
            <p:cNvGrpSpPr>
              <a:grpSpLocks/>
            </p:cNvGrpSpPr>
            <p:nvPr/>
          </p:nvGrpSpPr>
          <p:grpSpPr bwMode="auto">
            <a:xfrm>
              <a:off x="157718" y="939368"/>
              <a:ext cx="1053806" cy="842965"/>
              <a:chOff x="0" y="0"/>
              <a:chExt cx="1275321" cy="1020160"/>
            </a:xfrm>
          </p:grpSpPr>
          <p:sp>
            <p:nvSpPr>
              <p:cNvPr id="17433" name="文本框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75321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rgbClr val="7F7F7F"/>
                    </a:solidFill>
                    <a:latin typeface="Impact" pitchFamily="34" charset="0"/>
                    <a:sym typeface="Impact" pitchFamily="34" charset="0"/>
                  </a:rPr>
                  <a:t>03</a:t>
                </a:r>
                <a:endParaRPr lang="zh-CN" altLang="en-US" sz="4000">
                  <a:solidFill>
                    <a:srgbClr val="7F7F7F"/>
                  </a:solidFill>
                  <a:latin typeface="Impact" pitchFamily="34" charset="0"/>
                  <a:sym typeface="Impact" pitchFamily="34" charset="0"/>
                </a:endParaRPr>
              </a:p>
            </p:txBody>
          </p:sp>
          <p:sp>
            <p:nvSpPr>
              <p:cNvPr id="17434" name="文本框 40"/>
              <p:cNvSpPr>
                <a:spLocks noChangeArrowheads="1"/>
              </p:cNvSpPr>
              <p:nvPr/>
            </p:nvSpPr>
            <p:spPr bwMode="auto">
              <a:xfrm>
                <a:off x="58485" y="620050"/>
                <a:ext cx="11583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7F7F7F"/>
                    </a:solidFill>
                    <a:latin typeface="Impact" pitchFamily="34" charset="0"/>
                    <a:sym typeface="Impact" pitchFamily="34" charset="0"/>
                  </a:rPr>
                  <a:t>Title</a:t>
                </a:r>
                <a:endParaRPr lang="zh-CN" altLang="en-US"/>
              </a:p>
            </p:txBody>
          </p:sp>
        </p:grpSp>
        <p:sp>
          <p:nvSpPr>
            <p:cNvPr id="17432" name="文本框 47"/>
            <p:cNvSpPr>
              <a:spLocks noChangeArrowheads="1"/>
            </p:cNvSpPr>
            <p:nvPr/>
          </p:nvSpPr>
          <p:spPr bwMode="auto">
            <a:xfrm>
              <a:off x="1061596" y="345694"/>
              <a:ext cx="1661058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请输入文本内容请输入文本内容请输入文本内容</a:t>
              </a:r>
            </a:p>
          </p:txBody>
        </p:sp>
      </p:grpSp>
      <p:grpSp>
        <p:nvGrpSpPr>
          <p:cNvPr id="19532" name="Group 76"/>
          <p:cNvGrpSpPr>
            <a:grpSpLocks/>
          </p:cNvGrpSpPr>
          <p:nvPr/>
        </p:nvGrpSpPr>
        <p:grpSpPr bwMode="auto">
          <a:xfrm>
            <a:off x="7905750" y="3463925"/>
            <a:ext cx="2763838" cy="1912938"/>
            <a:chOff x="0" y="0"/>
            <a:chExt cx="2859598" cy="2043467"/>
          </a:xfrm>
        </p:grpSpPr>
        <p:grpSp>
          <p:nvGrpSpPr>
            <p:cNvPr id="17423" name="Group 77"/>
            <p:cNvGrpSpPr>
              <a:grpSpLocks/>
            </p:cNvGrpSpPr>
            <p:nvPr/>
          </p:nvGrpSpPr>
          <p:grpSpPr bwMode="auto">
            <a:xfrm rot="10800000">
              <a:off x="0" y="0"/>
              <a:ext cx="2859598" cy="2043467"/>
              <a:chOff x="0" y="0"/>
              <a:chExt cx="2732549" cy="1952678"/>
            </a:xfrm>
          </p:grpSpPr>
          <p:sp>
            <p:nvSpPr>
              <p:cNvPr id="17428" name="任意多边形 1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32549" cy="1952678"/>
              </a:xfrm>
              <a:custGeom>
                <a:avLst/>
                <a:gdLst>
                  <a:gd name="T0" fmla="*/ 2077705 w 2732549"/>
                  <a:gd name="T1" fmla="*/ 0 h 1952677"/>
                  <a:gd name="T2" fmla="*/ 2732549 w 2732549"/>
                  <a:gd name="T3" fmla="*/ 654844 h 1952677"/>
                  <a:gd name="T4" fmla="*/ 2332600 w 2732549"/>
                  <a:gd name="T5" fmla="*/ 1258231 h 1952677"/>
                  <a:gd name="T6" fmla="*/ 2310273 w 2732549"/>
                  <a:gd name="T7" fmla="*/ 1265162 h 1952677"/>
                  <a:gd name="T8" fmla="*/ 2310273 w 2732549"/>
                  <a:gd name="T9" fmla="*/ 1952681 h 1952677"/>
                  <a:gd name="T10" fmla="*/ 468749 w 2732549"/>
                  <a:gd name="T11" fmla="*/ 1952681 h 1952677"/>
                  <a:gd name="T12" fmla="*/ 0 w 2732549"/>
                  <a:gd name="T13" fmla="*/ 1483932 h 1952677"/>
                  <a:gd name="T14" fmla="*/ 0 w 2732549"/>
                  <a:gd name="T15" fmla="*/ 503238 h 1952677"/>
                  <a:gd name="T16" fmla="*/ 1442259 w 2732549"/>
                  <a:gd name="T17" fmla="*/ 503238 h 1952677"/>
                  <a:gd name="T18" fmla="*/ 1474322 w 2732549"/>
                  <a:gd name="T19" fmla="*/ 399949 h 1952677"/>
                  <a:gd name="T20" fmla="*/ 2077705 w 2732549"/>
                  <a:gd name="T21" fmla="*/ 0 h 19526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32549"/>
                  <a:gd name="T34" fmla="*/ 0 h 1952677"/>
                  <a:gd name="T35" fmla="*/ 2732549 w 2732549"/>
                  <a:gd name="T36" fmla="*/ 1952677 h 195267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32549" h="1952677">
                    <a:moveTo>
                      <a:pt x="2077705" y="0"/>
                    </a:moveTo>
                    <a:cubicBezTo>
                      <a:pt x="2439365" y="0"/>
                      <a:pt x="2732549" y="293184"/>
                      <a:pt x="2732549" y="654844"/>
                    </a:cubicBezTo>
                    <a:cubicBezTo>
                      <a:pt x="2732549" y="926089"/>
                      <a:pt x="2567633" y="1158816"/>
                      <a:pt x="2332600" y="1258227"/>
                    </a:cubicBezTo>
                    <a:lnTo>
                      <a:pt x="2310273" y="1265158"/>
                    </a:lnTo>
                    <a:lnTo>
                      <a:pt x="2310273" y="1952677"/>
                    </a:lnTo>
                    <a:lnTo>
                      <a:pt x="468749" y="1952677"/>
                    </a:lnTo>
                    <a:lnTo>
                      <a:pt x="0" y="1483928"/>
                    </a:lnTo>
                    <a:lnTo>
                      <a:pt x="0" y="503238"/>
                    </a:lnTo>
                    <a:lnTo>
                      <a:pt x="1442259" y="503238"/>
                    </a:lnTo>
                    <a:lnTo>
                      <a:pt x="1474322" y="399949"/>
                    </a:lnTo>
                    <a:cubicBezTo>
                      <a:pt x="1573733" y="164916"/>
                      <a:pt x="1806460" y="0"/>
                      <a:pt x="2077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29" name="椭圆 126"/>
              <p:cNvSpPr>
                <a:spLocks noChangeArrowheads="1"/>
              </p:cNvSpPr>
              <p:nvPr/>
            </p:nvSpPr>
            <p:spPr bwMode="auto">
              <a:xfrm>
                <a:off x="1573418" y="147381"/>
                <a:ext cx="1006987" cy="1006987"/>
              </a:xfrm>
              <a:prstGeom prst="ellipse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424" name="Group 80"/>
            <p:cNvGrpSpPr>
              <a:grpSpLocks/>
            </p:cNvGrpSpPr>
            <p:nvPr/>
          </p:nvGrpSpPr>
          <p:grpSpPr bwMode="auto">
            <a:xfrm>
              <a:off x="159217" y="939370"/>
              <a:ext cx="1053806" cy="927255"/>
              <a:chOff x="0" y="0"/>
              <a:chExt cx="1275321" cy="1122168"/>
            </a:xfrm>
          </p:grpSpPr>
          <p:sp>
            <p:nvSpPr>
              <p:cNvPr id="17426" name="文本框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75321" cy="9146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rgbClr val="FFFFFF"/>
                    </a:solidFill>
                    <a:latin typeface="Impact" pitchFamily="34" charset="0"/>
                    <a:sym typeface="Impact" pitchFamily="34" charset="0"/>
                  </a:rPr>
                  <a:t>04</a:t>
                </a:r>
                <a:endParaRPr lang="zh-CN" altLang="en-US" sz="4000">
                  <a:solidFill>
                    <a:srgbClr val="FFFFFF"/>
                  </a:solidFill>
                  <a:latin typeface="Impact" pitchFamily="34" charset="0"/>
                  <a:sym typeface="Impact" pitchFamily="34" charset="0"/>
                </a:endParaRPr>
              </a:p>
            </p:txBody>
          </p:sp>
          <p:sp>
            <p:nvSpPr>
              <p:cNvPr id="17427" name="文本框 43"/>
              <p:cNvSpPr>
                <a:spLocks noChangeArrowheads="1"/>
              </p:cNvSpPr>
              <p:nvPr/>
            </p:nvSpPr>
            <p:spPr bwMode="auto">
              <a:xfrm>
                <a:off x="86495" y="644947"/>
                <a:ext cx="1158349" cy="477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  <a:latin typeface="Impact" pitchFamily="34" charset="0"/>
                    <a:sym typeface="Impact" pitchFamily="34" charset="0"/>
                  </a:rPr>
                  <a:t>Title</a:t>
                </a:r>
                <a:endParaRPr lang="zh-CN" altLang="en-US"/>
              </a:p>
            </p:txBody>
          </p:sp>
        </p:grpSp>
        <p:sp>
          <p:nvSpPr>
            <p:cNvPr id="17425" name="文本框 46"/>
            <p:cNvSpPr>
              <a:spLocks noChangeArrowheads="1"/>
            </p:cNvSpPr>
            <p:nvPr/>
          </p:nvSpPr>
          <p:spPr bwMode="auto">
            <a:xfrm>
              <a:off x="1141412" y="429391"/>
              <a:ext cx="1689470" cy="926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rgbClr val="686C39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请输入文本内容请输入文本内容请输入文本内容</a:t>
              </a:r>
              <a:endParaRPr lang="zh-CN" altLang="en-US"/>
            </a:p>
          </p:txBody>
        </p:sp>
      </p:grpSp>
      <p:sp>
        <p:nvSpPr>
          <p:cNvPr id="19540" name="矩形 127"/>
          <p:cNvSpPr>
            <a:spLocks noChangeArrowheads="1"/>
          </p:cNvSpPr>
          <p:nvPr/>
        </p:nvSpPr>
        <p:spPr bwMode="auto">
          <a:xfrm>
            <a:off x="1022350" y="3381375"/>
            <a:ext cx="282575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(#ppt_y)" calcmode="lin" valueType="num">
                                      <p:cBhvr>
                                        <p:cTn id="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0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CA8CE22-2C09-406C-B387-C76435603413}" type="slidenum">
              <a:rPr lang="zh-CN" altLang="en-US" smtClean="0">
                <a:solidFill>
                  <a:srgbClr val="898989"/>
                </a:solidFill>
              </a:rPr>
              <a:pPr eaLnBrk="1" hangingPunct="1"/>
              <a:t>16</a:t>
            </a:fld>
            <a:endParaRPr lang="zh-CN" altLang="en-US" sz="1800" smtClean="0">
              <a:solidFill>
                <a:srgbClr val="898989"/>
              </a:solidFill>
            </a:endParaRPr>
          </a:p>
        </p:txBody>
      </p:sp>
      <p:sp>
        <p:nvSpPr>
          <p:cNvPr id="18435" name="Freeform 5"/>
          <p:cNvSpPr>
            <a:spLocks noChangeArrowheads="1"/>
          </p:cNvSpPr>
          <p:nvPr/>
        </p:nvSpPr>
        <p:spPr bwMode="auto">
          <a:xfrm>
            <a:off x="1343025" y="342900"/>
            <a:ext cx="3097213" cy="520700"/>
          </a:xfrm>
          <a:custGeom>
            <a:avLst/>
            <a:gdLst>
              <a:gd name="T0" fmla="*/ 2147483647 w 4826"/>
              <a:gd name="T1" fmla="*/ 2147483647 h 395"/>
              <a:gd name="T2" fmla="*/ 2147483647 w 4826"/>
              <a:gd name="T3" fmla="*/ 2147483647 h 395"/>
              <a:gd name="T4" fmla="*/ 0 w 4826"/>
              <a:gd name="T5" fmla="*/ 2147483647 h 395"/>
              <a:gd name="T6" fmla="*/ 2147483647 w 4826"/>
              <a:gd name="T7" fmla="*/ 2147483647 h 395"/>
              <a:gd name="T8" fmla="*/ 0 w 4826"/>
              <a:gd name="T9" fmla="*/ 0 h 395"/>
              <a:gd name="T10" fmla="*/ 2147483647 w 4826"/>
              <a:gd name="T11" fmla="*/ 0 h 395"/>
              <a:gd name="T12" fmla="*/ 2147483647 w 4826"/>
              <a:gd name="T13" fmla="*/ 2147483647 h 39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826"/>
              <a:gd name="T22" fmla="*/ 0 h 395"/>
              <a:gd name="T23" fmla="*/ 4826 w 4826"/>
              <a:gd name="T24" fmla="*/ 395 h 39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826" h="395">
                <a:moveTo>
                  <a:pt x="4637" y="197"/>
                </a:moveTo>
                <a:lnTo>
                  <a:pt x="4826" y="395"/>
                </a:lnTo>
                <a:lnTo>
                  <a:pt x="0" y="395"/>
                </a:lnTo>
                <a:lnTo>
                  <a:pt x="185" y="183"/>
                </a:lnTo>
                <a:lnTo>
                  <a:pt x="0" y="0"/>
                </a:lnTo>
                <a:lnTo>
                  <a:pt x="4826" y="0"/>
                </a:lnTo>
                <a:lnTo>
                  <a:pt x="4637" y="197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6" name="椭圆 7"/>
          <p:cNvSpPr>
            <a:spLocks noChangeArrowheads="1"/>
          </p:cNvSpPr>
          <p:nvPr/>
        </p:nvSpPr>
        <p:spPr bwMode="auto">
          <a:xfrm>
            <a:off x="334963" y="188913"/>
            <a:ext cx="792162" cy="792162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7" name="Freeform 5"/>
          <p:cNvSpPr>
            <a:spLocks noEditPoints="1" noChangeArrowheads="1"/>
          </p:cNvSpPr>
          <p:nvPr/>
        </p:nvSpPr>
        <p:spPr bwMode="auto">
          <a:xfrm>
            <a:off x="512763" y="436563"/>
            <a:ext cx="436562" cy="331787"/>
          </a:xfrm>
          <a:custGeom>
            <a:avLst/>
            <a:gdLst>
              <a:gd name="T0" fmla="*/ 2147483647 w 71"/>
              <a:gd name="T1" fmla="*/ 0 h 54"/>
              <a:gd name="T2" fmla="*/ 2147483647 w 71"/>
              <a:gd name="T3" fmla="*/ 0 h 54"/>
              <a:gd name="T4" fmla="*/ 0 w 71"/>
              <a:gd name="T5" fmla="*/ 2147483647 h 54"/>
              <a:gd name="T6" fmla="*/ 0 w 71"/>
              <a:gd name="T7" fmla="*/ 2147483647 h 54"/>
              <a:gd name="T8" fmla="*/ 2147483647 w 71"/>
              <a:gd name="T9" fmla="*/ 2147483647 h 54"/>
              <a:gd name="T10" fmla="*/ 2147483647 w 71"/>
              <a:gd name="T11" fmla="*/ 2147483647 h 54"/>
              <a:gd name="T12" fmla="*/ 2147483647 w 71"/>
              <a:gd name="T13" fmla="*/ 2147483647 h 54"/>
              <a:gd name="T14" fmla="*/ 2147483647 w 71"/>
              <a:gd name="T15" fmla="*/ 2147483647 h 54"/>
              <a:gd name="T16" fmla="*/ 2147483647 w 71"/>
              <a:gd name="T17" fmla="*/ 2147483647 h 54"/>
              <a:gd name="T18" fmla="*/ 2147483647 w 71"/>
              <a:gd name="T19" fmla="*/ 2147483647 h 54"/>
              <a:gd name="T20" fmla="*/ 2147483647 w 71"/>
              <a:gd name="T21" fmla="*/ 2147483647 h 54"/>
              <a:gd name="T22" fmla="*/ 2147483647 w 71"/>
              <a:gd name="T23" fmla="*/ 2147483647 h 54"/>
              <a:gd name="T24" fmla="*/ 2147483647 w 71"/>
              <a:gd name="T25" fmla="*/ 2147483647 h 54"/>
              <a:gd name="T26" fmla="*/ 2147483647 w 71"/>
              <a:gd name="T27" fmla="*/ 2147483647 h 54"/>
              <a:gd name="T28" fmla="*/ 2147483647 w 71"/>
              <a:gd name="T29" fmla="*/ 2147483647 h 54"/>
              <a:gd name="T30" fmla="*/ 2147483647 w 71"/>
              <a:gd name="T31" fmla="*/ 2147483647 h 54"/>
              <a:gd name="T32" fmla="*/ 2147483647 w 71"/>
              <a:gd name="T33" fmla="*/ 2147483647 h 54"/>
              <a:gd name="T34" fmla="*/ 2147483647 w 71"/>
              <a:gd name="T35" fmla="*/ 2147483647 h 54"/>
              <a:gd name="T36" fmla="*/ 2147483647 w 71"/>
              <a:gd name="T37" fmla="*/ 0 h 54"/>
              <a:gd name="T38" fmla="*/ 2147483647 w 71"/>
              <a:gd name="T39" fmla="*/ 2147483647 h 54"/>
              <a:gd name="T40" fmla="*/ 2147483647 w 71"/>
              <a:gd name="T41" fmla="*/ 2147483647 h 54"/>
              <a:gd name="T42" fmla="*/ 2147483647 w 71"/>
              <a:gd name="T43" fmla="*/ 2147483647 h 54"/>
              <a:gd name="T44" fmla="*/ 2147483647 w 71"/>
              <a:gd name="T45" fmla="*/ 2147483647 h 54"/>
              <a:gd name="T46" fmla="*/ 2147483647 w 71"/>
              <a:gd name="T47" fmla="*/ 2147483647 h 54"/>
              <a:gd name="T48" fmla="*/ 2147483647 w 71"/>
              <a:gd name="T49" fmla="*/ 2147483647 h 54"/>
              <a:gd name="T50" fmla="*/ 2147483647 w 71"/>
              <a:gd name="T51" fmla="*/ 2147483647 h 54"/>
              <a:gd name="T52" fmla="*/ 2147483647 w 71"/>
              <a:gd name="T53" fmla="*/ 2147483647 h 54"/>
              <a:gd name="T54" fmla="*/ 2147483647 w 71"/>
              <a:gd name="T55" fmla="*/ 2147483647 h 54"/>
              <a:gd name="T56" fmla="*/ 2147483647 w 71"/>
              <a:gd name="T57" fmla="*/ 2147483647 h 5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71"/>
              <a:gd name="T88" fmla="*/ 0 h 54"/>
              <a:gd name="T89" fmla="*/ 71 w 71"/>
              <a:gd name="T90" fmla="*/ 54 h 54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71" h="54">
                <a:moveTo>
                  <a:pt x="68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4"/>
                  <a:pt x="2" y="45"/>
                  <a:pt x="4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52"/>
                  <a:pt x="24" y="52"/>
                  <a:pt x="24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6" y="52"/>
                  <a:pt x="16" y="53"/>
                  <a:pt x="16" y="53"/>
                </a:cubicBezTo>
                <a:cubicBezTo>
                  <a:pt x="16" y="54"/>
                  <a:pt x="16" y="54"/>
                  <a:pt x="17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4"/>
                  <a:pt x="56" y="54"/>
                  <a:pt x="56" y="53"/>
                </a:cubicBezTo>
                <a:cubicBezTo>
                  <a:pt x="56" y="53"/>
                  <a:pt x="56" y="52"/>
                  <a:pt x="55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45"/>
                  <a:pt x="48" y="45"/>
                  <a:pt x="48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70" y="45"/>
                  <a:pt x="71" y="44"/>
                  <a:pt x="71" y="42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70" y="0"/>
                  <a:pt x="68" y="0"/>
                </a:cubicBezTo>
                <a:close/>
                <a:moveTo>
                  <a:pt x="59" y="42"/>
                </a:moveTo>
                <a:cubicBezTo>
                  <a:pt x="58" y="42"/>
                  <a:pt x="58" y="41"/>
                  <a:pt x="58" y="41"/>
                </a:cubicBezTo>
                <a:cubicBezTo>
                  <a:pt x="58" y="41"/>
                  <a:pt x="58" y="40"/>
                  <a:pt x="59" y="40"/>
                </a:cubicBezTo>
                <a:cubicBezTo>
                  <a:pt x="59" y="40"/>
                  <a:pt x="60" y="41"/>
                  <a:pt x="60" y="41"/>
                </a:cubicBezTo>
                <a:cubicBezTo>
                  <a:pt x="60" y="41"/>
                  <a:pt x="59" y="42"/>
                  <a:pt x="59" y="42"/>
                </a:cubicBezTo>
                <a:close/>
                <a:moveTo>
                  <a:pt x="68" y="37"/>
                </a:moveTo>
                <a:cubicBezTo>
                  <a:pt x="4" y="37"/>
                  <a:pt x="4" y="37"/>
                  <a:pt x="4" y="37"/>
                </a:cubicBezTo>
                <a:cubicBezTo>
                  <a:pt x="4" y="4"/>
                  <a:pt x="4" y="4"/>
                  <a:pt x="4" y="4"/>
                </a:cubicBezTo>
                <a:cubicBezTo>
                  <a:pt x="68" y="4"/>
                  <a:pt x="68" y="4"/>
                  <a:pt x="68" y="4"/>
                </a:cubicBezTo>
                <a:lnTo>
                  <a:pt x="68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8" name="文本框 9"/>
          <p:cNvSpPr>
            <a:spLocks noChangeArrowheads="1"/>
          </p:cNvSpPr>
          <p:nvPr/>
        </p:nvSpPr>
        <p:spPr bwMode="auto">
          <a:xfrm>
            <a:off x="2228850" y="409575"/>
            <a:ext cx="2376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真情大回馈</a:t>
            </a:r>
          </a:p>
        </p:txBody>
      </p:sp>
      <p:grpSp>
        <p:nvGrpSpPr>
          <p:cNvPr id="18439" name="Group 6"/>
          <p:cNvGrpSpPr>
            <a:grpSpLocks/>
          </p:cNvGrpSpPr>
          <p:nvPr/>
        </p:nvGrpSpPr>
        <p:grpSpPr bwMode="auto">
          <a:xfrm>
            <a:off x="-26988" y="1270000"/>
            <a:ext cx="12218988" cy="1341438"/>
            <a:chOff x="0" y="0"/>
            <a:chExt cx="12221029" cy="1340768"/>
          </a:xfrm>
        </p:grpSpPr>
        <p:sp>
          <p:nvSpPr>
            <p:cNvPr id="18572" name="矩形 51"/>
            <p:cNvSpPr>
              <a:spLocks noChangeArrowheads="1"/>
            </p:cNvSpPr>
            <p:nvPr/>
          </p:nvSpPr>
          <p:spPr bwMode="auto">
            <a:xfrm>
              <a:off x="0" y="0"/>
              <a:ext cx="12221029" cy="1340768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8573" name="文本框 5"/>
            <p:cNvSpPr>
              <a:spLocks noChangeArrowheads="1"/>
            </p:cNvSpPr>
            <p:nvPr/>
          </p:nvSpPr>
          <p:spPr bwMode="auto">
            <a:xfrm>
              <a:off x="335360" y="70815"/>
              <a:ext cx="1188566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中色块与形状都是手工绘制的，更改配色，自由组合绝对没有问题。</a:t>
              </a:r>
              <a:endParaRPr 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的风格清新活泼亮丽，能够让你在展示中与众不同，脱颖而出。扁平化作品为当下时尚最潮流，无论是苹果</a:t>
              </a: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IOS7</a:t>
              </a:r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系统还是</a:t>
              </a: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WIN8</a:t>
              </a:r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系统均采用此风格。</a:t>
              </a:r>
              <a:endParaRPr 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作品中有许许多多精美手绘图标与商务人物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（任何部位都可以改色），</a:t>
              </a:r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以下做一些小展示，更多精彩，期待您下载后发掘。</a:t>
              </a:r>
            </a:p>
          </p:txBody>
        </p:sp>
      </p:grpSp>
      <p:grpSp>
        <p:nvGrpSpPr>
          <p:cNvPr id="18440" name="Group 9"/>
          <p:cNvGrpSpPr>
            <a:grpSpLocks/>
          </p:cNvGrpSpPr>
          <p:nvPr/>
        </p:nvGrpSpPr>
        <p:grpSpPr bwMode="auto">
          <a:xfrm>
            <a:off x="4130675" y="2921000"/>
            <a:ext cx="844550" cy="2489200"/>
            <a:chOff x="0" y="0"/>
            <a:chExt cx="1974850" cy="5816600"/>
          </a:xfrm>
        </p:grpSpPr>
        <p:sp>
          <p:nvSpPr>
            <p:cNvPr id="18545" name="Freeform 184"/>
            <p:cNvSpPr>
              <a:spLocks noChangeArrowheads="1"/>
            </p:cNvSpPr>
            <p:nvPr/>
          </p:nvSpPr>
          <p:spPr bwMode="auto">
            <a:xfrm>
              <a:off x="458788" y="4354512"/>
              <a:ext cx="34925" cy="33338"/>
            </a:xfrm>
            <a:custGeom>
              <a:avLst/>
              <a:gdLst>
                <a:gd name="T0" fmla="*/ 2147483647 w 1"/>
                <a:gd name="T1" fmla="*/ 2147483647 h 1"/>
                <a:gd name="T2" fmla="*/ 2147483647 w 1"/>
                <a:gd name="T3" fmla="*/ 0 h 1"/>
                <a:gd name="T4" fmla="*/ 2147483647 w 1"/>
                <a:gd name="T5" fmla="*/ 2147483647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6" name="Freeform 185"/>
            <p:cNvSpPr>
              <a:spLocks noChangeArrowheads="1"/>
            </p:cNvSpPr>
            <p:nvPr/>
          </p:nvSpPr>
          <p:spPr bwMode="auto">
            <a:xfrm>
              <a:off x="1409700" y="1157287"/>
              <a:ext cx="565150" cy="1733550"/>
            </a:xfrm>
            <a:custGeom>
              <a:avLst/>
              <a:gdLst>
                <a:gd name="T0" fmla="*/ 2147483647 w 16"/>
                <a:gd name="T1" fmla="*/ 2147483647 h 51"/>
                <a:gd name="T2" fmla="*/ 2147483647 w 16"/>
                <a:gd name="T3" fmla="*/ 2147483647 h 51"/>
                <a:gd name="T4" fmla="*/ 2147483647 w 16"/>
                <a:gd name="T5" fmla="*/ 2147483647 h 51"/>
                <a:gd name="T6" fmla="*/ 2147483647 w 16"/>
                <a:gd name="T7" fmla="*/ 2147483647 h 51"/>
                <a:gd name="T8" fmla="*/ 2147483647 w 16"/>
                <a:gd name="T9" fmla="*/ 2147483647 h 51"/>
                <a:gd name="T10" fmla="*/ 2147483647 w 16"/>
                <a:gd name="T11" fmla="*/ 2147483647 h 51"/>
                <a:gd name="T12" fmla="*/ 2147483647 w 16"/>
                <a:gd name="T13" fmla="*/ 2147483647 h 51"/>
                <a:gd name="T14" fmla="*/ 2147483647 w 16"/>
                <a:gd name="T15" fmla="*/ 2147483647 h 51"/>
                <a:gd name="T16" fmla="*/ 2147483647 w 16"/>
                <a:gd name="T17" fmla="*/ 0 h 51"/>
                <a:gd name="T18" fmla="*/ 2147483647 w 16"/>
                <a:gd name="T19" fmla="*/ 2147483647 h 51"/>
                <a:gd name="T20" fmla="*/ 2147483647 w 16"/>
                <a:gd name="T21" fmla="*/ 2147483647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51"/>
                <a:gd name="T35" fmla="*/ 16 w 16"/>
                <a:gd name="T36" fmla="*/ 51 h 5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51">
                  <a:moveTo>
                    <a:pt x="4" y="44"/>
                  </a:move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10" y="45"/>
                    <a:pt x="9" y="44"/>
                  </a:cubicBezTo>
                  <a:cubicBezTo>
                    <a:pt x="9" y="42"/>
                    <a:pt x="11" y="45"/>
                    <a:pt x="14" y="42"/>
                  </a:cubicBezTo>
                  <a:cubicBezTo>
                    <a:pt x="16" y="40"/>
                    <a:pt x="14" y="36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2" y="10"/>
                    <a:pt x="12" y="9"/>
                  </a:cubicBezTo>
                  <a:cubicBezTo>
                    <a:pt x="12" y="7"/>
                    <a:pt x="12" y="1"/>
                    <a:pt x="10" y="0"/>
                  </a:cubicBezTo>
                  <a:cubicBezTo>
                    <a:pt x="10" y="0"/>
                    <a:pt x="0" y="27"/>
                    <a:pt x="1" y="29"/>
                  </a:cubicBezTo>
                  <a:cubicBezTo>
                    <a:pt x="1" y="31"/>
                    <a:pt x="4" y="44"/>
                    <a:pt x="4" y="44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7" name="Freeform 186"/>
            <p:cNvSpPr>
              <a:spLocks noChangeArrowheads="1"/>
            </p:cNvSpPr>
            <p:nvPr/>
          </p:nvSpPr>
          <p:spPr bwMode="auto">
            <a:xfrm>
              <a:off x="0" y="1157287"/>
              <a:ext cx="493713" cy="1631950"/>
            </a:xfrm>
            <a:custGeom>
              <a:avLst/>
              <a:gdLst>
                <a:gd name="T0" fmla="*/ 2147483647 w 14"/>
                <a:gd name="T1" fmla="*/ 0 h 48"/>
                <a:gd name="T2" fmla="*/ 2147483647 w 14"/>
                <a:gd name="T3" fmla="*/ 2147483647 h 48"/>
                <a:gd name="T4" fmla="*/ 2147483647 w 14"/>
                <a:gd name="T5" fmla="*/ 2147483647 h 48"/>
                <a:gd name="T6" fmla="*/ 2147483647 w 14"/>
                <a:gd name="T7" fmla="*/ 2147483647 h 48"/>
                <a:gd name="T8" fmla="*/ 2147483647 w 14"/>
                <a:gd name="T9" fmla="*/ 2147483647 h 48"/>
                <a:gd name="T10" fmla="*/ 2147483647 w 14"/>
                <a:gd name="T11" fmla="*/ 2147483647 h 48"/>
                <a:gd name="T12" fmla="*/ 2147483647 w 14"/>
                <a:gd name="T13" fmla="*/ 2147483647 h 48"/>
                <a:gd name="T14" fmla="*/ 2147483647 w 14"/>
                <a:gd name="T15" fmla="*/ 2147483647 h 48"/>
                <a:gd name="T16" fmla="*/ 2147483647 w 14"/>
                <a:gd name="T17" fmla="*/ 2147483647 h 48"/>
                <a:gd name="T18" fmla="*/ 2147483647 w 14"/>
                <a:gd name="T19" fmla="*/ 2147483647 h 48"/>
                <a:gd name="T20" fmla="*/ 2147483647 w 14"/>
                <a:gd name="T21" fmla="*/ 0 h 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48"/>
                <a:gd name="T35" fmla="*/ 14 w 14"/>
                <a:gd name="T36" fmla="*/ 48 h 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48">
                  <a:moveTo>
                    <a:pt x="8" y="0"/>
                  </a:moveTo>
                  <a:cubicBezTo>
                    <a:pt x="8" y="0"/>
                    <a:pt x="7" y="6"/>
                    <a:pt x="6" y="9"/>
                  </a:cubicBezTo>
                  <a:cubicBezTo>
                    <a:pt x="6" y="11"/>
                    <a:pt x="3" y="22"/>
                    <a:pt x="2" y="23"/>
                  </a:cubicBezTo>
                  <a:cubicBezTo>
                    <a:pt x="1" y="24"/>
                    <a:pt x="0" y="30"/>
                    <a:pt x="2" y="32"/>
                  </a:cubicBezTo>
                  <a:cubicBezTo>
                    <a:pt x="4" y="33"/>
                    <a:pt x="5" y="36"/>
                    <a:pt x="5" y="38"/>
                  </a:cubicBezTo>
                  <a:cubicBezTo>
                    <a:pt x="4" y="39"/>
                    <a:pt x="2" y="40"/>
                    <a:pt x="5" y="42"/>
                  </a:cubicBezTo>
                  <a:cubicBezTo>
                    <a:pt x="7" y="44"/>
                    <a:pt x="5" y="48"/>
                    <a:pt x="8" y="48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9"/>
                    <a:pt x="11" y="5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8" name="Freeform 187"/>
            <p:cNvSpPr>
              <a:spLocks noChangeArrowheads="1"/>
            </p:cNvSpPr>
            <p:nvPr/>
          </p:nvSpPr>
          <p:spPr bwMode="auto">
            <a:xfrm>
              <a:off x="71438" y="5443537"/>
              <a:ext cx="493713" cy="3730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2147483647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2147483647 w 14"/>
                <a:gd name="T9" fmla="*/ 2147483647 h 11"/>
                <a:gd name="T10" fmla="*/ 2147483647 w 14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1"/>
                <a:gd name="T20" fmla="*/ 14 w 14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1">
                  <a:moveTo>
                    <a:pt x="5" y="0"/>
                  </a:moveTo>
                  <a:cubicBezTo>
                    <a:pt x="5" y="0"/>
                    <a:pt x="0" y="6"/>
                    <a:pt x="1" y="9"/>
                  </a:cubicBezTo>
                  <a:cubicBezTo>
                    <a:pt x="1" y="9"/>
                    <a:pt x="12" y="11"/>
                    <a:pt x="12" y="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4" y="6"/>
                    <a:pt x="14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9" name="Freeform 188"/>
            <p:cNvSpPr>
              <a:spLocks noChangeArrowheads="1"/>
            </p:cNvSpPr>
            <p:nvPr/>
          </p:nvSpPr>
          <p:spPr bwMode="auto">
            <a:xfrm>
              <a:off x="1374775" y="5340350"/>
              <a:ext cx="528638" cy="476250"/>
            </a:xfrm>
            <a:custGeom>
              <a:avLst/>
              <a:gdLst>
                <a:gd name="T0" fmla="*/ 0 w 15"/>
                <a:gd name="T1" fmla="*/ 2147483647 h 14"/>
                <a:gd name="T2" fmla="*/ 0 w 15"/>
                <a:gd name="T3" fmla="*/ 2147483647 h 14"/>
                <a:gd name="T4" fmla="*/ 2147483647 w 15"/>
                <a:gd name="T5" fmla="*/ 2147483647 h 14"/>
                <a:gd name="T6" fmla="*/ 2147483647 w 15"/>
                <a:gd name="T7" fmla="*/ 2147483647 h 14"/>
                <a:gd name="T8" fmla="*/ 2147483647 w 15"/>
                <a:gd name="T9" fmla="*/ 2147483647 h 14"/>
                <a:gd name="T10" fmla="*/ 2147483647 w 15"/>
                <a:gd name="T11" fmla="*/ 2147483647 h 14"/>
                <a:gd name="T12" fmla="*/ 2147483647 w 15"/>
                <a:gd name="T13" fmla="*/ 2147483647 h 14"/>
                <a:gd name="T14" fmla="*/ 2147483647 w 15"/>
                <a:gd name="T15" fmla="*/ 2147483647 h 14"/>
                <a:gd name="T16" fmla="*/ 0 w 15"/>
                <a:gd name="T17" fmla="*/ 2147483647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4"/>
                <a:gd name="T29" fmla="*/ 15 w 15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4">
                  <a:moveTo>
                    <a:pt x="0" y="3"/>
                  </a:moveTo>
                  <a:cubicBezTo>
                    <a:pt x="0" y="3"/>
                    <a:pt x="0" y="6"/>
                    <a:pt x="0" y="8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5" y="10"/>
                    <a:pt x="5" y="12"/>
                    <a:pt x="5" y="12"/>
                  </a:cubicBezTo>
                  <a:cubicBezTo>
                    <a:pt x="6" y="13"/>
                    <a:pt x="5" y="12"/>
                    <a:pt x="5" y="12"/>
                  </a:cubicBezTo>
                  <a:cubicBezTo>
                    <a:pt x="5" y="12"/>
                    <a:pt x="13" y="14"/>
                    <a:pt x="15" y="1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0" y="5"/>
                    <a:pt x="9" y="3"/>
                  </a:cubicBezTo>
                  <a:cubicBezTo>
                    <a:pt x="9" y="0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0" name="Freeform 189"/>
            <p:cNvSpPr>
              <a:spLocks noChangeArrowheads="1"/>
            </p:cNvSpPr>
            <p:nvPr/>
          </p:nvSpPr>
          <p:spPr bwMode="auto">
            <a:xfrm>
              <a:off x="1409700" y="1258887"/>
              <a:ext cx="493713" cy="1223963"/>
            </a:xfrm>
            <a:custGeom>
              <a:avLst/>
              <a:gdLst>
                <a:gd name="T0" fmla="*/ 2147483647 w 14"/>
                <a:gd name="T1" fmla="*/ 2147483647 h 36"/>
                <a:gd name="T2" fmla="*/ 2147483647 w 14"/>
                <a:gd name="T3" fmla="*/ 2147483647 h 36"/>
                <a:gd name="T4" fmla="*/ 2147483647 w 14"/>
                <a:gd name="T5" fmla="*/ 2147483647 h 36"/>
                <a:gd name="T6" fmla="*/ 2147483647 w 14"/>
                <a:gd name="T7" fmla="*/ 2147483647 h 36"/>
                <a:gd name="T8" fmla="*/ 2147483647 w 14"/>
                <a:gd name="T9" fmla="*/ 2147483647 h 36"/>
                <a:gd name="T10" fmla="*/ 2147483647 w 14"/>
                <a:gd name="T11" fmla="*/ 2147483647 h 36"/>
                <a:gd name="T12" fmla="*/ 2147483647 w 14"/>
                <a:gd name="T13" fmla="*/ 2147483647 h 36"/>
                <a:gd name="T14" fmla="*/ 2147483647 w 14"/>
                <a:gd name="T15" fmla="*/ 0 h 36"/>
                <a:gd name="T16" fmla="*/ 2147483647 w 14"/>
                <a:gd name="T17" fmla="*/ 2147483647 h 36"/>
                <a:gd name="T18" fmla="*/ 0 w 14"/>
                <a:gd name="T19" fmla="*/ 2147483647 h 36"/>
                <a:gd name="T20" fmla="*/ 2147483647 w 14"/>
                <a:gd name="T21" fmla="*/ 2147483647 h 36"/>
                <a:gd name="T22" fmla="*/ 2147483647 w 14"/>
                <a:gd name="T23" fmla="*/ 2147483647 h 36"/>
                <a:gd name="T24" fmla="*/ 2147483647 w 14"/>
                <a:gd name="T25" fmla="*/ 2147483647 h 36"/>
                <a:gd name="T26" fmla="*/ 2147483647 w 14"/>
                <a:gd name="T27" fmla="*/ 2147483647 h 36"/>
                <a:gd name="T28" fmla="*/ 2147483647 w 14"/>
                <a:gd name="T29" fmla="*/ 2147483647 h 36"/>
                <a:gd name="T30" fmla="*/ 2147483647 w 14"/>
                <a:gd name="T31" fmla="*/ 2147483647 h 36"/>
                <a:gd name="T32" fmla="*/ 2147483647 w 14"/>
                <a:gd name="T33" fmla="*/ 2147483647 h 36"/>
                <a:gd name="T34" fmla="*/ 2147483647 w 14"/>
                <a:gd name="T35" fmla="*/ 2147483647 h 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"/>
                <a:gd name="T55" fmla="*/ 0 h 36"/>
                <a:gd name="T56" fmla="*/ 14 w 14"/>
                <a:gd name="T57" fmla="*/ 36 h 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" h="36">
                  <a:moveTo>
                    <a:pt x="3" y="27"/>
                  </a:moveTo>
                  <a:cubicBezTo>
                    <a:pt x="3" y="27"/>
                    <a:pt x="4" y="25"/>
                    <a:pt x="6" y="25"/>
                  </a:cubicBezTo>
                  <a:cubicBezTo>
                    <a:pt x="6" y="25"/>
                    <a:pt x="4" y="24"/>
                    <a:pt x="6" y="24"/>
                  </a:cubicBezTo>
                  <a:cubicBezTo>
                    <a:pt x="7" y="23"/>
                    <a:pt x="8" y="22"/>
                    <a:pt x="11" y="24"/>
                  </a:cubicBezTo>
                  <a:cubicBezTo>
                    <a:pt x="11" y="24"/>
                    <a:pt x="10" y="21"/>
                    <a:pt x="6" y="21"/>
                  </a:cubicBezTo>
                  <a:cubicBezTo>
                    <a:pt x="6" y="21"/>
                    <a:pt x="6" y="19"/>
                    <a:pt x="8" y="18"/>
                  </a:cubicBezTo>
                  <a:cubicBezTo>
                    <a:pt x="10" y="17"/>
                    <a:pt x="7" y="13"/>
                    <a:pt x="9" y="12"/>
                  </a:cubicBezTo>
                  <a:cubicBezTo>
                    <a:pt x="11" y="10"/>
                    <a:pt x="9" y="0"/>
                    <a:pt x="9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9"/>
                    <a:pt x="0" y="25"/>
                    <a:pt x="0" y="26"/>
                  </a:cubicBezTo>
                  <a:cubicBezTo>
                    <a:pt x="0" y="27"/>
                    <a:pt x="1" y="32"/>
                    <a:pt x="2" y="36"/>
                  </a:cubicBezTo>
                  <a:cubicBezTo>
                    <a:pt x="3" y="35"/>
                    <a:pt x="5" y="34"/>
                    <a:pt x="6" y="35"/>
                  </a:cubicBezTo>
                  <a:cubicBezTo>
                    <a:pt x="6" y="35"/>
                    <a:pt x="3" y="27"/>
                    <a:pt x="4" y="27"/>
                  </a:cubicBezTo>
                  <a:cubicBezTo>
                    <a:pt x="4" y="27"/>
                    <a:pt x="11" y="29"/>
                    <a:pt x="12" y="31"/>
                  </a:cubicBezTo>
                  <a:cubicBezTo>
                    <a:pt x="12" y="31"/>
                    <a:pt x="12" y="32"/>
                    <a:pt x="13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9"/>
                    <a:pt x="7" y="27"/>
                    <a:pt x="3" y="27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1" name="Freeform 190"/>
            <p:cNvSpPr>
              <a:spLocks noChangeArrowheads="1"/>
            </p:cNvSpPr>
            <p:nvPr/>
          </p:nvSpPr>
          <p:spPr bwMode="auto">
            <a:xfrm>
              <a:off x="1481138" y="2517775"/>
              <a:ext cx="211138" cy="134938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2147483647 h 4"/>
                <a:gd name="T4" fmla="*/ 2147483647 w 6"/>
                <a:gd name="T5" fmla="*/ 2147483647 h 4"/>
                <a:gd name="T6" fmla="*/ 0 w 6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4"/>
                <a:gd name="T14" fmla="*/ 6 w 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4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2" y="1"/>
                    <a:pt x="4" y="1"/>
                    <a:pt x="6" y="4"/>
                  </a:cubicBezTo>
                  <a:cubicBezTo>
                    <a:pt x="6" y="4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2" name="Freeform 191"/>
            <p:cNvSpPr>
              <a:spLocks noChangeArrowheads="1"/>
            </p:cNvSpPr>
            <p:nvPr/>
          </p:nvSpPr>
          <p:spPr bwMode="auto">
            <a:xfrm>
              <a:off x="36513" y="1258887"/>
              <a:ext cx="457200" cy="1020763"/>
            </a:xfrm>
            <a:custGeom>
              <a:avLst/>
              <a:gdLst>
                <a:gd name="T0" fmla="*/ 2147483647 w 13"/>
                <a:gd name="T1" fmla="*/ 0 h 30"/>
                <a:gd name="T2" fmla="*/ 2147483647 w 13"/>
                <a:gd name="T3" fmla="*/ 2147483647 h 30"/>
                <a:gd name="T4" fmla="*/ 2147483647 w 13"/>
                <a:gd name="T5" fmla="*/ 2147483647 h 30"/>
                <a:gd name="T6" fmla="*/ 2147483647 w 13"/>
                <a:gd name="T7" fmla="*/ 2147483647 h 30"/>
                <a:gd name="T8" fmla="*/ 2147483647 w 13"/>
                <a:gd name="T9" fmla="*/ 2147483647 h 30"/>
                <a:gd name="T10" fmla="*/ 2147483647 w 13"/>
                <a:gd name="T11" fmla="*/ 2147483647 h 30"/>
                <a:gd name="T12" fmla="*/ 2147483647 w 13"/>
                <a:gd name="T13" fmla="*/ 2147483647 h 30"/>
                <a:gd name="T14" fmla="*/ 2147483647 w 13"/>
                <a:gd name="T15" fmla="*/ 2147483647 h 30"/>
                <a:gd name="T16" fmla="*/ 0 w 13"/>
                <a:gd name="T17" fmla="*/ 2147483647 h 30"/>
                <a:gd name="T18" fmla="*/ 2147483647 w 13"/>
                <a:gd name="T19" fmla="*/ 2147483647 h 30"/>
                <a:gd name="T20" fmla="*/ 2147483647 w 13"/>
                <a:gd name="T21" fmla="*/ 2147483647 h 30"/>
                <a:gd name="T22" fmla="*/ 2147483647 w 13"/>
                <a:gd name="T23" fmla="*/ 2147483647 h 30"/>
                <a:gd name="T24" fmla="*/ 2147483647 w 13"/>
                <a:gd name="T25" fmla="*/ 2147483647 h 30"/>
                <a:gd name="T26" fmla="*/ 2147483647 w 13"/>
                <a:gd name="T27" fmla="*/ 2147483647 h 30"/>
                <a:gd name="T28" fmla="*/ 2147483647 w 13"/>
                <a:gd name="T29" fmla="*/ 2147483647 h 30"/>
                <a:gd name="T30" fmla="*/ 2147483647 w 13"/>
                <a:gd name="T31" fmla="*/ 0 h 3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30"/>
                <a:gd name="T50" fmla="*/ 13 w 13"/>
                <a:gd name="T51" fmla="*/ 30 h 3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30">
                  <a:moveTo>
                    <a:pt x="9" y="0"/>
                  </a:moveTo>
                  <a:cubicBezTo>
                    <a:pt x="9" y="3"/>
                    <a:pt x="9" y="11"/>
                    <a:pt x="10" y="13"/>
                  </a:cubicBezTo>
                  <a:cubicBezTo>
                    <a:pt x="12" y="16"/>
                    <a:pt x="11" y="18"/>
                    <a:pt x="11" y="18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8" y="18"/>
                    <a:pt x="6" y="16"/>
                  </a:cubicBezTo>
                  <a:cubicBezTo>
                    <a:pt x="6" y="16"/>
                    <a:pt x="7" y="20"/>
                    <a:pt x="9" y="21"/>
                  </a:cubicBezTo>
                  <a:cubicBezTo>
                    <a:pt x="9" y="21"/>
                    <a:pt x="1" y="20"/>
                    <a:pt x="1" y="22"/>
                  </a:cubicBezTo>
                  <a:cubicBezTo>
                    <a:pt x="1" y="22"/>
                    <a:pt x="1" y="23"/>
                    <a:pt x="0" y="23"/>
                  </a:cubicBezTo>
                  <a:cubicBezTo>
                    <a:pt x="0" y="23"/>
                    <a:pt x="5" y="21"/>
                    <a:pt x="9" y="24"/>
                  </a:cubicBezTo>
                  <a:cubicBezTo>
                    <a:pt x="9" y="24"/>
                    <a:pt x="3" y="24"/>
                    <a:pt x="2" y="27"/>
                  </a:cubicBezTo>
                  <a:cubicBezTo>
                    <a:pt x="2" y="27"/>
                    <a:pt x="7" y="24"/>
                    <a:pt x="11" y="26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6"/>
                    <a:pt x="10" y="2"/>
                  </a:cubicBezTo>
                  <a:cubicBezTo>
                    <a:pt x="10" y="1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3" name="Freeform 192"/>
            <p:cNvSpPr>
              <a:spLocks noChangeArrowheads="1"/>
            </p:cNvSpPr>
            <p:nvPr/>
          </p:nvSpPr>
          <p:spPr bwMode="auto">
            <a:xfrm>
              <a:off x="176213" y="2279650"/>
              <a:ext cx="317500" cy="238125"/>
            </a:xfrm>
            <a:custGeom>
              <a:avLst/>
              <a:gdLst>
                <a:gd name="T0" fmla="*/ 0 w 9"/>
                <a:gd name="T1" fmla="*/ 2147483647 h 7"/>
                <a:gd name="T2" fmla="*/ 2147483647 w 9"/>
                <a:gd name="T3" fmla="*/ 2147483647 h 7"/>
                <a:gd name="T4" fmla="*/ 2147483647 w 9"/>
                <a:gd name="T5" fmla="*/ 0 h 7"/>
                <a:gd name="T6" fmla="*/ 0 w 9"/>
                <a:gd name="T7" fmla="*/ 2147483647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7"/>
                <a:gd name="T14" fmla="*/ 9 w 9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7">
                  <a:moveTo>
                    <a:pt x="0" y="7"/>
                  </a:moveTo>
                  <a:cubicBezTo>
                    <a:pt x="0" y="7"/>
                    <a:pt x="5" y="3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4" name="Freeform 193"/>
            <p:cNvSpPr>
              <a:spLocks noChangeArrowheads="1"/>
            </p:cNvSpPr>
            <p:nvPr/>
          </p:nvSpPr>
          <p:spPr bwMode="auto">
            <a:xfrm>
              <a:off x="141288" y="2312987"/>
              <a:ext cx="1657350" cy="3300413"/>
            </a:xfrm>
            <a:custGeom>
              <a:avLst/>
              <a:gdLst>
                <a:gd name="T0" fmla="*/ 2147483647 w 47"/>
                <a:gd name="T1" fmla="*/ 2147483647 h 97"/>
                <a:gd name="T2" fmla="*/ 2147483647 w 47"/>
                <a:gd name="T3" fmla="*/ 2147483647 h 97"/>
                <a:gd name="T4" fmla="*/ 2147483647 w 47"/>
                <a:gd name="T5" fmla="*/ 2147483647 h 97"/>
                <a:gd name="T6" fmla="*/ 2147483647 w 47"/>
                <a:gd name="T7" fmla="*/ 2147483647 h 97"/>
                <a:gd name="T8" fmla="*/ 2147483647 w 47"/>
                <a:gd name="T9" fmla="*/ 2147483647 h 97"/>
                <a:gd name="T10" fmla="*/ 2147483647 w 47"/>
                <a:gd name="T11" fmla="*/ 2147483647 h 97"/>
                <a:gd name="T12" fmla="*/ 2147483647 w 47"/>
                <a:gd name="T13" fmla="*/ 2147483647 h 97"/>
                <a:gd name="T14" fmla="*/ 2147483647 w 47"/>
                <a:gd name="T15" fmla="*/ 2147483647 h 97"/>
                <a:gd name="T16" fmla="*/ 2147483647 w 47"/>
                <a:gd name="T17" fmla="*/ 2147483647 h 97"/>
                <a:gd name="T18" fmla="*/ 2147483647 w 47"/>
                <a:gd name="T19" fmla="*/ 2147483647 h 97"/>
                <a:gd name="T20" fmla="*/ 2147483647 w 47"/>
                <a:gd name="T21" fmla="*/ 2147483647 h 97"/>
                <a:gd name="T22" fmla="*/ 2147483647 w 47"/>
                <a:gd name="T23" fmla="*/ 2147483647 h 97"/>
                <a:gd name="T24" fmla="*/ 2147483647 w 47"/>
                <a:gd name="T25" fmla="*/ 2147483647 h 97"/>
                <a:gd name="T26" fmla="*/ 2147483647 w 47"/>
                <a:gd name="T27" fmla="*/ 2147483647 h 97"/>
                <a:gd name="T28" fmla="*/ 2147483647 w 47"/>
                <a:gd name="T29" fmla="*/ 2147483647 h 97"/>
                <a:gd name="T30" fmla="*/ 2147483647 w 47"/>
                <a:gd name="T31" fmla="*/ 2147483647 h 97"/>
                <a:gd name="T32" fmla="*/ 2147483647 w 47"/>
                <a:gd name="T33" fmla="*/ 0 h 97"/>
                <a:gd name="T34" fmla="*/ 2147483647 w 47"/>
                <a:gd name="T35" fmla="*/ 2147483647 h 97"/>
                <a:gd name="T36" fmla="*/ 2147483647 w 47"/>
                <a:gd name="T37" fmla="*/ 2147483647 h 97"/>
                <a:gd name="T38" fmla="*/ 2147483647 w 47"/>
                <a:gd name="T39" fmla="*/ 2147483647 h 97"/>
                <a:gd name="T40" fmla="*/ 2147483647 w 47"/>
                <a:gd name="T41" fmla="*/ 2147483647 h 97"/>
                <a:gd name="T42" fmla="*/ 2147483647 w 47"/>
                <a:gd name="T43" fmla="*/ 2147483647 h 97"/>
                <a:gd name="T44" fmla="*/ 2147483647 w 47"/>
                <a:gd name="T45" fmla="*/ 2147483647 h 97"/>
                <a:gd name="T46" fmla="*/ 2147483647 w 47"/>
                <a:gd name="T47" fmla="*/ 2147483647 h 9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7"/>
                <a:gd name="T73" fmla="*/ 0 h 97"/>
                <a:gd name="T74" fmla="*/ 47 w 47"/>
                <a:gd name="T75" fmla="*/ 97 h 9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7" h="97">
                  <a:moveTo>
                    <a:pt x="2" y="93"/>
                  </a:moveTo>
                  <a:cubicBezTo>
                    <a:pt x="2" y="93"/>
                    <a:pt x="12" y="95"/>
                    <a:pt x="13" y="92"/>
                  </a:cubicBezTo>
                  <a:cubicBezTo>
                    <a:pt x="14" y="89"/>
                    <a:pt x="12" y="81"/>
                    <a:pt x="12" y="81"/>
                  </a:cubicBezTo>
                  <a:cubicBezTo>
                    <a:pt x="12" y="81"/>
                    <a:pt x="17" y="50"/>
                    <a:pt x="17" y="50"/>
                  </a:cubicBezTo>
                  <a:cubicBezTo>
                    <a:pt x="18" y="49"/>
                    <a:pt x="21" y="37"/>
                    <a:pt x="23" y="28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30" y="85"/>
                    <a:pt x="35" y="92"/>
                  </a:cubicBezTo>
                  <a:cubicBezTo>
                    <a:pt x="35" y="92"/>
                    <a:pt x="42" y="97"/>
                    <a:pt x="45" y="93"/>
                  </a:cubicBezTo>
                  <a:cubicBezTo>
                    <a:pt x="45" y="93"/>
                    <a:pt x="47" y="91"/>
                    <a:pt x="45" y="84"/>
                  </a:cubicBezTo>
                  <a:cubicBezTo>
                    <a:pt x="45" y="84"/>
                    <a:pt x="46" y="73"/>
                    <a:pt x="44" y="68"/>
                  </a:cubicBezTo>
                  <a:cubicBezTo>
                    <a:pt x="44" y="68"/>
                    <a:pt x="44" y="49"/>
                    <a:pt x="44" y="45"/>
                  </a:cubicBezTo>
                  <a:cubicBezTo>
                    <a:pt x="44" y="41"/>
                    <a:pt x="42" y="22"/>
                    <a:pt x="43" y="19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28" y="5"/>
                    <a:pt x="23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3" y="11"/>
                    <a:pt x="2" y="1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3" y="37"/>
                    <a:pt x="4" y="42"/>
                  </a:cubicBezTo>
                  <a:cubicBezTo>
                    <a:pt x="4" y="42"/>
                    <a:pt x="2" y="67"/>
                    <a:pt x="2" y="72"/>
                  </a:cubicBezTo>
                  <a:cubicBezTo>
                    <a:pt x="2" y="72"/>
                    <a:pt x="0" y="84"/>
                    <a:pt x="1" y="86"/>
                  </a:cubicBezTo>
                  <a:cubicBezTo>
                    <a:pt x="1" y="88"/>
                    <a:pt x="2" y="93"/>
                    <a:pt x="2" y="93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5" name="Rectangle 194"/>
            <p:cNvSpPr>
              <a:spLocks noChangeArrowheads="1"/>
            </p:cNvSpPr>
            <p:nvPr/>
          </p:nvSpPr>
          <p:spPr bwMode="auto">
            <a:xfrm>
              <a:off x="1198563" y="2789237"/>
              <a:ext cx="1588" cy="349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556" name="Freeform 195"/>
            <p:cNvSpPr>
              <a:spLocks noChangeArrowheads="1"/>
            </p:cNvSpPr>
            <p:nvPr/>
          </p:nvSpPr>
          <p:spPr bwMode="auto">
            <a:xfrm>
              <a:off x="1446213" y="2925762"/>
              <a:ext cx="1" cy="33338"/>
            </a:xfrm>
            <a:custGeom>
              <a:avLst/>
              <a:gdLst>
                <a:gd name="T0" fmla="*/ 0 w 1"/>
                <a:gd name="T1" fmla="*/ 2147483647 h 1"/>
                <a:gd name="T2" fmla="*/ 0 w 1"/>
                <a:gd name="T3" fmla="*/ 0 h 1"/>
                <a:gd name="T4" fmla="*/ 0 w 1"/>
                <a:gd name="T5" fmla="*/ 2147483647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7" name="Freeform 196"/>
            <p:cNvSpPr>
              <a:spLocks noChangeArrowheads="1"/>
            </p:cNvSpPr>
            <p:nvPr/>
          </p:nvSpPr>
          <p:spPr bwMode="auto">
            <a:xfrm>
              <a:off x="1446213" y="3197225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8" name="Freeform 197"/>
            <p:cNvSpPr>
              <a:spLocks noChangeArrowheads="1"/>
            </p:cNvSpPr>
            <p:nvPr/>
          </p:nvSpPr>
          <p:spPr bwMode="auto">
            <a:xfrm>
              <a:off x="212725" y="2586037"/>
              <a:ext cx="1444625" cy="2925763"/>
            </a:xfrm>
            <a:custGeom>
              <a:avLst/>
              <a:gdLst>
                <a:gd name="T0" fmla="*/ 2147483647 w 41"/>
                <a:gd name="T1" fmla="*/ 2147483647 h 86"/>
                <a:gd name="T2" fmla="*/ 2147483647 w 41"/>
                <a:gd name="T3" fmla="*/ 2147483647 h 86"/>
                <a:gd name="T4" fmla="*/ 2147483647 w 41"/>
                <a:gd name="T5" fmla="*/ 2147483647 h 86"/>
                <a:gd name="T6" fmla="*/ 2147483647 w 41"/>
                <a:gd name="T7" fmla="*/ 2147483647 h 86"/>
                <a:gd name="T8" fmla="*/ 2147483647 w 41"/>
                <a:gd name="T9" fmla="*/ 2147483647 h 86"/>
                <a:gd name="T10" fmla="*/ 2147483647 w 41"/>
                <a:gd name="T11" fmla="*/ 2147483647 h 86"/>
                <a:gd name="T12" fmla="*/ 2147483647 w 41"/>
                <a:gd name="T13" fmla="*/ 2147483647 h 86"/>
                <a:gd name="T14" fmla="*/ 2147483647 w 41"/>
                <a:gd name="T15" fmla="*/ 2147483647 h 86"/>
                <a:gd name="T16" fmla="*/ 2147483647 w 41"/>
                <a:gd name="T17" fmla="*/ 2147483647 h 86"/>
                <a:gd name="T18" fmla="*/ 2147483647 w 41"/>
                <a:gd name="T19" fmla="*/ 2147483647 h 86"/>
                <a:gd name="T20" fmla="*/ 2147483647 w 41"/>
                <a:gd name="T21" fmla="*/ 2147483647 h 86"/>
                <a:gd name="T22" fmla="*/ 2147483647 w 41"/>
                <a:gd name="T23" fmla="*/ 2147483647 h 86"/>
                <a:gd name="T24" fmla="*/ 2147483647 w 41"/>
                <a:gd name="T25" fmla="*/ 2147483647 h 86"/>
                <a:gd name="T26" fmla="*/ 2147483647 w 41"/>
                <a:gd name="T27" fmla="*/ 2147483647 h 86"/>
                <a:gd name="T28" fmla="*/ 2147483647 w 41"/>
                <a:gd name="T29" fmla="*/ 2147483647 h 86"/>
                <a:gd name="T30" fmla="*/ 2147483647 w 41"/>
                <a:gd name="T31" fmla="*/ 0 h 86"/>
                <a:gd name="T32" fmla="*/ 2147483647 w 41"/>
                <a:gd name="T33" fmla="*/ 2147483647 h 86"/>
                <a:gd name="T34" fmla="*/ 2147483647 w 41"/>
                <a:gd name="T35" fmla="*/ 2147483647 h 86"/>
                <a:gd name="T36" fmla="*/ 2147483647 w 41"/>
                <a:gd name="T37" fmla="*/ 2147483647 h 86"/>
                <a:gd name="T38" fmla="*/ 0 w 41"/>
                <a:gd name="T39" fmla="*/ 2147483647 h 86"/>
                <a:gd name="T40" fmla="*/ 2147483647 w 41"/>
                <a:gd name="T41" fmla="*/ 2147483647 h 86"/>
                <a:gd name="T42" fmla="*/ 2147483647 w 41"/>
                <a:gd name="T43" fmla="*/ 2147483647 h 86"/>
                <a:gd name="T44" fmla="*/ 2147483647 w 41"/>
                <a:gd name="T45" fmla="*/ 2147483647 h 86"/>
                <a:gd name="T46" fmla="*/ 2147483647 w 41"/>
                <a:gd name="T47" fmla="*/ 2147483647 h 86"/>
                <a:gd name="T48" fmla="*/ 2147483647 w 41"/>
                <a:gd name="T49" fmla="*/ 2147483647 h 86"/>
                <a:gd name="T50" fmla="*/ 2147483647 w 41"/>
                <a:gd name="T51" fmla="*/ 2147483647 h 86"/>
                <a:gd name="T52" fmla="*/ 2147483647 w 41"/>
                <a:gd name="T53" fmla="*/ 2147483647 h 86"/>
                <a:gd name="T54" fmla="*/ 2147483647 w 41"/>
                <a:gd name="T55" fmla="*/ 2147483647 h 86"/>
                <a:gd name="T56" fmla="*/ 2147483647 w 41"/>
                <a:gd name="T57" fmla="*/ 2147483647 h 86"/>
                <a:gd name="T58" fmla="*/ 2147483647 w 41"/>
                <a:gd name="T59" fmla="*/ 2147483647 h 86"/>
                <a:gd name="T60" fmla="*/ 2147483647 w 41"/>
                <a:gd name="T61" fmla="*/ 2147483647 h 86"/>
                <a:gd name="T62" fmla="*/ 2147483647 w 41"/>
                <a:gd name="T63" fmla="*/ 2147483647 h 86"/>
                <a:gd name="T64" fmla="*/ 2147483647 w 41"/>
                <a:gd name="T65" fmla="*/ 2147483647 h 86"/>
                <a:gd name="T66" fmla="*/ 2147483647 w 41"/>
                <a:gd name="T67" fmla="*/ 2147483647 h 86"/>
                <a:gd name="T68" fmla="*/ 2147483647 w 41"/>
                <a:gd name="T69" fmla="*/ 2147483647 h 86"/>
                <a:gd name="T70" fmla="*/ 2147483647 w 41"/>
                <a:gd name="T71" fmla="*/ 2147483647 h 86"/>
                <a:gd name="T72" fmla="*/ 2147483647 w 41"/>
                <a:gd name="T73" fmla="*/ 2147483647 h 86"/>
                <a:gd name="T74" fmla="*/ 2147483647 w 41"/>
                <a:gd name="T75" fmla="*/ 2147483647 h 86"/>
                <a:gd name="T76" fmla="*/ 2147483647 w 41"/>
                <a:gd name="T77" fmla="*/ 2147483647 h 8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1"/>
                <a:gd name="T118" fmla="*/ 0 h 86"/>
                <a:gd name="T119" fmla="*/ 41 w 41"/>
                <a:gd name="T120" fmla="*/ 86 h 8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1" h="86">
                  <a:moveTo>
                    <a:pt x="40" y="86"/>
                  </a:moveTo>
                  <a:cubicBezTo>
                    <a:pt x="40" y="82"/>
                    <a:pt x="39" y="78"/>
                    <a:pt x="38" y="76"/>
                  </a:cubicBezTo>
                  <a:cubicBezTo>
                    <a:pt x="37" y="73"/>
                    <a:pt x="37" y="68"/>
                    <a:pt x="37" y="68"/>
                  </a:cubicBezTo>
                  <a:cubicBezTo>
                    <a:pt x="40" y="67"/>
                    <a:pt x="41" y="56"/>
                    <a:pt x="41" y="56"/>
                  </a:cubicBezTo>
                  <a:cubicBezTo>
                    <a:pt x="41" y="56"/>
                    <a:pt x="37" y="60"/>
                    <a:pt x="35" y="60"/>
                  </a:cubicBezTo>
                  <a:cubicBezTo>
                    <a:pt x="34" y="59"/>
                    <a:pt x="34" y="57"/>
                    <a:pt x="35" y="52"/>
                  </a:cubicBezTo>
                  <a:cubicBezTo>
                    <a:pt x="36" y="47"/>
                    <a:pt x="33" y="34"/>
                    <a:pt x="33" y="34"/>
                  </a:cubicBezTo>
                  <a:cubicBezTo>
                    <a:pt x="34" y="38"/>
                    <a:pt x="33" y="46"/>
                    <a:pt x="33" y="46"/>
                  </a:cubicBezTo>
                  <a:cubicBezTo>
                    <a:pt x="33" y="46"/>
                    <a:pt x="29" y="31"/>
                    <a:pt x="29" y="26"/>
                  </a:cubicBezTo>
                  <a:cubicBezTo>
                    <a:pt x="28" y="23"/>
                    <a:pt x="34" y="19"/>
                    <a:pt x="35" y="18"/>
                  </a:cubicBezTo>
                  <a:cubicBezTo>
                    <a:pt x="30" y="21"/>
                    <a:pt x="25" y="18"/>
                    <a:pt x="25" y="18"/>
                  </a:cubicBezTo>
                  <a:cubicBezTo>
                    <a:pt x="27" y="17"/>
                    <a:pt x="33" y="12"/>
                    <a:pt x="35" y="11"/>
                  </a:cubicBezTo>
                  <a:cubicBezTo>
                    <a:pt x="32" y="13"/>
                    <a:pt x="24" y="14"/>
                    <a:pt x="24" y="14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6" y="11"/>
                    <a:pt x="22" y="13"/>
                    <a:pt x="19" y="9"/>
                  </a:cubicBezTo>
                  <a:cubicBezTo>
                    <a:pt x="16" y="4"/>
                    <a:pt x="11" y="0"/>
                    <a:pt x="11" y="0"/>
                  </a:cubicBezTo>
                  <a:cubicBezTo>
                    <a:pt x="13" y="3"/>
                    <a:pt x="14" y="11"/>
                    <a:pt x="14" y="11"/>
                  </a:cubicBezTo>
                  <a:cubicBezTo>
                    <a:pt x="14" y="11"/>
                    <a:pt x="14" y="10"/>
                    <a:pt x="8" y="8"/>
                  </a:cubicBezTo>
                  <a:cubicBezTo>
                    <a:pt x="4" y="7"/>
                    <a:pt x="3" y="4"/>
                    <a:pt x="3" y="1"/>
                  </a:cubicBezTo>
                  <a:cubicBezTo>
                    <a:pt x="2" y="3"/>
                    <a:pt x="1" y="5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6"/>
                    <a:pt x="19" y="15"/>
                    <a:pt x="17" y="18"/>
                  </a:cubicBezTo>
                  <a:cubicBezTo>
                    <a:pt x="14" y="20"/>
                    <a:pt x="6" y="16"/>
                    <a:pt x="6" y="16"/>
                  </a:cubicBezTo>
                  <a:cubicBezTo>
                    <a:pt x="8" y="19"/>
                    <a:pt x="14" y="21"/>
                    <a:pt x="14" y="21"/>
                  </a:cubicBezTo>
                  <a:cubicBezTo>
                    <a:pt x="14" y="21"/>
                    <a:pt x="14" y="27"/>
                    <a:pt x="10" y="36"/>
                  </a:cubicBezTo>
                  <a:cubicBezTo>
                    <a:pt x="6" y="44"/>
                    <a:pt x="10" y="51"/>
                    <a:pt x="10" y="51"/>
                  </a:cubicBezTo>
                  <a:cubicBezTo>
                    <a:pt x="6" y="51"/>
                    <a:pt x="6" y="41"/>
                    <a:pt x="6" y="41"/>
                  </a:cubicBezTo>
                  <a:cubicBezTo>
                    <a:pt x="6" y="41"/>
                    <a:pt x="6" y="55"/>
                    <a:pt x="5" y="60"/>
                  </a:cubicBezTo>
                  <a:cubicBezTo>
                    <a:pt x="4" y="65"/>
                    <a:pt x="8" y="75"/>
                    <a:pt x="8" y="75"/>
                  </a:cubicBezTo>
                  <a:cubicBezTo>
                    <a:pt x="4" y="75"/>
                    <a:pt x="2" y="65"/>
                    <a:pt x="2" y="65"/>
                  </a:cubicBezTo>
                  <a:cubicBezTo>
                    <a:pt x="2" y="66"/>
                    <a:pt x="3" y="75"/>
                    <a:pt x="5" y="79"/>
                  </a:cubicBezTo>
                  <a:cubicBezTo>
                    <a:pt x="6" y="81"/>
                    <a:pt x="5" y="83"/>
                    <a:pt x="5" y="85"/>
                  </a:cubicBezTo>
                  <a:cubicBezTo>
                    <a:pt x="7" y="85"/>
                    <a:pt x="10" y="85"/>
                    <a:pt x="11" y="84"/>
                  </a:cubicBezTo>
                  <a:cubicBezTo>
                    <a:pt x="12" y="81"/>
                    <a:pt x="10" y="73"/>
                    <a:pt x="10" y="73"/>
                  </a:cubicBezTo>
                  <a:cubicBezTo>
                    <a:pt x="10" y="73"/>
                    <a:pt x="15" y="42"/>
                    <a:pt x="15" y="42"/>
                  </a:cubicBezTo>
                  <a:cubicBezTo>
                    <a:pt x="16" y="41"/>
                    <a:pt x="19" y="29"/>
                    <a:pt x="21" y="2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8" y="77"/>
                    <a:pt x="33" y="84"/>
                  </a:cubicBezTo>
                  <a:cubicBezTo>
                    <a:pt x="33" y="84"/>
                    <a:pt x="37" y="86"/>
                    <a:pt x="40" y="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9" name="Freeform 198"/>
            <p:cNvSpPr>
              <a:spLocks noChangeArrowheads="1"/>
            </p:cNvSpPr>
            <p:nvPr/>
          </p:nvSpPr>
          <p:spPr bwMode="auto">
            <a:xfrm>
              <a:off x="282575" y="884237"/>
              <a:ext cx="1479550" cy="1735138"/>
            </a:xfrm>
            <a:custGeom>
              <a:avLst/>
              <a:gdLst>
                <a:gd name="T0" fmla="*/ 2147483647 w 42"/>
                <a:gd name="T1" fmla="*/ 2147483647 h 51"/>
                <a:gd name="T2" fmla="*/ 2147483647 w 42"/>
                <a:gd name="T3" fmla="*/ 2147483647 h 51"/>
                <a:gd name="T4" fmla="*/ 2147483647 w 42"/>
                <a:gd name="T5" fmla="*/ 2147483647 h 51"/>
                <a:gd name="T6" fmla="*/ 2147483647 w 42"/>
                <a:gd name="T7" fmla="*/ 2147483647 h 51"/>
                <a:gd name="T8" fmla="*/ 2147483647 w 42"/>
                <a:gd name="T9" fmla="*/ 2147483647 h 51"/>
                <a:gd name="T10" fmla="*/ 2147483647 w 42"/>
                <a:gd name="T11" fmla="*/ 2147483647 h 51"/>
                <a:gd name="T12" fmla="*/ 2147483647 w 42"/>
                <a:gd name="T13" fmla="*/ 2147483647 h 51"/>
                <a:gd name="T14" fmla="*/ 2147483647 w 42"/>
                <a:gd name="T15" fmla="*/ 2147483647 h 51"/>
                <a:gd name="T16" fmla="*/ 2147483647 w 42"/>
                <a:gd name="T17" fmla="*/ 0 h 51"/>
                <a:gd name="T18" fmla="*/ 2147483647 w 42"/>
                <a:gd name="T19" fmla="*/ 0 h 51"/>
                <a:gd name="T20" fmla="*/ 2147483647 w 42"/>
                <a:gd name="T21" fmla="*/ 0 h 51"/>
                <a:gd name="T22" fmla="*/ 0 w 42"/>
                <a:gd name="T23" fmla="*/ 2147483647 h 51"/>
                <a:gd name="T24" fmla="*/ 2147483647 w 42"/>
                <a:gd name="T25" fmla="*/ 2147483647 h 51"/>
                <a:gd name="T26" fmla="*/ 2147483647 w 42"/>
                <a:gd name="T27" fmla="*/ 2147483647 h 5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2"/>
                <a:gd name="T43" fmla="*/ 0 h 51"/>
                <a:gd name="T44" fmla="*/ 42 w 42"/>
                <a:gd name="T45" fmla="*/ 51 h 5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2" h="51">
                  <a:moveTo>
                    <a:pt x="3" y="37"/>
                  </a:moveTo>
                  <a:cubicBezTo>
                    <a:pt x="3" y="37"/>
                    <a:pt x="2" y="42"/>
                    <a:pt x="6" y="42"/>
                  </a:cubicBezTo>
                  <a:cubicBezTo>
                    <a:pt x="9" y="43"/>
                    <a:pt x="11" y="46"/>
                    <a:pt x="11" y="46"/>
                  </a:cubicBezTo>
                  <a:cubicBezTo>
                    <a:pt x="11" y="46"/>
                    <a:pt x="24" y="51"/>
                    <a:pt x="35" y="44"/>
                  </a:cubicBezTo>
                  <a:cubicBezTo>
                    <a:pt x="35" y="44"/>
                    <a:pt x="36" y="43"/>
                    <a:pt x="37" y="41"/>
                  </a:cubicBezTo>
                  <a:cubicBezTo>
                    <a:pt x="37" y="39"/>
                    <a:pt x="36" y="36"/>
                    <a:pt x="37" y="33"/>
                  </a:cubicBezTo>
                  <a:cubicBezTo>
                    <a:pt x="37" y="30"/>
                    <a:pt x="40" y="25"/>
                    <a:pt x="40" y="22"/>
                  </a:cubicBezTo>
                  <a:cubicBezTo>
                    <a:pt x="40" y="19"/>
                    <a:pt x="42" y="8"/>
                    <a:pt x="42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3" y="4"/>
                    <a:pt x="0" y="8"/>
                  </a:cubicBezTo>
                  <a:cubicBezTo>
                    <a:pt x="0" y="8"/>
                    <a:pt x="3" y="15"/>
                    <a:pt x="4" y="24"/>
                  </a:cubicBezTo>
                  <a:cubicBezTo>
                    <a:pt x="6" y="33"/>
                    <a:pt x="2" y="33"/>
                    <a:pt x="3" y="37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0" name="Freeform 199"/>
            <p:cNvSpPr>
              <a:spLocks noChangeArrowheads="1"/>
            </p:cNvSpPr>
            <p:nvPr/>
          </p:nvSpPr>
          <p:spPr bwMode="auto">
            <a:xfrm>
              <a:off x="565150" y="2176462"/>
              <a:ext cx="104775" cy="204788"/>
            </a:xfrm>
            <a:custGeom>
              <a:avLst/>
              <a:gdLst>
                <a:gd name="T0" fmla="*/ 0 w 3"/>
                <a:gd name="T1" fmla="*/ 0 h 6"/>
                <a:gd name="T2" fmla="*/ 2147483647 w 3"/>
                <a:gd name="T3" fmla="*/ 2147483647 h 6"/>
                <a:gd name="T4" fmla="*/ 0 w 3"/>
                <a:gd name="T5" fmla="*/ 0 h 6"/>
                <a:gd name="T6" fmla="*/ 0 60000 65536"/>
                <a:gd name="T7" fmla="*/ 0 60000 65536"/>
                <a:gd name="T8" fmla="*/ 0 60000 65536"/>
                <a:gd name="T9" fmla="*/ 0 w 3"/>
                <a:gd name="T10" fmla="*/ 0 h 6"/>
                <a:gd name="T11" fmla="*/ 3 w 3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6">
                  <a:moveTo>
                    <a:pt x="0" y="0"/>
                  </a:moveTo>
                  <a:cubicBezTo>
                    <a:pt x="1" y="3"/>
                    <a:pt x="3" y="6"/>
                    <a:pt x="3" y="6"/>
                  </a:cubicBezTo>
                  <a:cubicBezTo>
                    <a:pt x="3" y="6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1" name="Freeform 200"/>
            <p:cNvSpPr>
              <a:spLocks noChangeArrowheads="1"/>
            </p:cNvSpPr>
            <p:nvPr/>
          </p:nvSpPr>
          <p:spPr bwMode="auto">
            <a:xfrm>
              <a:off x="352425" y="1327150"/>
              <a:ext cx="388938" cy="1054100"/>
            </a:xfrm>
            <a:custGeom>
              <a:avLst/>
              <a:gdLst>
                <a:gd name="T0" fmla="*/ 2147483647 w 11"/>
                <a:gd name="T1" fmla="*/ 2147483647 h 31"/>
                <a:gd name="T2" fmla="*/ 2147483647 w 11"/>
                <a:gd name="T3" fmla="*/ 2147483647 h 31"/>
                <a:gd name="T4" fmla="*/ 2147483647 w 11"/>
                <a:gd name="T5" fmla="*/ 2147483647 h 31"/>
                <a:gd name="T6" fmla="*/ 2147483647 w 11"/>
                <a:gd name="T7" fmla="*/ 2147483647 h 31"/>
                <a:gd name="T8" fmla="*/ 2147483647 w 11"/>
                <a:gd name="T9" fmla="*/ 2147483647 h 31"/>
                <a:gd name="T10" fmla="*/ 2147483647 w 11"/>
                <a:gd name="T11" fmla="*/ 2147483647 h 31"/>
                <a:gd name="T12" fmla="*/ 2147483647 w 11"/>
                <a:gd name="T13" fmla="*/ 2147483647 h 31"/>
                <a:gd name="T14" fmla="*/ 0 w 11"/>
                <a:gd name="T15" fmla="*/ 0 h 31"/>
                <a:gd name="T16" fmla="*/ 2147483647 w 11"/>
                <a:gd name="T17" fmla="*/ 2147483647 h 31"/>
                <a:gd name="T18" fmla="*/ 2147483647 w 11"/>
                <a:gd name="T19" fmla="*/ 2147483647 h 31"/>
                <a:gd name="T20" fmla="*/ 2147483647 w 11"/>
                <a:gd name="T21" fmla="*/ 2147483647 h 31"/>
                <a:gd name="T22" fmla="*/ 2147483647 w 11"/>
                <a:gd name="T23" fmla="*/ 2147483647 h 31"/>
                <a:gd name="T24" fmla="*/ 2147483647 w 11"/>
                <a:gd name="T25" fmla="*/ 2147483647 h 31"/>
                <a:gd name="T26" fmla="*/ 2147483647 w 11"/>
                <a:gd name="T27" fmla="*/ 2147483647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"/>
                <a:gd name="T43" fmla="*/ 0 h 31"/>
                <a:gd name="T44" fmla="*/ 11 w 11"/>
                <a:gd name="T45" fmla="*/ 31 h 3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" h="31">
                  <a:moveTo>
                    <a:pt x="4" y="25"/>
                  </a:moveTo>
                  <a:cubicBezTo>
                    <a:pt x="4" y="25"/>
                    <a:pt x="5" y="25"/>
                    <a:pt x="6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4" y="21"/>
                    <a:pt x="5" y="17"/>
                    <a:pt x="6" y="18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2"/>
                    <a:pt x="4" y="9"/>
                    <a:pt x="4" y="9"/>
                  </a:cubicBezTo>
                  <a:cubicBezTo>
                    <a:pt x="2" y="6"/>
                    <a:pt x="6" y="7"/>
                    <a:pt x="6" y="7"/>
                  </a:cubicBezTo>
                  <a:cubicBezTo>
                    <a:pt x="6" y="6"/>
                    <a:pt x="2" y="3"/>
                    <a:pt x="0" y="0"/>
                  </a:cubicBezTo>
                  <a:cubicBezTo>
                    <a:pt x="1" y="3"/>
                    <a:pt x="2" y="7"/>
                    <a:pt x="2" y="11"/>
                  </a:cubicBezTo>
                  <a:cubicBezTo>
                    <a:pt x="4" y="20"/>
                    <a:pt x="0" y="20"/>
                    <a:pt x="1" y="24"/>
                  </a:cubicBezTo>
                  <a:cubicBezTo>
                    <a:pt x="1" y="24"/>
                    <a:pt x="0" y="29"/>
                    <a:pt x="4" y="29"/>
                  </a:cubicBezTo>
                  <a:cubicBezTo>
                    <a:pt x="5" y="30"/>
                    <a:pt x="6" y="30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5" y="29"/>
                    <a:pt x="1" y="25"/>
                    <a:pt x="4" y="25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2" name="Freeform 201"/>
            <p:cNvSpPr>
              <a:spLocks noChangeArrowheads="1"/>
            </p:cNvSpPr>
            <p:nvPr/>
          </p:nvSpPr>
          <p:spPr bwMode="auto">
            <a:xfrm>
              <a:off x="1233488" y="1089025"/>
              <a:ext cx="458788" cy="1325563"/>
            </a:xfrm>
            <a:custGeom>
              <a:avLst/>
              <a:gdLst>
                <a:gd name="T0" fmla="*/ 2147483647 w 13"/>
                <a:gd name="T1" fmla="*/ 2147483647 h 39"/>
                <a:gd name="T2" fmla="*/ 2147483647 w 13"/>
                <a:gd name="T3" fmla="*/ 2147483647 h 39"/>
                <a:gd name="T4" fmla="*/ 2147483647 w 13"/>
                <a:gd name="T5" fmla="*/ 2147483647 h 39"/>
                <a:gd name="T6" fmla="*/ 2147483647 w 13"/>
                <a:gd name="T7" fmla="*/ 2147483647 h 39"/>
                <a:gd name="T8" fmla="*/ 2147483647 w 13"/>
                <a:gd name="T9" fmla="*/ 0 h 39"/>
                <a:gd name="T10" fmla="*/ 2147483647 w 13"/>
                <a:gd name="T11" fmla="*/ 2147483647 h 39"/>
                <a:gd name="T12" fmla="*/ 2147483647 w 13"/>
                <a:gd name="T13" fmla="*/ 2147483647 h 39"/>
                <a:gd name="T14" fmla="*/ 2147483647 w 13"/>
                <a:gd name="T15" fmla="*/ 2147483647 h 39"/>
                <a:gd name="T16" fmla="*/ 2147483647 w 13"/>
                <a:gd name="T17" fmla="*/ 2147483647 h 39"/>
                <a:gd name="T18" fmla="*/ 2147483647 w 13"/>
                <a:gd name="T19" fmla="*/ 2147483647 h 39"/>
                <a:gd name="T20" fmla="*/ 0 w 13"/>
                <a:gd name="T21" fmla="*/ 2147483647 h 39"/>
                <a:gd name="T22" fmla="*/ 2147483647 w 13"/>
                <a:gd name="T23" fmla="*/ 2147483647 h 39"/>
                <a:gd name="T24" fmla="*/ 2147483647 w 13"/>
                <a:gd name="T25" fmla="*/ 2147483647 h 39"/>
                <a:gd name="T26" fmla="*/ 2147483647 w 13"/>
                <a:gd name="T27" fmla="*/ 2147483647 h 39"/>
                <a:gd name="T28" fmla="*/ 2147483647 w 13"/>
                <a:gd name="T29" fmla="*/ 2147483647 h 39"/>
                <a:gd name="T30" fmla="*/ 2147483647 w 13"/>
                <a:gd name="T31" fmla="*/ 2147483647 h 39"/>
                <a:gd name="T32" fmla="*/ 2147483647 w 13"/>
                <a:gd name="T33" fmla="*/ 2147483647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"/>
                <a:gd name="T52" fmla="*/ 0 h 39"/>
                <a:gd name="T53" fmla="*/ 13 w 13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" h="39">
                  <a:moveTo>
                    <a:pt x="13" y="16"/>
                  </a:moveTo>
                  <a:cubicBezTo>
                    <a:pt x="13" y="15"/>
                    <a:pt x="13" y="13"/>
                    <a:pt x="13" y="12"/>
                  </a:cubicBezTo>
                  <a:cubicBezTo>
                    <a:pt x="13" y="9"/>
                    <a:pt x="13" y="3"/>
                    <a:pt x="13" y="3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8" y="0"/>
                    <a:pt x="8" y="0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1" y="17"/>
                    <a:pt x="9" y="18"/>
                  </a:cubicBezTo>
                  <a:cubicBezTo>
                    <a:pt x="8" y="20"/>
                    <a:pt x="4" y="17"/>
                    <a:pt x="4" y="17"/>
                  </a:cubicBezTo>
                  <a:cubicBezTo>
                    <a:pt x="4" y="19"/>
                    <a:pt x="8" y="22"/>
                    <a:pt x="8" y="22"/>
                  </a:cubicBezTo>
                  <a:cubicBezTo>
                    <a:pt x="8" y="22"/>
                    <a:pt x="9" y="24"/>
                    <a:pt x="6" y="25"/>
                  </a:cubicBezTo>
                  <a:cubicBezTo>
                    <a:pt x="4" y="27"/>
                    <a:pt x="0" y="25"/>
                    <a:pt x="0" y="25"/>
                  </a:cubicBezTo>
                  <a:cubicBezTo>
                    <a:pt x="0" y="25"/>
                    <a:pt x="4" y="32"/>
                    <a:pt x="7" y="34"/>
                  </a:cubicBezTo>
                  <a:cubicBezTo>
                    <a:pt x="9" y="35"/>
                    <a:pt x="8" y="37"/>
                    <a:pt x="7" y="39"/>
                  </a:cubicBezTo>
                  <a:cubicBezTo>
                    <a:pt x="8" y="39"/>
                    <a:pt x="8" y="39"/>
                    <a:pt x="8" y="38"/>
                  </a:cubicBezTo>
                  <a:cubicBezTo>
                    <a:pt x="8" y="38"/>
                    <a:pt x="9" y="37"/>
                    <a:pt x="10" y="35"/>
                  </a:cubicBezTo>
                  <a:cubicBezTo>
                    <a:pt x="10" y="33"/>
                    <a:pt x="9" y="30"/>
                    <a:pt x="10" y="27"/>
                  </a:cubicBezTo>
                  <a:cubicBezTo>
                    <a:pt x="10" y="24"/>
                    <a:pt x="13" y="19"/>
                    <a:pt x="13" y="16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3" name="Freeform 202"/>
            <p:cNvSpPr>
              <a:spLocks noChangeArrowheads="1"/>
            </p:cNvSpPr>
            <p:nvPr/>
          </p:nvSpPr>
          <p:spPr bwMode="auto">
            <a:xfrm>
              <a:off x="811213" y="884237"/>
              <a:ext cx="528638" cy="306388"/>
            </a:xfrm>
            <a:custGeom>
              <a:avLst/>
              <a:gdLst>
                <a:gd name="T0" fmla="*/ 2147483647 w 15"/>
                <a:gd name="T1" fmla="*/ 0 h 9"/>
                <a:gd name="T2" fmla="*/ 2147483647 w 15"/>
                <a:gd name="T3" fmla="*/ 0 h 9"/>
                <a:gd name="T4" fmla="*/ 0 w 15"/>
                <a:gd name="T5" fmla="*/ 0 h 9"/>
                <a:gd name="T6" fmla="*/ 0 w 15"/>
                <a:gd name="T7" fmla="*/ 0 h 9"/>
                <a:gd name="T8" fmla="*/ 0 w 15"/>
                <a:gd name="T9" fmla="*/ 2147483647 h 9"/>
                <a:gd name="T10" fmla="*/ 2147483647 w 15"/>
                <a:gd name="T11" fmla="*/ 2147483647 h 9"/>
                <a:gd name="T12" fmla="*/ 2147483647 w 15"/>
                <a:gd name="T13" fmla="*/ 2147483647 h 9"/>
                <a:gd name="T14" fmla="*/ 2147483647 w 15"/>
                <a:gd name="T15" fmla="*/ 2147483647 h 9"/>
                <a:gd name="T16" fmla="*/ 2147483647 w 15"/>
                <a:gd name="T17" fmla="*/ 2147483647 h 9"/>
                <a:gd name="T18" fmla="*/ 2147483647 w 1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9"/>
                <a:gd name="T32" fmla="*/ 15 w 1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9">
                  <a:moveTo>
                    <a:pt x="1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4" y="6"/>
                    <a:pt x="15" y="1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4" name="Freeform 203"/>
            <p:cNvSpPr>
              <a:spLocks noChangeArrowheads="1"/>
            </p:cNvSpPr>
            <p:nvPr/>
          </p:nvSpPr>
          <p:spPr bwMode="auto">
            <a:xfrm>
              <a:off x="846138" y="509587"/>
              <a:ext cx="423863" cy="511175"/>
            </a:xfrm>
            <a:custGeom>
              <a:avLst/>
              <a:gdLst>
                <a:gd name="T0" fmla="*/ 0 w 12"/>
                <a:gd name="T1" fmla="*/ 2147483647 h 15"/>
                <a:gd name="T2" fmla="*/ 0 w 12"/>
                <a:gd name="T3" fmla="*/ 2147483647 h 15"/>
                <a:gd name="T4" fmla="*/ 2147483647 w 12"/>
                <a:gd name="T5" fmla="*/ 2147483647 h 15"/>
                <a:gd name="T6" fmla="*/ 2147483647 w 12"/>
                <a:gd name="T7" fmla="*/ 2147483647 h 15"/>
                <a:gd name="T8" fmla="*/ 2147483647 w 12"/>
                <a:gd name="T9" fmla="*/ 2147483647 h 15"/>
                <a:gd name="T10" fmla="*/ 2147483647 w 12"/>
                <a:gd name="T11" fmla="*/ 2147483647 h 15"/>
                <a:gd name="T12" fmla="*/ 0 w 12"/>
                <a:gd name="T13" fmla="*/ 2147483647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5"/>
                <a:gd name="T23" fmla="*/ 12 w 12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5">
                  <a:moveTo>
                    <a:pt x="0" y="7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4" y="14"/>
                    <a:pt x="5" y="15"/>
                  </a:cubicBezTo>
                  <a:cubicBezTo>
                    <a:pt x="6" y="15"/>
                    <a:pt x="9" y="13"/>
                    <a:pt x="9" y="1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4"/>
                    <a:pt x="11" y="2"/>
                  </a:cubicBezTo>
                  <a:cubicBezTo>
                    <a:pt x="12" y="0"/>
                    <a:pt x="2" y="6"/>
                    <a:pt x="0" y="7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5" name="Freeform 204"/>
            <p:cNvSpPr>
              <a:spLocks noChangeArrowheads="1"/>
            </p:cNvSpPr>
            <p:nvPr/>
          </p:nvSpPr>
          <p:spPr bwMode="auto">
            <a:xfrm>
              <a:off x="917575" y="681037"/>
              <a:ext cx="280988" cy="339725"/>
            </a:xfrm>
            <a:custGeom>
              <a:avLst/>
              <a:gdLst>
                <a:gd name="T0" fmla="*/ 2147483647 w 8"/>
                <a:gd name="T1" fmla="*/ 0 h 10"/>
                <a:gd name="T2" fmla="*/ 2147483647 w 8"/>
                <a:gd name="T3" fmla="*/ 2147483647 h 10"/>
                <a:gd name="T4" fmla="*/ 0 w 8"/>
                <a:gd name="T5" fmla="*/ 2147483647 h 10"/>
                <a:gd name="T6" fmla="*/ 2147483647 w 8"/>
                <a:gd name="T7" fmla="*/ 2147483647 h 10"/>
                <a:gd name="T8" fmla="*/ 2147483647 w 8"/>
                <a:gd name="T9" fmla="*/ 2147483647 h 10"/>
                <a:gd name="T10" fmla="*/ 2147483647 w 8"/>
                <a:gd name="T11" fmla="*/ 2147483647 h 10"/>
                <a:gd name="T12" fmla="*/ 2147483647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8" y="0"/>
                  </a:moveTo>
                  <a:cubicBezTo>
                    <a:pt x="8" y="0"/>
                    <a:pt x="6" y="3"/>
                    <a:pt x="5" y="4"/>
                  </a:cubicBezTo>
                  <a:cubicBezTo>
                    <a:pt x="5" y="5"/>
                    <a:pt x="2" y="6"/>
                    <a:pt x="0" y="6"/>
                  </a:cubicBezTo>
                  <a:cubicBezTo>
                    <a:pt x="1" y="8"/>
                    <a:pt x="3" y="10"/>
                    <a:pt x="3" y="10"/>
                  </a:cubicBezTo>
                  <a:cubicBezTo>
                    <a:pt x="4" y="10"/>
                    <a:pt x="7" y="8"/>
                    <a:pt x="7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6" name="Freeform 205"/>
            <p:cNvSpPr>
              <a:spLocks noChangeArrowheads="1"/>
            </p:cNvSpPr>
            <p:nvPr/>
          </p:nvSpPr>
          <p:spPr bwMode="auto">
            <a:xfrm>
              <a:off x="846138" y="919162"/>
              <a:ext cx="352425" cy="1462088"/>
            </a:xfrm>
            <a:custGeom>
              <a:avLst/>
              <a:gdLst>
                <a:gd name="T0" fmla="*/ 0 w 10"/>
                <a:gd name="T1" fmla="*/ 2147483647 h 43"/>
                <a:gd name="T2" fmla="*/ 2147483647 w 10"/>
                <a:gd name="T3" fmla="*/ 2147483647 h 43"/>
                <a:gd name="T4" fmla="*/ 2147483647 w 10"/>
                <a:gd name="T5" fmla="*/ 2147483647 h 43"/>
                <a:gd name="T6" fmla="*/ 2147483647 w 10"/>
                <a:gd name="T7" fmla="*/ 2147483647 h 43"/>
                <a:gd name="T8" fmla="*/ 2147483647 w 10"/>
                <a:gd name="T9" fmla="*/ 2147483647 h 43"/>
                <a:gd name="T10" fmla="*/ 2147483647 w 10"/>
                <a:gd name="T11" fmla="*/ 2147483647 h 43"/>
                <a:gd name="T12" fmla="*/ 2147483647 w 10"/>
                <a:gd name="T13" fmla="*/ 2147483647 h 43"/>
                <a:gd name="T14" fmla="*/ 2147483647 w 10"/>
                <a:gd name="T15" fmla="*/ 2147483647 h 43"/>
                <a:gd name="T16" fmla="*/ 2147483647 w 10"/>
                <a:gd name="T17" fmla="*/ 2147483647 h 43"/>
                <a:gd name="T18" fmla="*/ 2147483647 w 10"/>
                <a:gd name="T19" fmla="*/ 2147483647 h 43"/>
                <a:gd name="T20" fmla="*/ 0 w 10"/>
                <a:gd name="T21" fmla="*/ 2147483647 h 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43"/>
                <a:gd name="T35" fmla="*/ 10 w 10"/>
                <a:gd name="T36" fmla="*/ 43 h 4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43">
                  <a:moveTo>
                    <a:pt x="0" y="39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10" y="14"/>
                    <a:pt x="9" y="13"/>
                  </a:cubicBezTo>
                  <a:cubicBezTo>
                    <a:pt x="8" y="11"/>
                    <a:pt x="7" y="7"/>
                    <a:pt x="7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0"/>
                    <a:pt x="4" y="2"/>
                  </a:cubicBezTo>
                  <a:cubicBezTo>
                    <a:pt x="1" y="3"/>
                    <a:pt x="3" y="5"/>
                    <a:pt x="3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7" name="Freeform 206"/>
            <p:cNvSpPr>
              <a:spLocks noChangeArrowheads="1"/>
            </p:cNvSpPr>
            <p:nvPr/>
          </p:nvSpPr>
          <p:spPr bwMode="auto">
            <a:xfrm>
              <a:off x="811213" y="782637"/>
              <a:ext cx="176213" cy="374650"/>
            </a:xfrm>
            <a:custGeom>
              <a:avLst/>
              <a:gdLst>
                <a:gd name="T0" fmla="*/ 2147483647 w 111"/>
                <a:gd name="T1" fmla="*/ 0 h 236"/>
                <a:gd name="T2" fmla="*/ 0 w 111"/>
                <a:gd name="T3" fmla="*/ 2147483647 h 236"/>
                <a:gd name="T4" fmla="*/ 2147483647 w 111"/>
                <a:gd name="T5" fmla="*/ 2147483647 h 236"/>
                <a:gd name="T6" fmla="*/ 2147483647 w 111"/>
                <a:gd name="T7" fmla="*/ 2147483647 h 236"/>
                <a:gd name="T8" fmla="*/ 2147483647 w 111"/>
                <a:gd name="T9" fmla="*/ 0 h 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236"/>
                <a:gd name="T17" fmla="*/ 111 w 111"/>
                <a:gd name="T18" fmla="*/ 236 h 2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236">
                  <a:moveTo>
                    <a:pt x="22" y="0"/>
                  </a:moveTo>
                  <a:lnTo>
                    <a:pt x="0" y="107"/>
                  </a:lnTo>
                  <a:lnTo>
                    <a:pt x="22" y="236"/>
                  </a:lnTo>
                  <a:lnTo>
                    <a:pt x="111" y="12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8" name="Freeform 207"/>
            <p:cNvSpPr>
              <a:spLocks noChangeArrowheads="1"/>
            </p:cNvSpPr>
            <p:nvPr/>
          </p:nvSpPr>
          <p:spPr bwMode="auto">
            <a:xfrm>
              <a:off x="741363" y="0"/>
              <a:ext cx="633413" cy="577850"/>
            </a:xfrm>
            <a:custGeom>
              <a:avLst/>
              <a:gdLst>
                <a:gd name="T0" fmla="*/ 2147483647 w 18"/>
                <a:gd name="T1" fmla="*/ 2147483647 h 17"/>
                <a:gd name="T2" fmla="*/ 0 w 18"/>
                <a:gd name="T3" fmla="*/ 2147483647 h 17"/>
                <a:gd name="T4" fmla="*/ 2147483647 w 18"/>
                <a:gd name="T5" fmla="*/ 0 h 17"/>
                <a:gd name="T6" fmla="*/ 2147483647 w 18"/>
                <a:gd name="T7" fmla="*/ 0 h 17"/>
                <a:gd name="T8" fmla="*/ 2147483647 w 18"/>
                <a:gd name="T9" fmla="*/ 2147483647 h 17"/>
                <a:gd name="T10" fmla="*/ 2147483647 w 18"/>
                <a:gd name="T11" fmla="*/ 2147483647 h 17"/>
                <a:gd name="T12" fmla="*/ 2147483647 w 18"/>
                <a:gd name="T13" fmla="*/ 2147483647 h 17"/>
                <a:gd name="T14" fmla="*/ 2147483647 w 18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1" y="3"/>
                    <a:pt x="3" y="0"/>
                    <a:pt x="5" y="0"/>
                  </a:cubicBezTo>
                  <a:cubicBezTo>
                    <a:pt x="7" y="0"/>
                    <a:pt x="12" y="0"/>
                    <a:pt x="12" y="0"/>
                  </a:cubicBezTo>
                  <a:cubicBezTo>
                    <a:pt x="12" y="0"/>
                    <a:pt x="15" y="2"/>
                    <a:pt x="17" y="5"/>
                  </a:cubicBezTo>
                  <a:cubicBezTo>
                    <a:pt x="18" y="7"/>
                    <a:pt x="18" y="10"/>
                    <a:pt x="18" y="10"/>
                  </a:cubicBezTo>
                  <a:cubicBezTo>
                    <a:pt x="18" y="10"/>
                    <a:pt x="18" y="14"/>
                    <a:pt x="16" y="16"/>
                  </a:cubicBezTo>
                  <a:cubicBezTo>
                    <a:pt x="16" y="16"/>
                    <a:pt x="10" y="17"/>
                    <a:pt x="1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9" name="Freeform 208"/>
            <p:cNvSpPr>
              <a:spLocks noChangeArrowheads="1"/>
            </p:cNvSpPr>
            <p:nvPr/>
          </p:nvSpPr>
          <p:spPr bwMode="auto">
            <a:xfrm>
              <a:off x="1093788" y="782637"/>
              <a:ext cx="246063" cy="374650"/>
            </a:xfrm>
            <a:custGeom>
              <a:avLst/>
              <a:gdLst>
                <a:gd name="T0" fmla="*/ 0 w 7"/>
                <a:gd name="T1" fmla="*/ 2147483647 h 11"/>
                <a:gd name="T2" fmla="*/ 2147483647 w 7"/>
                <a:gd name="T3" fmla="*/ 2147483647 h 11"/>
                <a:gd name="T4" fmla="*/ 2147483647 w 7"/>
                <a:gd name="T5" fmla="*/ 2147483647 h 11"/>
                <a:gd name="T6" fmla="*/ 2147483647 w 7"/>
                <a:gd name="T7" fmla="*/ 0 h 11"/>
                <a:gd name="T8" fmla="*/ 0 w 7"/>
                <a:gd name="T9" fmla="*/ 214748364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1"/>
                <a:gd name="T17" fmla="*/ 7 w 7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1">
                  <a:moveTo>
                    <a:pt x="0" y="6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7" y="5"/>
                    <a:pt x="7" y="4"/>
                  </a:cubicBezTo>
                  <a:cubicBezTo>
                    <a:pt x="7" y="4"/>
                    <a:pt x="4" y="1"/>
                    <a:pt x="4" y="0"/>
                  </a:cubicBezTo>
                  <a:cubicBezTo>
                    <a:pt x="4" y="0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0" name="Freeform 209"/>
            <p:cNvSpPr>
              <a:spLocks noChangeArrowheads="1"/>
            </p:cNvSpPr>
            <p:nvPr/>
          </p:nvSpPr>
          <p:spPr bwMode="auto">
            <a:xfrm>
              <a:off x="704850" y="136525"/>
              <a:ext cx="635000" cy="679450"/>
            </a:xfrm>
            <a:custGeom>
              <a:avLst/>
              <a:gdLst>
                <a:gd name="T0" fmla="*/ 2147483647 w 18"/>
                <a:gd name="T1" fmla="*/ 2147483647 h 20"/>
                <a:gd name="T2" fmla="*/ 2147483647 w 18"/>
                <a:gd name="T3" fmla="*/ 2147483647 h 20"/>
                <a:gd name="T4" fmla="*/ 2147483647 w 18"/>
                <a:gd name="T5" fmla="*/ 2147483647 h 20"/>
                <a:gd name="T6" fmla="*/ 2147483647 w 18"/>
                <a:gd name="T7" fmla="*/ 2147483647 h 20"/>
                <a:gd name="T8" fmla="*/ 2147483647 w 18"/>
                <a:gd name="T9" fmla="*/ 2147483647 h 20"/>
                <a:gd name="T10" fmla="*/ 2147483647 w 18"/>
                <a:gd name="T11" fmla="*/ 2147483647 h 20"/>
                <a:gd name="T12" fmla="*/ 2147483647 w 18"/>
                <a:gd name="T13" fmla="*/ 2147483647 h 20"/>
                <a:gd name="T14" fmla="*/ 2147483647 w 18"/>
                <a:gd name="T15" fmla="*/ 2147483647 h 20"/>
                <a:gd name="T16" fmla="*/ 2147483647 w 18"/>
                <a:gd name="T17" fmla="*/ 2147483647 h 20"/>
                <a:gd name="T18" fmla="*/ 2147483647 w 18"/>
                <a:gd name="T19" fmla="*/ 2147483647 h 20"/>
                <a:gd name="T20" fmla="*/ 2147483647 w 18"/>
                <a:gd name="T21" fmla="*/ 2147483647 h 20"/>
                <a:gd name="T22" fmla="*/ 2147483647 w 18"/>
                <a:gd name="T23" fmla="*/ 2147483647 h 20"/>
                <a:gd name="T24" fmla="*/ 2147483647 w 18"/>
                <a:gd name="T25" fmla="*/ 2147483647 h 20"/>
                <a:gd name="T26" fmla="*/ 2147483647 w 18"/>
                <a:gd name="T27" fmla="*/ 2147483647 h 20"/>
                <a:gd name="T28" fmla="*/ 2147483647 w 18"/>
                <a:gd name="T29" fmla="*/ 2147483647 h 20"/>
                <a:gd name="T30" fmla="*/ 2147483647 w 18"/>
                <a:gd name="T31" fmla="*/ 2147483647 h 20"/>
                <a:gd name="T32" fmla="*/ 2147483647 w 18"/>
                <a:gd name="T33" fmla="*/ 2147483647 h 20"/>
                <a:gd name="T34" fmla="*/ 0 w 18"/>
                <a:gd name="T35" fmla="*/ 2147483647 h 20"/>
                <a:gd name="T36" fmla="*/ 2147483647 w 18"/>
                <a:gd name="T37" fmla="*/ 2147483647 h 20"/>
                <a:gd name="T38" fmla="*/ 2147483647 w 18"/>
                <a:gd name="T39" fmla="*/ 2147483647 h 2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"/>
                <a:gd name="T61" fmla="*/ 0 h 20"/>
                <a:gd name="T62" fmla="*/ 18 w 18"/>
                <a:gd name="T63" fmla="*/ 20 h 2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" h="20">
                  <a:moveTo>
                    <a:pt x="3" y="19"/>
                  </a:moveTo>
                  <a:cubicBezTo>
                    <a:pt x="3" y="19"/>
                    <a:pt x="5" y="20"/>
                    <a:pt x="6" y="20"/>
                  </a:cubicBezTo>
                  <a:cubicBezTo>
                    <a:pt x="6" y="20"/>
                    <a:pt x="10" y="19"/>
                    <a:pt x="12" y="17"/>
                  </a:cubicBezTo>
                  <a:cubicBezTo>
                    <a:pt x="13" y="15"/>
                    <a:pt x="14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6" y="14"/>
                    <a:pt x="17" y="11"/>
                    <a:pt x="17" y="11"/>
                  </a:cubicBezTo>
                  <a:cubicBezTo>
                    <a:pt x="17" y="11"/>
                    <a:pt x="18" y="8"/>
                    <a:pt x="17" y="8"/>
                  </a:cubicBezTo>
                  <a:cubicBezTo>
                    <a:pt x="16" y="7"/>
                    <a:pt x="15" y="8"/>
                    <a:pt x="15" y="8"/>
                  </a:cubicBezTo>
                  <a:cubicBezTo>
                    <a:pt x="15" y="8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8"/>
                    <a:pt x="13" y="8"/>
                  </a:cubicBezTo>
                  <a:cubicBezTo>
                    <a:pt x="13" y="7"/>
                    <a:pt x="11" y="5"/>
                    <a:pt x="11" y="5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3"/>
                    <a:pt x="10" y="1"/>
                    <a:pt x="9" y="1"/>
                  </a:cubicBezTo>
                  <a:cubicBezTo>
                    <a:pt x="9" y="1"/>
                    <a:pt x="4" y="0"/>
                    <a:pt x="2" y="1"/>
                  </a:cubicBezTo>
                  <a:cubicBezTo>
                    <a:pt x="2" y="1"/>
                    <a:pt x="1" y="3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4"/>
                    <a:pt x="2" y="16"/>
                    <a:pt x="2" y="17"/>
                  </a:cubicBezTo>
                  <a:cubicBezTo>
                    <a:pt x="2" y="18"/>
                    <a:pt x="2" y="19"/>
                    <a:pt x="3" y="1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1" name="Freeform 210"/>
            <p:cNvSpPr>
              <a:spLocks noChangeArrowheads="1"/>
            </p:cNvSpPr>
            <p:nvPr/>
          </p:nvSpPr>
          <p:spPr bwMode="auto">
            <a:xfrm>
              <a:off x="776288" y="169862"/>
              <a:ext cx="563563" cy="646113"/>
            </a:xfrm>
            <a:custGeom>
              <a:avLst/>
              <a:gdLst>
                <a:gd name="T0" fmla="*/ 2147483647 w 16"/>
                <a:gd name="T1" fmla="*/ 2147483647 h 19"/>
                <a:gd name="T2" fmla="*/ 2147483647 w 16"/>
                <a:gd name="T3" fmla="*/ 2147483647 h 19"/>
                <a:gd name="T4" fmla="*/ 2147483647 w 16"/>
                <a:gd name="T5" fmla="*/ 2147483647 h 19"/>
                <a:gd name="T6" fmla="*/ 2147483647 w 16"/>
                <a:gd name="T7" fmla="*/ 2147483647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0 h 19"/>
                <a:gd name="T16" fmla="*/ 2147483647 w 16"/>
                <a:gd name="T17" fmla="*/ 0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2147483647 w 16"/>
                <a:gd name="T25" fmla="*/ 2147483647 h 19"/>
                <a:gd name="T26" fmla="*/ 2147483647 w 16"/>
                <a:gd name="T27" fmla="*/ 2147483647 h 19"/>
                <a:gd name="T28" fmla="*/ 2147483647 w 16"/>
                <a:gd name="T29" fmla="*/ 2147483647 h 19"/>
                <a:gd name="T30" fmla="*/ 2147483647 w 16"/>
                <a:gd name="T31" fmla="*/ 2147483647 h 19"/>
                <a:gd name="T32" fmla="*/ 2147483647 w 16"/>
                <a:gd name="T33" fmla="*/ 2147483647 h 19"/>
                <a:gd name="T34" fmla="*/ 0 w 16"/>
                <a:gd name="T35" fmla="*/ 2147483647 h 19"/>
                <a:gd name="T36" fmla="*/ 2147483647 w 16"/>
                <a:gd name="T37" fmla="*/ 2147483647 h 19"/>
                <a:gd name="T38" fmla="*/ 2147483647 w 16"/>
                <a:gd name="T39" fmla="*/ 2147483647 h 19"/>
                <a:gd name="T40" fmla="*/ 2147483647 w 16"/>
                <a:gd name="T41" fmla="*/ 2147483647 h 19"/>
                <a:gd name="T42" fmla="*/ 2147483647 w 16"/>
                <a:gd name="T43" fmla="*/ 2147483647 h 19"/>
                <a:gd name="T44" fmla="*/ 2147483647 w 16"/>
                <a:gd name="T45" fmla="*/ 2147483647 h 19"/>
                <a:gd name="T46" fmla="*/ 2147483647 w 16"/>
                <a:gd name="T47" fmla="*/ 2147483647 h 19"/>
                <a:gd name="T48" fmla="*/ 2147483647 w 16"/>
                <a:gd name="T49" fmla="*/ 2147483647 h 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"/>
                <a:gd name="T76" fmla="*/ 0 h 19"/>
                <a:gd name="T77" fmla="*/ 16 w 16"/>
                <a:gd name="T78" fmla="*/ 19 h 1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" h="19">
                  <a:moveTo>
                    <a:pt x="15" y="7"/>
                  </a:moveTo>
                  <a:cubicBezTo>
                    <a:pt x="14" y="6"/>
                    <a:pt x="13" y="7"/>
                    <a:pt x="13" y="7"/>
                  </a:cubicBezTo>
                  <a:cubicBezTo>
                    <a:pt x="13" y="7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7"/>
                    <a:pt x="11" y="7"/>
                  </a:cubicBezTo>
                  <a:cubicBezTo>
                    <a:pt x="11" y="6"/>
                    <a:pt x="9" y="4"/>
                    <a:pt x="9" y="4"/>
                  </a:cubicBezTo>
                  <a:cubicBezTo>
                    <a:pt x="9" y="3"/>
                    <a:pt x="10" y="3"/>
                    <a:pt x="10" y="3"/>
                  </a:cubicBezTo>
                  <a:cubicBezTo>
                    <a:pt x="10" y="2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4" y="4"/>
                    <a:pt x="4" y="4"/>
                  </a:cubicBezTo>
                  <a:cubicBezTo>
                    <a:pt x="5" y="4"/>
                    <a:pt x="6" y="5"/>
                    <a:pt x="6" y="5"/>
                  </a:cubicBezTo>
                  <a:cubicBezTo>
                    <a:pt x="6" y="5"/>
                    <a:pt x="7" y="7"/>
                    <a:pt x="7" y="7"/>
                  </a:cubicBezTo>
                  <a:cubicBezTo>
                    <a:pt x="7" y="7"/>
                    <a:pt x="8" y="7"/>
                    <a:pt x="8" y="8"/>
                  </a:cubicBezTo>
                  <a:cubicBezTo>
                    <a:pt x="8" y="8"/>
                    <a:pt x="8" y="10"/>
                    <a:pt x="8" y="11"/>
                  </a:cubicBezTo>
                  <a:cubicBezTo>
                    <a:pt x="7" y="12"/>
                    <a:pt x="5" y="11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6"/>
                    <a:pt x="4" y="17"/>
                    <a:pt x="3" y="18"/>
                  </a:cubicBezTo>
                  <a:cubicBezTo>
                    <a:pt x="3" y="18"/>
                    <a:pt x="1" y="17"/>
                    <a:pt x="0" y="17"/>
                  </a:cubicBezTo>
                  <a:cubicBezTo>
                    <a:pt x="0" y="18"/>
                    <a:pt x="0" y="18"/>
                    <a:pt x="1" y="18"/>
                  </a:cubicBezTo>
                  <a:cubicBezTo>
                    <a:pt x="1" y="18"/>
                    <a:pt x="3" y="19"/>
                    <a:pt x="4" y="19"/>
                  </a:cubicBezTo>
                  <a:cubicBezTo>
                    <a:pt x="4" y="19"/>
                    <a:pt x="8" y="18"/>
                    <a:pt x="10" y="16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3" y="13"/>
                    <a:pt x="13" y="13"/>
                  </a:cubicBezTo>
                  <a:cubicBezTo>
                    <a:pt x="14" y="13"/>
                    <a:pt x="15" y="10"/>
                    <a:pt x="15" y="10"/>
                  </a:cubicBezTo>
                  <a:cubicBezTo>
                    <a:pt x="15" y="10"/>
                    <a:pt x="16" y="7"/>
                    <a:pt x="15" y="7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8441" name="图片 4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2822575"/>
            <a:ext cx="960437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图片 4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113" y="2794000"/>
            <a:ext cx="1630362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43" name="Group 39"/>
          <p:cNvGrpSpPr>
            <a:grpSpLocks/>
          </p:cNvGrpSpPr>
          <p:nvPr/>
        </p:nvGrpSpPr>
        <p:grpSpPr bwMode="auto">
          <a:xfrm>
            <a:off x="1887538" y="5911850"/>
            <a:ext cx="717550" cy="558800"/>
            <a:chOff x="0" y="0"/>
            <a:chExt cx="892175" cy="696912"/>
          </a:xfrm>
        </p:grpSpPr>
        <p:sp>
          <p:nvSpPr>
            <p:cNvPr id="18535" name="Freeform 5"/>
            <p:cNvSpPr>
              <a:spLocks noEditPoints="1" noChangeArrowheads="1"/>
            </p:cNvSpPr>
            <p:nvPr/>
          </p:nvSpPr>
          <p:spPr bwMode="auto">
            <a:xfrm>
              <a:off x="98425" y="282575"/>
              <a:ext cx="617538" cy="414337"/>
            </a:xfrm>
            <a:custGeom>
              <a:avLst/>
              <a:gdLst>
                <a:gd name="T0" fmla="*/ 2147483647 w 389"/>
                <a:gd name="T1" fmla="*/ 2147483647 h 261"/>
                <a:gd name="T2" fmla="*/ 2147483647 w 389"/>
                <a:gd name="T3" fmla="*/ 2147483647 h 261"/>
                <a:gd name="T4" fmla="*/ 2147483647 w 389"/>
                <a:gd name="T5" fmla="*/ 2147483647 h 261"/>
                <a:gd name="T6" fmla="*/ 2147483647 w 389"/>
                <a:gd name="T7" fmla="*/ 2147483647 h 261"/>
                <a:gd name="T8" fmla="*/ 0 w 389"/>
                <a:gd name="T9" fmla="*/ 2147483647 h 261"/>
                <a:gd name="T10" fmla="*/ 0 w 389"/>
                <a:gd name="T11" fmla="*/ 2147483647 h 261"/>
                <a:gd name="T12" fmla="*/ 0 w 389"/>
                <a:gd name="T13" fmla="*/ 0 h 261"/>
                <a:gd name="T14" fmla="*/ 2147483647 w 389"/>
                <a:gd name="T15" fmla="*/ 0 h 261"/>
                <a:gd name="T16" fmla="*/ 2147483647 w 389"/>
                <a:gd name="T17" fmla="*/ 2147483647 h 261"/>
                <a:gd name="T18" fmla="*/ 2147483647 w 389"/>
                <a:gd name="T19" fmla="*/ 2147483647 h 261"/>
                <a:gd name="T20" fmla="*/ 2147483647 w 389"/>
                <a:gd name="T21" fmla="*/ 2147483647 h 261"/>
                <a:gd name="T22" fmla="*/ 2147483647 w 389"/>
                <a:gd name="T23" fmla="*/ 2147483647 h 261"/>
                <a:gd name="T24" fmla="*/ 2147483647 w 389"/>
                <a:gd name="T25" fmla="*/ 2147483647 h 261"/>
                <a:gd name="T26" fmla="*/ 2147483647 w 389"/>
                <a:gd name="T27" fmla="*/ 2147483647 h 261"/>
                <a:gd name="T28" fmla="*/ 2147483647 w 389"/>
                <a:gd name="T29" fmla="*/ 2147483647 h 261"/>
                <a:gd name="T30" fmla="*/ 2147483647 w 389"/>
                <a:gd name="T31" fmla="*/ 2147483647 h 261"/>
                <a:gd name="T32" fmla="*/ 2147483647 w 389"/>
                <a:gd name="T33" fmla="*/ 2147483647 h 261"/>
                <a:gd name="T34" fmla="*/ 2147483647 w 389"/>
                <a:gd name="T35" fmla="*/ 2147483647 h 261"/>
                <a:gd name="T36" fmla="*/ 2147483647 w 389"/>
                <a:gd name="T37" fmla="*/ 2147483647 h 261"/>
                <a:gd name="T38" fmla="*/ 2147483647 w 389"/>
                <a:gd name="T39" fmla="*/ 2147483647 h 261"/>
                <a:gd name="T40" fmla="*/ 2147483647 w 389"/>
                <a:gd name="T41" fmla="*/ 2147483647 h 261"/>
                <a:gd name="T42" fmla="*/ 2147483647 w 389"/>
                <a:gd name="T43" fmla="*/ 2147483647 h 261"/>
                <a:gd name="T44" fmla="*/ 2147483647 w 389"/>
                <a:gd name="T45" fmla="*/ 2147483647 h 261"/>
                <a:gd name="T46" fmla="*/ 2147483647 w 389"/>
                <a:gd name="T47" fmla="*/ 2147483647 h 261"/>
                <a:gd name="T48" fmla="*/ 2147483647 w 389"/>
                <a:gd name="T49" fmla="*/ 2147483647 h 2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9"/>
                <a:gd name="T76" fmla="*/ 0 h 261"/>
                <a:gd name="T77" fmla="*/ 389 w 389"/>
                <a:gd name="T78" fmla="*/ 261 h 26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9" h="261">
                  <a:moveTo>
                    <a:pt x="211" y="261"/>
                  </a:moveTo>
                  <a:lnTo>
                    <a:pt x="211" y="158"/>
                  </a:lnTo>
                  <a:lnTo>
                    <a:pt x="159" y="158"/>
                  </a:lnTo>
                  <a:lnTo>
                    <a:pt x="159" y="261"/>
                  </a:lnTo>
                  <a:lnTo>
                    <a:pt x="0" y="261"/>
                  </a:lnTo>
                  <a:lnTo>
                    <a:pt x="0" y="12"/>
                  </a:lnTo>
                  <a:lnTo>
                    <a:pt x="0" y="0"/>
                  </a:lnTo>
                  <a:lnTo>
                    <a:pt x="389" y="0"/>
                  </a:lnTo>
                  <a:lnTo>
                    <a:pt x="389" y="261"/>
                  </a:lnTo>
                  <a:lnTo>
                    <a:pt x="211" y="261"/>
                  </a:lnTo>
                  <a:close/>
                  <a:moveTo>
                    <a:pt x="230" y="137"/>
                  </a:moveTo>
                  <a:lnTo>
                    <a:pt x="230" y="242"/>
                  </a:lnTo>
                  <a:lnTo>
                    <a:pt x="368" y="242"/>
                  </a:lnTo>
                  <a:lnTo>
                    <a:pt x="368" y="21"/>
                  </a:lnTo>
                  <a:lnTo>
                    <a:pt x="19" y="21"/>
                  </a:lnTo>
                  <a:lnTo>
                    <a:pt x="19" y="242"/>
                  </a:lnTo>
                  <a:lnTo>
                    <a:pt x="140" y="242"/>
                  </a:lnTo>
                  <a:lnTo>
                    <a:pt x="140" y="137"/>
                  </a:lnTo>
                  <a:lnTo>
                    <a:pt x="230" y="137"/>
                  </a:lnTo>
                  <a:close/>
                  <a:moveTo>
                    <a:pt x="9" y="21"/>
                  </a:moveTo>
                  <a:lnTo>
                    <a:pt x="9" y="12"/>
                  </a:lnTo>
                  <a:lnTo>
                    <a:pt x="9" y="21"/>
                  </a:lnTo>
                  <a:close/>
                </a:path>
              </a:pathLst>
            </a:custGeom>
            <a:solidFill>
              <a:srgbClr val="DE4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6" name="Freeform 6"/>
            <p:cNvSpPr>
              <a:spLocks noChangeArrowheads="1"/>
            </p:cNvSpPr>
            <p:nvPr/>
          </p:nvSpPr>
          <p:spPr bwMode="auto">
            <a:xfrm>
              <a:off x="0" y="0"/>
              <a:ext cx="817563" cy="258762"/>
            </a:xfrm>
            <a:custGeom>
              <a:avLst/>
              <a:gdLst>
                <a:gd name="T0" fmla="*/ 0 w 515"/>
                <a:gd name="T1" fmla="*/ 2147483647 h 163"/>
                <a:gd name="T2" fmla="*/ 2147483647 w 515"/>
                <a:gd name="T3" fmla="*/ 2147483647 h 163"/>
                <a:gd name="T4" fmla="*/ 2147483647 w 515"/>
                <a:gd name="T5" fmla="*/ 2147483647 h 163"/>
                <a:gd name="T6" fmla="*/ 2147483647 w 515"/>
                <a:gd name="T7" fmla="*/ 0 h 163"/>
                <a:gd name="T8" fmla="*/ 2147483647 w 515"/>
                <a:gd name="T9" fmla="*/ 0 h 163"/>
                <a:gd name="T10" fmla="*/ 2147483647 w 515"/>
                <a:gd name="T11" fmla="*/ 2147483647 h 163"/>
                <a:gd name="T12" fmla="*/ 2147483647 w 515"/>
                <a:gd name="T13" fmla="*/ 2147483647 h 163"/>
                <a:gd name="T14" fmla="*/ 0 w 515"/>
                <a:gd name="T15" fmla="*/ 2147483647 h 1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5"/>
                <a:gd name="T25" fmla="*/ 0 h 163"/>
                <a:gd name="T26" fmla="*/ 515 w 515"/>
                <a:gd name="T27" fmla="*/ 163 h 1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5" h="163">
                  <a:moveTo>
                    <a:pt x="0" y="163"/>
                  </a:moveTo>
                  <a:lnTo>
                    <a:pt x="256" y="15"/>
                  </a:lnTo>
                  <a:lnTo>
                    <a:pt x="306" y="41"/>
                  </a:lnTo>
                  <a:lnTo>
                    <a:pt x="306" y="0"/>
                  </a:lnTo>
                  <a:lnTo>
                    <a:pt x="373" y="0"/>
                  </a:lnTo>
                  <a:lnTo>
                    <a:pt x="373" y="82"/>
                  </a:lnTo>
                  <a:lnTo>
                    <a:pt x="515" y="163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DE4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7" name="Freeform 7"/>
            <p:cNvSpPr>
              <a:spLocks noChangeArrowheads="1"/>
            </p:cNvSpPr>
            <p:nvPr/>
          </p:nvSpPr>
          <p:spPr bwMode="auto">
            <a:xfrm>
              <a:off x="0" y="0"/>
              <a:ext cx="817563" cy="258762"/>
            </a:xfrm>
            <a:custGeom>
              <a:avLst/>
              <a:gdLst>
                <a:gd name="T0" fmla="*/ 0 w 515"/>
                <a:gd name="T1" fmla="*/ 2147483647 h 163"/>
                <a:gd name="T2" fmla="*/ 2147483647 w 515"/>
                <a:gd name="T3" fmla="*/ 2147483647 h 163"/>
                <a:gd name="T4" fmla="*/ 2147483647 w 515"/>
                <a:gd name="T5" fmla="*/ 2147483647 h 163"/>
                <a:gd name="T6" fmla="*/ 2147483647 w 515"/>
                <a:gd name="T7" fmla="*/ 0 h 163"/>
                <a:gd name="T8" fmla="*/ 2147483647 w 515"/>
                <a:gd name="T9" fmla="*/ 0 h 163"/>
                <a:gd name="T10" fmla="*/ 2147483647 w 515"/>
                <a:gd name="T11" fmla="*/ 2147483647 h 163"/>
                <a:gd name="T12" fmla="*/ 2147483647 w 515"/>
                <a:gd name="T13" fmla="*/ 2147483647 h 163"/>
                <a:gd name="T14" fmla="*/ 0 w 515"/>
                <a:gd name="T15" fmla="*/ 2147483647 h 1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5"/>
                <a:gd name="T25" fmla="*/ 0 h 163"/>
                <a:gd name="T26" fmla="*/ 515 w 515"/>
                <a:gd name="T27" fmla="*/ 163 h 1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5" h="163">
                  <a:moveTo>
                    <a:pt x="0" y="163"/>
                  </a:moveTo>
                  <a:lnTo>
                    <a:pt x="256" y="15"/>
                  </a:lnTo>
                  <a:lnTo>
                    <a:pt x="306" y="41"/>
                  </a:lnTo>
                  <a:lnTo>
                    <a:pt x="306" y="0"/>
                  </a:lnTo>
                  <a:lnTo>
                    <a:pt x="373" y="0"/>
                  </a:lnTo>
                  <a:lnTo>
                    <a:pt x="373" y="82"/>
                  </a:lnTo>
                  <a:lnTo>
                    <a:pt x="515" y="163"/>
                  </a:lnTo>
                  <a:lnTo>
                    <a:pt x="0" y="163"/>
                  </a:lnTo>
                </a:path>
              </a:pathLst>
            </a:custGeom>
            <a:solidFill>
              <a:srgbClr val="DE4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8" name="Freeform 8"/>
            <p:cNvSpPr>
              <a:spLocks noChangeArrowheads="1"/>
            </p:cNvSpPr>
            <p:nvPr/>
          </p:nvSpPr>
          <p:spPr bwMode="auto">
            <a:xfrm>
              <a:off x="120650" y="30162"/>
              <a:ext cx="576263" cy="198437"/>
            </a:xfrm>
            <a:custGeom>
              <a:avLst/>
              <a:gdLst>
                <a:gd name="T0" fmla="*/ 0 w 363"/>
                <a:gd name="T1" fmla="*/ 2147483647 h 125"/>
                <a:gd name="T2" fmla="*/ 2147483647 w 363"/>
                <a:gd name="T3" fmla="*/ 2147483647 h 125"/>
                <a:gd name="T4" fmla="*/ 2147483647 w 363"/>
                <a:gd name="T5" fmla="*/ 2147483647 h 125"/>
                <a:gd name="T6" fmla="*/ 2147483647 w 363"/>
                <a:gd name="T7" fmla="*/ 2147483647 h 125"/>
                <a:gd name="T8" fmla="*/ 2147483647 w 363"/>
                <a:gd name="T9" fmla="*/ 2147483647 h 125"/>
                <a:gd name="T10" fmla="*/ 2147483647 w 363"/>
                <a:gd name="T11" fmla="*/ 2147483647 h 125"/>
                <a:gd name="T12" fmla="*/ 2147483647 w 363"/>
                <a:gd name="T13" fmla="*/ 2147483647 h 125"/>
                <a:gd name="T14" fmla="*/ 2147483647 w 363"/>
                <a:gd name="T15" fmla="*/ 2147483647 h 125"/>
                <a:gd name="T16" fmla="*/ 2147483647 w 363"/>
                <a:gd name="T17" fmla="*/ 0 h 125"/>
                <a:gd name="T18" fmla="*/ 2147483647 w 363"/>
                <a:gd name="T19" fmla="*/ 0 h 125"/>
                <a:gd name="T20" fmla="*/ 2147483647 w 363"/>
                <a:gd name="T21" fmla="*/ 2147483647 h 125"/>
                <a:gd name="T22" fmla="*/ 2147483647 w 363"/>
                <a:gd name="T23" fmla="*/ 2147483647 h 125"/>
                <a:gd name="T24" fmla="*/ 0 w 363"/>
                <a:gd name="T25" fmla="*/ 2147483647 h 125"/>
                <a:gd name="T26" fmla="*/ 0 w 363"/>
                <a:gd name="T27" fmla="*/ 2147483647 h 1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3"/>
                <a:gd name="T43" fmla="*/ 0 h 125"/>
                <a:gd name="T44" fmla="*/ 363 w 363"/>
                <a:gd name="T45" fmla="*/ 125 h 12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3" h="125">
                  <a:moveTo>
                    <a:pt x="0" y="125"/>
                  </a:moveTo>
                  <a:lnTo>
                    <a:pt x="363" y="125"/>
                  </a:lnTo>
                  <a:lnTo>
                    <a:pt x="282" y="77"/>
                  </a:lnTo>
                  <a:lnTo>
                    <a:pt x="287" y="68"/>
                  </a:lnTo>
                  <a:lnTo>
                    <a:pt x="297" y="68"/>
                  </a:lnTo>
                  <a:lnTo>
                    <a:pt x="287" y="68"/>
                  </a:lnTo>
                  <a:lnTo>
                    <a:pt x="282" y="77"/>
                  </a:lnTo>
                  <a:lnTo>
                    <a:pt x="278" y="75"/>
                  </a:lnTo>
                  <a:lnTo>
                    <a:pt x="278" y="0"/>
                  </a:lnTo>
                  <a:lnTo>
                    <a:pt x="249" y="0"/>
                  </a:lnTo>
                  <a:lnTo>
                    <a:pt x="249" y="58"/>
                  </a:lnTo>
                  <a:lnTo>
                    <a:pt x="180" y="17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DE4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9" name="Rectangle 9"/>
            <p:cNvSpPr>
              <a:spLocks noChangeArrowheads="1"/>
            </p:cNvSpPr>
            <p:nvPr/>
          </p:nvSpPr>
          <p:spPr bwMode="auto">
            <a:xfrm>
              <a:off x="158750" y="347662"/>
              <a:ext cx="120650" cy="114300"/>
            </a:xfrm>
            <a:prstGeom prst="rect">
              <a:avLst/>
            </a:prstGeom>
            <a:solidFill>
              <a:srgbClr val="DE4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540" name="Rectangle 10"/>
            <p:cNvSpPr>
              <a:spLocks noChangeArrowheads="1"/>
            </p:cNvSpPr>
            <p:nvPr/>
          </p:nvSpPr>
          <p:spPr bwMode="auto">
            <a:xfrm>
              <a:off x="501650" y="347662"/>
              <a:ext cx="120650" cy="114300"/>
            </a:xfrm>
            <a:prstGeom prst="rect">
              <a:avLst/>
            </a:prstGeom>
            <a:solidFill>
              <a:srgbClr val="DE4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541" name="Line 11"/>
            <p:cNvSpPr>
              <a:spLocks noChangeShapeType="1"/>
            </p:cNvSpPr>
            <p:nvPr/>
          </p:nvSpPr>
          <p:spPr bwMode="auto">
            <a:xfrm>
              <a:off x="0" y="258762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2" name="Line 12"/>
            <p:cNvSpPr>
              <a:spLocks noChangeShapeType="1"/>
            </p:cNvSpPr>
            <p:nvPr/>
          </p:nvSpPr>
          <p:spPr bwMode="auto">
            <a:xfrm>
              <a:off x="0" y="258762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3" name="Line 19"/>
            <p:cNvSpPr>
              <a:spLocks noChangeShapeType="1"/>
            </p:cNvSpPr>
            <p:nvPr/>
          </p:nvSpPr>
          <p:spPr bwMode="auto">
            <a:xfrm>
              <a:off x="892175" y="258762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4" name="Line 20"/>
            <p:cNvSpPr>
              <a:spLocks noChangeShapeType="1"/>
            </p:cNvSpPr>
            <p:nvPr/>
          </p:nvSpPr>
          <p:spPr bwMode="auto">
            <a:xfrm>
              <a:off x="892175" y="258762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4" name="Freeform 66"/>
          <p:cNvSpPr>
            <a:spLocks noEditPoints="1" noChangeArrowheads="1"/>
          </p:cNvSpPr>
          <p:nvPr/>
        </p:nvSpPr>
        <p:spPr bwMode="auto">
          <a:xfrm>
            <a:off x="3098800" y="5899150"/>
            <a:ext cx="660400" cy="609600"/>
          </a:xfrm>
          <a:custGeom>
            <a:avLst/>
            <a:gdLst>
              <a:gd name="T0" fmla="*/ 2147483647 w 54"/>
              <a:gd name="T1" fmla="*/ 0 h 49"/>
              <a:gd name="T2" fmla="*/ 2147483647 w 54"/>
              <a:gd name="T3" fmla="*/ 0 h 49"/>
              <a:gd name="T4" fmla="*/ 2147483647 w 54"/>
              <a:gd name="T5" fmla="*/ 0 h 49"/>
              <a:gd name="T6" fmla="*/ 0 w 54"/>
              <a:gd name="T7" fmla="*/ 2147483647 h 49"/>
              <a:gd name="T8" fmla="*/ 0 w 54"/>
              <a:gd name="T9" fmla="*/ 2147483647 h 49"/>
              <a:gd name="T10" fmla="*/ 0 w 54"/>
              <a:gd name="T11" fmla="*/ 2147483647 h 49"/>
              <a:gd name="T12" fmla="*/ 2147483647 w 54"/>
              <a:gd name="T13" fmla="*/ 2147483647 h 49"/>
              <a:gd name="T14" fmla="*/ 2147483647 w 54"/>
              <a:gd name="T15" fmla="*/ 2147483647 h 49"/>
              <a:gd name="T16" fmla="*/ 2147483647 w 54"/>
              <a:gd name="T17" fmla="*/ 2147483647 h 49"/>
              <a:gd name="T18" fmla="*/ 2147483647 w 54"/>
              <a:gd name="T19" fmla="*/ 2147483647 h 49"/>
              <a:gd name="T20" fmla="*/ 2147483647 w 54"/>
              <a:gd name="T21" fmla="*/ 2147483647 h 49"/>
              <a:gd name="T22" fmla="*/ 2147483647 w 54"/>
              <a:gd name="T23" fmla="*/ 2147483647 h 49"/>
              <a:gd name="T24" fmla="*/ 2147483647 w 54"/>
              <a:gd name="T25" fmla="*/ 2147483647 h 49"/>
              <a:gd name="T26" fmla="*/ 2147483647 w 54"/>
              <a:gd name="T27" fmla="*/ 0 h 49"/>
              <a:gd name="T28" fmla="*/ 2147483647 w 54"/>
              <a:gd name="T29" fmla="*/ 2147483647 h 49"/>
              <a:gd name="T30" fmla="*/ 2147483647 w 54"/>
              <a:gd name="T31" fmla="*/ 2147483647 h 49"/>
              <a:gd name="T32" fmla="*/ 2147483647 w 54"/>
              <a:gd name="T33" fmla="*/ 2147483647 h 49"/>
              <a:gd name="T34" fmla="*/ 2147483647 w 54"/>
              <a:gd name="T35" fmla="*/ 2147483647 h 49"/>
              <a:gd name="T36" fmla="*/ 2147483647 w 54"/>
              <a:gd name="T37" fmla="*/ 2147483647 h 49"/>
              <a:gd name="T38" fmla="*/ 2147483647 w 54"/>
              <a:gd name="T39" fmla="*/ 2147483647 h 49"/>
              <a:gd name="T40" fmla="*/ 2147483647 w 54"/>
              <a:gd name="T41" fmla="*/ 2147483647 h 49"/>
              <a:gd name="T42" fmla="*/ 2147483647 w 54"/>
              <a:gd name="T43" fmla="*/ 2147483647 h 49"/>
              <a:gd name="T44" fmla="*/ 2147483647 w 54"/>
              <a:gd name="T45" fmla="*/ 2147483647 h 49"/>
              <a:gd name="T46" fmla="*/ 2147483647 w 54"/>
              <a:gd name="T47" fmla="*/ 2147483647 h 49"/>
              <a:gd name="T48" fmla="*/ 2147483647 w 54"/>
              <a:gd name="T49" fmla="*/ 2147483647 h 49"/>
              <a:gd name="T50" fmla="*/ 2147483647 w 54"/>
              <a:gd name="T51" fmla="*/ 2147483647 h 49"/>
              <a:gd name="T52" fmla="*/ 2147483647 w 54"/>
              <a:gd name="T53" fmla="*/ 2147483647 h 49"/>
              <a:gd name="T54" fmla="*/ 2147483647 w 54"/>
              <a:gd name="T55" fmla="*/ 2147483647 h 49"/>
              <a:gd name="T56" fmla="*/ 2147483647 w 54"/>
              <a:gd name="T57" fmla="*/ 2147483647 h 49"/>
              <a:gd name="T58" fmla="*/ 2147483647 w 54"/>
              <a:gd name="T59" fmla="*/ 2147483647 h 49"/>
              <a:gd name="T60" fmla="*/ 2147483647 w 54"/>
              <a:gd name="T61" fmla="*/ 2147483647 h 49"/>
              <a:gd name="T62" fmla="*/ 2147483647 w 54"/>
              <a:gd name="T63" fmla="*/ 2147483647 h 49"/>
              <a:gd name="T64" fmla="*/ 2147483647 w 54"/>
              <a:gd name="T65" fmla="*/ 2147483647 h 49"/>
              <a:gd name="T66" fmla="*/ 2147483647 w 54"/>
              <a:gd name="T67" fmla="*/ 2147483647 h 4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4"/>
              <a:gd name="T103" fmla="*/ 0 h 49"/>
              <a:gd name="T104" fmla="*/ 54 w 54"/>
              <a:gd name="T105" fmla="*/ 49 h 4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4" h="49">
                <a:moveTo>
                  <a:pt x="41" y="0"/>
                </a:moveTo>
                <a:cubicBezTo>
                  <a:pt x="34" y="0"/>
                  <a:pt x="34" y="0"/>
                  <a:pt x="3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32"/>
                  <a:pt x="6" y="38"/>
                  <a:pt x="1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45" y="49"/>
                  <a:pt x="45" y="49"/>
                  <a:pt x="45" y="49"/>
                </a:cubicBezTo>
                <a:cubicBezTo>
                  <a:pt x="41" y="38"/>
                  <a:pt x="41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9" y="38"/>
                  <a:pt x="54" y="32"/>
                  <a:pt x="54" y="25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6"/>
                  <a:pt x="49" y="0"/>
                  <a:pt x="41" y="0"/>
                </a:cubicBezTo>
                <a:close/>
                <a:moveTo>
                  <a:pt x="14" y="22"/>
                </a:moveTo>
                <a:cubicBezTo>
                  <a:pt x="12" y="22"/>
                  <a:pt x="11" y="21"/>
                  <a:pt x="11" y="19"/>
                </a:cubicBezTo>
                <a:cubicBezTo>
                  <a:pt x="11" y="18"/>
                  <a:pt x="12" y="16"/>
                  <a:pt x="14" y="16"/>
                </a:cubicBezTo>
                <a:cubicBezTo>
                  <a:pt x="15" y="16"/>
                  <a:pt x="17" y="18"/>
                  <a:pt x="17" y="19"/>
                </a:cubicBezTo>
                <a:cubicBezTo>
                  <a:pt x="17" y="21"/>
                  <a:pt x="15" y="22"/>
                  <a:pt x="14" y="22"/>
                </a:cubicBezTo>
                <a:close/>
                <a:moveTo>
                  <a:pt x="22" y="22"/>
                </a:moveTo>
                <a:cubicBezTo>
                  <a:pt x="21" y="22"/>
                  <a:pt x="19" y="21"/>
                  <a:pt x="19" y="19"/>
                </a:cubicBezTo>
                <a:cubicBezTo>
                  <a:pt x="19" y="18"/>
                  <a:pt x="21" y="16"/>
                  <a:pt x="22" y="16"/>
                </a:cubicBezTo>
                <a:cubicBezTo>
                  <a:pt x="24" y="16"/>
                  <a:pt x="25" y="18"/>
                  <a:pt x="25" y="19"/>
                </a:cubicBezTo>
                <a:cubicBezTo>
                  <a:pt x="25" y="21"/>
                  <a:pt x="24" y="22"/>
                  <a:pt x="22" y="22"/>
                </a:cubicBezTo>
                <a:close/>
                <a:moveTo>
                  <a:pt x="32" y="22"/>
                </a:moveTo>
                <a:cubicBezTo>
                  <a:pt x="30" y="22"/>
                  <a:pt x="29" y="21"/>
                  <a:pt x="29" y="19"/>
                </a:cubicBezTo>
                <a:cubicBezTo>
                  <a:pt x="29" y="18"/>
                  <a:pt x="30" y="16"/>
                  <a:pt x="32" y="16"/>
                </a:cubicBezTo>
                <a:cubicBezTo>
                  <a:pt x="33" y="16"/>
                  <a:pt x="35" y="18"/>
                  <a:pt x="35" y="19"/>
                </a:cubicBezTo>
                <a:cubicBezTo>
                  <a:pt x="35" y="21"/>
                  <a:pt x="33" y="22"/>
                  <a:pt x="32" y="22"/>
                </a:cubicBezTo>
                <a:close/>
                <a:moveTo>
                  <a:pt x="40" y="22"/>
                </a:moveTo>
                <a:cubicBezTo>
                  <a:pt x="39" y="22"/>
                  <a:pt x="37" y="21"/>
                  <a:pt x="37" y="19"/>
                </a:cubicBezTo>
                <a:cubicBezTo>
                  <a:pt x="37" y="18"/>
                  <a:pt x="39" y="16"/>
                  <a:pt x="40" y="16"/>
                </a:cubicBezTo>
                <a:cubicBezTo>
                  <a:pt x="42" y="16"/>
                  <a:pt x="43" y="18"/>
                  <a:pt x="43" y="19"/>
                </a:cubicBezTo>
                <a:cubicBezTo>
                  <a:pt x="43" y="21"/>
                  <a:pt x="42" y="22"/>
                  <a:pt x="40" y="22"/>
                </a:cubicBezTo>
                <a:close/>
              </a:path>
            </a:pathLst>
          </a:custGeom>
          <a:solidFill>
            <a:srgbClr val="2DB4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67"/>
          <p:cNvSpPr>
            <a:spLocks noChangeArrowheads="1"/>
          </p:cNvSpPr>
          <p:nvPr/>
        </p:nvSpPr>
        <p:spPr bwMode="auto">
          <a:xfrm>
            <a:off x="4313238" y="5881688"/>
            <a:ext cx="503237" cy="636587"/>
          </a:xfrm>
          <a:custGeom>
            <a:avLst/>
            <a:gdLst>
              <a:gd name="T0" fmla="*/ 2147483647 w 47"/>
              <a:gd name="T1" fmla="*/ 0 h 58"/>
              <a:gd name="T2" fmla="*/ 2147483647 w 47"/>
              <a:gd name="T3" fmla="*/ 2147483647 h 58"/>
              <a:gd name="T4" fmla="*/ 2147483647 w 47"/>
              <a:gd name="T5" fmla="*/ 2147483647 h 58"/>
              <a:gd name="T6" fmla="*/ 2147483647 w 47"/>
              <a:gd name="T7" fmla="*/ 2147483647 h 58"/>
              <a:gd name="T8" fmla="*/ 2147483647 w 47"/>
              <a:gd name="T9" fmla="*/ 2147483647 h 58"/>
              <a:gd name="T10" fmla="*/ 2147483647 w 47"/>
              <a:gd name="T11" fmla="*/ 2147483647 h 58"/>
              <a:gd name="T12" fmla="*/ 2147483647 w 47"/>
              <a:gd name="T13" fmla="*/ 2147483647 h 58"/>
              <a:gd name="T14" fmla="*/ 2147483647 w 47"/>
              <a:gd name="T15" fmla="*/ 2147483647 h 58"/>
              <a:gd name="T16" fmla="*/ 2147483647 w 47"/>
              <a:gd name="T17" fmla="*/ 2147483647 h 58"/>
              <a:gd name="T18" fmla="*/ 0 w 47"/>
              <a:gd name="T19" fmla="*/ 2147483647 h 58"/>
              <a:gd name="T20" fmla="*/ 2147483647 w 47"/>
              <a:gd name="T21" fmla="*/ 2147483647 h 58"/>
              <a:gd name="T22" fmla="*/ 2147483647 w 47"/>
              <a:gd name="T23" fmla="*/ 2147483647 h 58"/>
              <a:gd name="T24" fmla="*/ 2147483647 w 47"/>
              <a:gd name="T25" fmla="*/ 2147483647 h 58"/>
              <a:gd name="T26" fmla="*/ 2147483647 w 47"/>
              <a:gd name="T27" fmla="*/ 2147483647 h 58"/>
              <a:gd name="T28" fmla="*/ 2147483647 w 47"/>
              <a:gd name="T29" fmla="*/ 2147483647 h 58"/>
              <a:gd name="T30" fmla="*/ 2147483647 w 47"/>
              <a:gd name="T31" fmla="*/ 0 h 58"/>
              <a:gd name="T32" fmla="*/ 2147483647 w 47"/>
              <a:gd name="T33" fmla="*/ 0 h 58"/>
              <a:gd name="T34" fmla="*/ 2147483647 w 47"/>
              <a:gd name="T35" fmla="*/ 0 h 5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7"/>
              <a:gd name="T55" fmla="*/ 0 h 58"/>
              <a:gd name="T56" fmla="*/ 47 w 47"/>
              <a:gd name="T57" fmla="*/ 58 h 5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7" h="58">
                <a:moveTo>
                  <a:pt x="24" y="0"/>
                </a:moveTo>
                <a:cubicBezTo>
                  <a:pt x="27" y="0"/>
                  <a:pt x="30" y="0"/>
                  <a:pt x="33" y="2"/>
                </a:cubicBezTo>
                <a:cubicBezTo>
                  <a:pt x="37" y="6"/>
                  <a:pt x="36" y="14"/>
                  <a:pt x="35" y="23"/>
                </a:cubicBezTo>
                <a:cubicBezTo>
                  <a:pt x="34" y="28"/>
                  <a:pt x="32" y="30"/>
                  <a:pt x="30" y="32"/>
                </a:cubicBezTo>
                <a:cubicBezTo>
                  <a:pt x="30" y="34"/>
                  <a:pt x="31" y="38"/>
                  <a:pt x="31" y="38"/>
                </a:cubicBezTo>
                <a:cubicBezTo>
                  <a:pt x="33" y="41"/>
                  <a:pt x="36" y="42"/>
                  <a:pt x="39" y="43"/>
                </a:cubicBezTo>
                <a:cubicBezTo>
                  <a:pt x="43" y="43"/>
                  <a:pt x="47" y="45"/>
                  <a:pt x="47" y="45"/>
                </a:cubicBezTo>
                <a:cubicBezTo>
                  <a:pt x="45" y="58"/>
                  <a:pt x="45" y="58"/>
                  <a:pt x="45" y="58"/>
                </a:cubicBezTo>
                <a:cubicBezTo>
                  <a:pt x="3" y="58"/>
                  <a:pt x="3" y="58"/>
                  <a:pt x="3" y="58"/>
                </a:cubicBezTo>
                <a:cubicBezTo>
                  <a:pt x="0" y="45"/>
                  <a:pt x="0" y="45"/>
                  <a:pt x="0" y="45"/>
                </a:cubicBezTo>
                <a:cubicBezTo>
                  <a:pt x="5" y="43"/>
                  <a:pt x="4" y="43"/>
                  <a:pt x="8" y="43"/>
                </a:cubicBezTo>
                <a:cubicBezTo>
                  <a:pt x="12" y="42"/>
                  <a:pt x="14" y="41"/>
                  <a:pt x="16" y="38"/>
                </a:cubicBezTo>
                <a:cubicBezTo>
                  <a:pt x="16" y="38"/>
                  <a:pt x="17" y="34"/>
                  <a:pt x="17" y="32"/>
                </a:cubicBezTo>
                <a:cubicBezTo>
                  <a:pt x="15" y="30"/>
                  <a:pt x="13" y="28"/>
                  <a:pt x="13" y="22"/>
                </a:cubicBezTo>
                <a:cubicBezTo>
                  <a:pt x="12" y="13"/>
                  <a:pt x="10" y="6"/>
                  <a:pt x="15" y="2"/>
                </a:cubicBezTo>
                <a:cubicBezTo>
                  <a:pt x="17" y="0"/>
                  <a:pt x="20" y="0"/>
                  <a:pt x="23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4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6" name="Group 52"/>
          <p:cNvGrpSpPr>
            <a:grpSpLocks/>
          </p:cNvGrpSpPr>
          <p:nvPr/>
        </p:nvGrpSpPr>
        <p:grpSpPr bwMode="auto">
          <a:xfrm>
            <a:off x="5446713" y="5881688"/>
            <a:ext cx="649287" cy="554037"/>
            <a:chOff x="0" y="0"/>
            <a:chExt cx="820038" cy="701415"/>
          </a:xfrm>
        </p:grpSpPr>
        <p:sp>
          <p:nvSpPr>
            <p:cNvPr id="18531" name="Freeform 88"/>
            <p:cNvSpPr>
              <a:spLocks noChangeArrowheads="1"/>
            </p:cNvSpPr>
            <p:nvPr/>
          </p:nvSpPr>
          <p:spPr bwMode="auto">
            <a:xfrm>
              <a:off x="268188" y="639526"/>
              <a:ext cx="293976" cy="36102"/>
            </a:xfrm>
            <a:custGeom>
              <a:avLst/>
              <a:gdLst>
                <a:gd name="T0" fmla="*/ 2147483647 w 24"/>
                <a:gd name="T1" fmla="*/ 0 h 3"/>
                <a:gd name="T2" fmla="*/ 2147483647 w 24"/>
                <a:gd name="T3" fmla="*/ 0 h 3"/>
                <a:gd name="T4" fmla="*/ 2147483647 w 24"/>
                <a:gd name="T5" fmla="*/ 2147483647 h 3"/>
                <a:gd name="T6" fmla="*/ 0 w 24"/>
                <a:gd name="T7" fmla="*/ 2147483647 h 3"/>
                <a:gd name="T8" fmla="*/ 0 w 24"/>
                <a:gd name="T9" fmla="*/ 2147483647 h 3"/>
                <a:gd name="T10" fmla="*/ 2147483647 w 24"/>
                <a:gd name="T11" fmla="*/ 2147483647 h 3"/>
                <a:gd name="T12" fmla="*/ 2147483647 w 24"/>
                <a:gd name="T13" fmla="*/ 2147483647 h 3"/>
                <a:gd name="T14" fmla="*/ 2147483647 w 24"/>
                <a:gd name="T15" fmla="*/ 2147483647 h 3"/>
                <a:gd name="T16" fmla="*/ 2147483647 w 2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3"/>
                <a:gd name="T29" fmla="*/ 24 w 2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3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1"/>
                    <a:pt x="4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0" y="2"/>
                  </a:cubicBezTo>
                  <a:cubicBezTo>
                    <a:pt x="19" y="1"/>
                    <a:pt x="18" y="1"/>
                    <a:pt x="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2" name="Rectangle 89"/>
            <p:cNvSpPr>
              <a:spLocks noChangeArrowheads="1"/>
            </p:cNvSpPr>
            <p:nvPr/>
          </p:nvSpPr>
          <p:spPr bwMode="auto">
            <a:xfrm>
              <a:off x="268188" y="685943"/>
              <a:ext cx="293976" cy="154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533" name="Freeform 90"/>
            <p:cNvSpPr>
              <a:spLocks noChangeArrowheads="1"/>
            </p:cNvSpPr>
            <p:nvPr/>
          </p:nvSpPr>
          <p:spPr bwMode="auto">
            <a:xfrm>
              <a:off x="319763" y="572478"/>
              <a:ext cx="195984" cy="51575"/>
            </a:xfrm>
            <a:custGeom>
              <a:avLst/>
              <a:gdLst>
                <a:gd name="T0" fmla="*/ 2147483647 w 16"/>
                <a:gd name="T1" fmla="*/ 2147483647 h 4"/>
                <a:gd name="T2" fmla="*/ 2147483647 w 16"/>
                <a:gd name="T3" fmla="*/ 0 h 4"/>
                <a:gd name="T4" fmla="*/ 0 w 16"/>
                <a:gd name="T5" fmla="*/ 0 h 4"/>
                <a:gd name="T6" fmla="*/ 2147483647 w 16"/>
                <a:gd name="T7" fmla="*/ 2147483647 h 4"/>
                <a:gd name="T8" fmla="*/ 2147483647 w 16"/>
                <a:gd name="T9" fmla="*/ 2147483647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4"/>
                <a:gd name="T17" fmla="*/ 16 w 16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4">
                  <a:moveTo>
                    <a:pt x="14" y="4"/>
                  </a:moveTo>
                  <a:cubicBezTo>
                    <a:pt x="14" y="2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"/>
                    <a:pt x="2" y="4"/>
                  </a:cubicBezTo>
                  <a:lnTo>
                    <a:pt x="14" y="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4" name="Freeform 91"/>
            <p:cNvSpPr>
              <a:spLocks noEditPoints="1" noChangeArrowheads="1"/>
            </p:cNvSpPr>
            <p:nvPr/>
          </p:nvSpPr>
          <p:spPr bwMode="auto">
            <a:xfrm>
              <a:off x="0" y="0"/>
              <a:ext cx="820038" cy="562164"/>
            </a:xfrm>
            <a:custGeom>
              <a:avLst/>
              <a:gdLst>
                <a:gd name="T0" fmla="*/ 2147483647 w 67"/>
                <a:gd name="T1" fmla="*/ 0 h 45"/>
                <a:gd name="T2" fmla="*/ 2147483647 w 67"/>
                <a:gd name="T3" fmla="*/ 0 h 45"/>
                <a:gd name="T4" fmla="*/ 0 w 67"/>
                <a:gd name="T5" fmla="*/ 2147483647 h 45"/>
                <a:gd name="T6" fmla="*/ 0 w 67"/>
                <a:gd name="T7" fmla="*/ 2147483647 h 45"/>
                <a:gd name="T8" fmla="*/ 2147483647 w 67"/>
                <a:gd name="T9" fmla="*/ 2147483647 h 45"/>
                <a:gd name="T10" fmla="*/ 2147483647 w 67"/>
                <a:gd name="T11" fmla="*/ 2147483647 h 45"/>
                <a:gd name="T12" fmla="*/ 2147483647 w 67"/>
                <a:gd name="T13" fmla="*/ 2147483647 h 45"/>
                <a:gd name="T14" fmla="*/ 2147483647 w 67"/>
                <a:gd name="T15" fmla="*/ 2147483647 h 45"/>
                <a:gd name="T16" fmla="*/ 2147483647 w 67"/>
                <a:gd name="T17" fmla="*/ 0 h 45"/>
                <a:gd name="T18" fmla="*/ 2147483647 w 67"/>
                <a:gd name="T19" fmla="*/ 2147483647 h 45"/>
                <a:gd name="T20" fmla="*/ 2147483647 w 67"/>
                <a:gd name="T21" fmla="*/ 2147483647 h 45"/>
                <a:gd name="T22" fmla="*/ 2147483647 w 67"/>
                <a:gd name="T23" fmla="*/ 2147483647 h 45"/>
                <a:gd name="T24" fmla="*/ 2147483647 w 67"/>
                <a:gd name="T25" fmla="*/ 2147483647 h 45"/>
                <a:gd name="T26" fmla="*/ 2147483647 w 67"/>
                <a:gd name="T27" fmla="*/ 2147483647 h 45"/>
                <a:gd name="T28" fmla="*/ 2147483647 w 67"/>
                <a:gd name="T29" fmla="*/ 2147483647 h 45"/>
                <a:gd name="T30" fmla="*/ 2147483647 w 67"/>
                <a:gd name="T31" fmla="*/ 2147483647 h 45"/>
                <a:gd name="T32" fmla="*/ 2147483647 w 67"/>
                <a:gd name="T33" fmla="*/ 2147483647 h 45"/>
                <a:gd name="T34" fmla="*/ 2147483647 w 67"/>
                <a:gd name="T35" fmla="*/ 2147483647 h 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"/>
                <a:gd name="T55" fmla="*/ 0 h 45"/>
                <a:gd name="T56" fmla="*/ 67 w 67"/>
                <a:gd name="T57" fmla="*/ 45 h 4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" h="45">
                  <a:moveTo>
                    <a:pt x="6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1" y="45"/>
                    <a:pt x="2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7" y="45"/>
                    <a:pt x="67" y="44"/>
                    <a:pt x="67" y="43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7" y="1"/>
                    <a:pt x="67" y="0"/>
                    <a:pt x="65" y="0"/>
                  </a:cubicBezTo>
                  <a:close/>
                  <a:moveTo>
                    <a:pt x="66" y="39"/>
                  </a:moveTo>
                  <a:cubicBezTo>
                    <a:pt x="66" y="39"/>
                    <a:pt x="66" y="39"/>
                    <a:pt x="66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2" y="39"/>
                    <a:pt x="2" y="3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2"/>
                    <a:pt x="66" y="2"/>
                    <a:pt x="66" y="2"/>
                  </a:cubicBezTo>
                  <a:lnTo>
                    <a:pt x="66" y="3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7" name="Freeform 65"/>
          <p:cNvSpPr>
            <a:spLocks noChangeArrowheads="1"/>
          </p:cNvSpPr>
          <p:nvPr/>
        </p:nvSpPr>
        <p:spPr bwMode="auto">
          <a:xfrm>
            <a:off x="6704013" y="5792788"/>
            <a:ext cx="546100" cy="671512"/>
          </a:xfrm>
          <a:custGeom>
            <a:avLst/>
            <a:gdLst>
              <a:gd name="T0" fmla="*/ 2147483647 w 65"/>
              <a:gd name="T1" fmla="*/ 2147483647 h 60"/>
              <a:gd name="T2" fmla="*/ 2147483647 w 65"/>
              <a:gd name="T3" fmla="*/ 2147483647 h 60"/>
              <a:gd name="T4" fmla="*/ 2147483647 w 65"/>
              <a:gd name="T5" fmla="*/ 2147483647 h 60"/>
              <a:gd name="T6" fmla="*/ 2147483647 w 65"/>
              <a:gd name="T7" fmla="*/ 2147483647 h 60"/>
              <a:gd name="T8" fmla="*/ 2147483647 w 65"/>
              <a:gd name="T9" fmla="*/ 2147483647 h 60"/>
              <a:gd name="T10" fmla="*/ 2147483647 w 65"/>
              <a:gd name="T11" fmla="*/ 2147483647 h 60"/>
              <a:gd name="T12" fmla="*/ 2147483647 w 65"/>
              <a:gd name="T13" fmla="*/ 2147483647 h 60"/>
              <a:gd name="T14" fmla="*/ 2147483647 w 65"/>
              <a:gd name="T15" fmla="*/ 2147483647 h 60"/>
              <a:gd name="T16" fmla="*/ 2147483647 w 65"/>
              <a:gd name="T17" fmla="*/ 2147483647 h 60"/>
              <a:gd name="T18" fmla="*/ 2147483647 w 65"/>
              <a:gd name="T19" fmla="*/ 2147483647 h 60"/>
              <a:gd name="T20" fmla="*/ 2147483647 w 65"/>
              <a:gd name="T21" fmla="*/ 2147483647 h 60"/>
              <a:gd name="T22" fmla="*/ 2147483647 w 65"/>
              <a:gd name="T23" fmla="*/ 2147483647 h 60"/>
              <a:gd name="T24" fmla="*/ 2147483647 w 65"/>
              <a:gd name="T25" fmla="*/ 2147483647 h 60"/>
              <a:gd name="T26" fmla="*/ 2147483647 w 65"/>
              <a:gd name="T27" fmla="*/ 2147483647 h 60"/>
              <a:gd name="T28" fmla="*/ 0 w 65"/>
              <a:gd name="T29" fmla="*/ 2147483647 h 60"/>
              <a:gd name="T30" fmla="*/ 0 w 65"/>
              <a:gd name="T31" fmla="*/ 2147483647 h 60"/>
              <a:gd name="T32" fmla="*/ 2147483647 w 65"/>
              <a:gd name="T33" fmla="*/ 2147483647 h 60"/>
              <a:gd name="T34" fmla="*/ 2147483647 w 65"/>
              <a:gd name="T35" fmla="*/ 2147483647 h 60"/>
              <a:gd name="T36" fmla="*/ 2147483647 w 65"/>
              <a:gd name="T37" fmla="*/ 2147483647 h 60"/>
              <a:gd name="T38" fmla="*/ 2147483647 w 65"/>
              <a:gd name="T39" fmla="*/ 2147483647 h 60"/>
              <a:gd name="T40" fmla="*/ 2147483647 w 65"/>
              <a:gd name="T41" fmla="*/ 2147483647 h 60"/>
              <a:gd name="T42" fmla="*/ 2147483647 w 65"/>
              <a:gd name="T43" fmla="*/ 2147483647 h 60"/>
              <a:gd name="T44" fmla="*/ 2147483647 w 65"/>
              <a:gd name="T45" fmla="*/ 2147483647 h 60"/>
              <a:gd name="T46" fmla="*/ 2147483647 w 65"/>
              <a:gd name="T47" fmla="*/ 2147483647 h 6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5"/>
              <a:gd name="T73" fmla="*/ 0 h 60"/>
              <a:gd name="T74" fmla="*/ 65 w 65"/>
              <a:gd name="T75" fmla="*/ 60 h 6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5" h="60">
                <a:moveTo>
                  <a:pt x="61" y="35"/>
                </a:moveTo>
                <a:cubicBezTo>
                  <a:pt x="61" y="35"/>
                  <a:pt x="60" y="35"/>
                  <a:pt x="60" y="35"/>
                </a:cubicBezTo>
                <a:cubicBezTo>
                  <a:pt x="60" y="35"/>
                  <a:pt x="59" y="35"/>
                  <a:pt x="59" y="35"/>
                </a:cubicBezTo>
                <a:cubicBezTo>
                  <a:pt x="59" y="35"/>
                  <a:pt x="59" y="35"/>
                  <a:pt x="59" y="35"/>
                </a:cubicBezTo>
                <a:cubicBezTo>
                  <a:pt x="60" y="34"/>
                  <a:pt x="61" y="33"/>
                  <a:pt x="61" y="31"/>
                </a:cubicBezTo>
                <a:cubicBezTo>
                  <a:pt x="61" y="28"/>
                  <a:pt x="58" y="27"/>
                  <a:pt x="56" y="26"/>
                </a:cubicBezTo>
                <a:cubicBezTo>
                  <a:pt x="56" y="26"/>
                  <a:pt x="55" y="26"/>
                  <a:pt x="55" y="26"/>
                </a:cubicBezTo>
                <a:cubicBezTo>
                  <a:pt x="53" y="26"/>
                  <a:pt x="52" y="26"/>
                  <a:pt x="52" y="26"/>
                </a:cubicBezTo>
                <a:cubicBezTo>
                  <a:pt x="45" y="26"/>
                  <a:pt x="33" y="26"/>
                  <a:pt x="33" y="26"/>
                </a:cubicBezTo>
                <a:cubicBezTo>
                  <a:pt x="34" y="23"/>
                  <a:pt x="36" y="15"/>
                  <a:pt x="34" y="7"/>
                </a:cubicBezTo>
                <a:cubicBezTo>
                  <a:pt x="32" y="0"/>
                  <a:pt x="26" y="2"/>
                  <a:pt x="26" y="2"/>
                </a:cubicBezTo>
                <a:cubicBezTo>
                  <a:pt x="26" y="2"/>
                  <a:pt x="26" y="8"/>
                  <a:pt x="26" y="13"/>
                </a:cubicBezTo>
                <a:cubicBezTo>
                  <a:pt x="26" y="17"/>
                  <a:pt x="21" y="25"/>
                  <a:pt x="18" y="26"/>
                </a:cubicBezTo>
                <a:cubicBezTo>
                  <a:pt x="15" y="27"/>
                  <a:pt x="13" y="28"/>
                  <a:pt x="9" y="32"/>
                </a:cubicBezTo>
                <a:cubicBezTo>
                  <a:pt x="6" y="33"/>
                  <a:pt x="3" y="34"/>
                  <a:pt x="0" y="34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1" y="58"/>
                  <a:pt x="2" y="57"/>
                </a:cubicBezTo>
                <a:cubicBezTo>
                  <a:pt x="5" y="57"/>
                  <a:pt x="15" y="58"/>
                  <a:pt x="22" y="59"/>
                </a:cubicBezTo>
                <a:cubicBezTo>
                  <a:pt x="28" y="60"/>
                  <a:pt x="38" y="59"/>
                  <a:pt x="45" y="57"/>
                </a:cubicBezTo>
                <a:cubicBezTo>
                  <a:pt x="52" y="56"/>
                  <a:pt x="50" y="52"/>
                  <a:pt x="50" y="52"/>
                </a:cubicBezTo>
                <a:cubicBezTo>
                  <a:pt x="50" y="52"/>
                  <a:pt x="53" y="52"/>
                  <a:pt x="56" y="49"/>
                </a:cubicBezTo>
                <a:cubicBezTo>
                  <a:pt x="58" y="47"/>
                  <a:pt x="55" y="43"/>
                  <a:pt x="55" y="43"/>
                </a:cubicBezTo>
                <a:cubicBezTo>
                  <a:pt x="57" y="43"/>
                  <a:pt x="58" y="43"/>
                  <a:pt x="60" y="42"/>
                </a:cubicBezTo>
                <a:cubicBezTo>
                  <a:pt x="65" y="38"/>
                  <a:pt x="61" y="35"/>
                  <a:pt x="61" y="3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8" name="Freeform 1001"/>
          <p:cNvSpPr>
            <a:spLocks noEditPoints="1" noChangeArrowheads="1"/>
          </p:cNvSpPr>
          <p:nvPr/>
        </p:nvSpPr>
        <p:spPr bwMode="auto">
          <a:xfrm>
            <a:off x="7881938" y="5876925"/>
            <a:ext cx="492125" cy="546100"/>
          </a:xfrm>
          <a:custGeom>
            <a:avLst/>
            <a:gdLst>
              <a:gd name="T0" fmla="*/ 2147483647 w 84"/>
              <a:gd name="T1" fmla="*/ 2147483647 h 93"/>
              <a:gd name="T2" fmla="*/ 2147483647 w 84"/>
              <a:gd name="T3" fmla="*/ 2147483647 h 93"/>
              <a:gd name="T4" fmla="*/ 2147483647 w 84"/>
              <a:gd name="T5" fmla="*/ 2147483647 h 93"/>
              <a:gd name="T6" fmla="*/ 2147483647 w 84"/>
              <a:gd name="T7" fmla="*/ 2147483647 h 93"/>
              <a:gd name="T8" fmla="*/ 2147483647 w 84"/>
              <a:gd name="T9" fmla="*/ 2147483647 h 93"/>
              <a:gd name="T10" fmla="*/ 2147483647 w 84"/>
              <a:gd name="T11" fmla="*/ 2147483647 h 93"/>
              <a:gd name="T12" fmla="*/ 2147483647 w 84"/>
              <a:gd name="T13" fmla="*/ 2147483647 h 93"/>
              <a:gd name="T14" fmla="*/ 2147483647 w 84"/>
              <a:gd name="T15" fmla="*/ 2147483647 h 93"/>
              <a:gd name="T16" fmla="*/ 2147483647 w 84"/>
              <a:gd name="T17" fmla="*/ 2147483647 h 93"/>
              <a:gd name="T18" fmla="*/ 2147483647 w 84"/>
              <a:gd name="T19" fmla="*/ 2147483647 h 93"/>
              <a:gd name="T20" fmla="*/ 2147483647 w 84"/>
              <a:gd name="T21" fmla="*/ 2147483647 h 93"/>
              <a:gd name="T22" fmla="*/ 2147483647 w 84"/>
              <a:gd name="T23" fmla="*/ 2147483647 h 93"/>
              <a:gd name="T24" fmla="*/ 2147483647 w 84"/>
              <a:gd name="T25" fmla="*/ 2147483647 h 93"/>
              <a:gd name="T26" fmla="*/ 2147483647 w 84"/>
              <a:gd name="T27" fmla="*/ 2147483647 h 93"/>
              <a:gd name="T28" fmla="*/ 2147483647 w 84"/>
              <a:gd name="T29" fmla="*/ 2147483647 h 93"/>
              <a:gd name="T30" fmla="*/ 0 w 84"/>
              <a:gd name="T31" fmla="*/ 2147483647 h 93"/>
              <a:gd name="T32" fmla="*/ 2147483647 w 84"/>
              <a:gd name="T33" fmla="*/ 2147483647 h 93"/>
              <a:gd name="T34" fmla="*/ 2147483647 w 84"/>
              <a:gd name="T35" fmla="*/ 2147483647 h 93"/>
              <a:gd name="T36" fmla="*/ 2147483647 w 84"/>
              <a:gd name="T37" fmla="*/ 2147483647 h 93"/>
              <a:gd name="T38" fmla="*/ 2147483647 w 84"/>
              <a:gd name="T39" fmla="*/ 2147483647 h 93"/>
              <a:gd name="T40" fmla="*/ 2147483647 w 84"/>
              <a:gd name="T41" fmla="*/ 2147483647 h 93"/>
              <a:gd name="T42" fmla="*/ 2147483647 w 84"/>
              <a:gd name="T43" fmla="*/ 2147483647 h 93"/>
              <a:gd name="T44" fmla="*/ 2147483647 w 84"/>
              <a:gd name="T45" fmla="*/ 2147483647 h 93"/>
              <a:gd name="T46" fmla="*/ 2147483647 w 84"/>
              <a:gd name="T47" fmla="*/ 2147483647 h 93"/>
              <a:gd name="T48" fmla="*/ 2147483647 w 84"/>
              <a:gd name="T49" fmla="*/ 2147483647 h 93"/>
              <a:gd name="T50" fmla="*/ 2147483647 w 84"/>
              <a:gd name="T51" fmla="*/ 2147483647 h 93"/>
              <a:gd name="T52" fmla="*/ 2147483647 w 84"/>
              <a:gd name="T53" fmla="*/ 2147483647 h 93"/>
              <a:gd name="T54" fmla="*/ 2147483647 w 84"/>
              <a:gd name="T55" fmla="*/ 2147483647 h 93"/>
              <a:gd name="T56" fmla="*/ 2147483647 w 84"/>
              <a:gd name="T57" fmla="*/ 2147483647 h 93"/>
              <a:gd name="T58" fmla="*/ 2147483647 w 84"/>
              <a:gd name="T59" fmla="*/ 2147483647 h 93"/>
              <a:gd name="T60" fmla="*/ 2147483647 w 84"/>
              <a:gd name="T61" fmla="*/ 2147483647 h 93"/>
              <a:gd name="T62" fmla="*/ 2147483647 w 84"/>
              <a:gd name="T63" fmla="*/ 2147483647 h 9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4"/>
              <a:gd name="T97" fmla="*/ 0 h 93"/>
              <a:gd name="T98" fmla="*/ 84 w 84"/>
              <a:gd name="T99" fmla="*/ 93 h 9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4" h="93">
                <a:moveTo>
                  <a:pt x="79" y="32"/>
                </a:moveTo>
                <a:cubicBezTo>
                  <a:pt x="56" y="32"/>
                  <a:pt x="56" y="32"/>
                  <a:pt x="56" y="32"/>
                </a:cubicBezTo>
                <a:cubicBezTo>
                  <a:pt x="54" y="31"/>
                  <a:pt x="51" y="29"/>
                  <a:pt x="47" y="28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5" y="14"/>
                </a:cubicBezTo>
                <a:cubicBezTo>
                  <a:pt x="66" y="14"/>
                  <a:pt x="67" y="13"/>
                  <a:pt x="67" y="12"/>
                </a:cubicBezTo>
                <a:cubicBezTo>
                  <a:pt x="67" y="11"/>
                  <a:pt x="66" y="10"/>
                  <a:pt x="65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4" y="10"/>
                  <a:pt x="64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3" y="11"/>
                  <a:pt x="63" y="11"/>
                  <a:pt x="63" y="12"/>
                </a:cubicBezTo>
                <a:cubicBezTo>
                  <a:pt x="63" y="12"/>
                  <a:pt x="63" y="13"/>
                  <a:pt x="63" y="13"/>
                </a:cubicBezTo>
                <a:cubicBezTo>
                  <a:pt x="45" y="28"/>
                  <a:pt x="45" y="28"/>
                  <a:pt x="45" y="28"/>
                </a:cubicBezTo>
                <a:cubicBezTo>
                  <a:pt x="44" y="28"/>
                  <a:pt x="43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9" y="3"/>
                  <a:pt x="19" y="2"/>
                </a:cubicBezTo>
                <a:cubicBezTo>
                  <a:pt x="19" y="1"/>
                  <a:pt x="18" y="0"/>
                  <a:pt x="17" y="0"/>
                </a:cubicBezTo>
                <a:cubicBezTo>
                  <a:pt x="16" y="0"/>
                  <a:pt x="15" y="1"/>
                  <a:pt x="15" y="2"/>
                </a:cubicBezTo>
                <a:cubicBezTo>
                  <a:pt x="15" y="3"/>
                  <a:pt x="16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38" y="28"/>
                  <a:pt x="38" y="28"/>
                  <a:pt x="38" y="28"/>
                </a:cubicBezTo>
                <a:cubicBezTo>
                  <a:pt x="36" y="28"/>
                  <a:pt x="35" y="28"/>
                  <a:pt x="34" y="29"/>
                </a:cubicBezTo>
                <a:cubicBezTo>
                  <a:pt x="31" y="30"/>
                  <a:pt x="28" y="31"/>
                  <a:pt x="27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3" y="32"/>
                  <a:pt x="0" y="34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0"/>
                  <a:pt x="3" y="92"/>
                  <a:pt x="5" y="92"/>
                </a:cubicBezTo>
                <a:cubicBezTo>
                  <a:pt x="7" y="92"/>
                  <a:pt x="7" y="92"/>
                  <a:pt x="7" y="92"/>
                </a:cubicBezTo>
                <a:cubicBezTo>
                  <a:pt x="7" y="93"/>
                  <a:pt x="7" y="93"/>
                  <a:pt x="7" y="93"/>
                </a:cubicBezTo>
                <a:cubicBezTo>
                  <a:pt x="17" y="93"/>
                  <a:pt x="17" y="93"/>
                  <a:pt x="17" y="93"/>
                </a:cubicBezTo>
                <a:cubicBezTo>
                  <a:pt x="17" y="92"/>
                  <a:pt x="17" y="92"/>
                  <a:pt x="17" y="92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3"/>
                  <a:pt x="67" y="93"/>
                  <a:pt x="67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2"/>
                  <a:pt x="78" y="92"/>
                  <a:pt x="78" y="92"/>
                </a:cubicBezTo>
                <a:cubicBezTo>
                  <a:pt x="79" y="92"/>
                  <a:pt x="79" y="92"/>
                  <a:pt x="79" y="92"/>
                </a:cubicBezTo>
                <a:cubicBezTo>
                  <a:pt x="82" y="92"/>
                  <a:pt x="84" y="90"/>
                  <a:pt x="84" y="8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4"/>
                  <a:pt x="82" y="32"/>
                  <a:pt x="79" y="32"/>
                </a:cubicBezTo>
                <a:close/>
                <a:moveTo>
                  <a:pt x="71" y="80"/>
                </a:moveTo>
                <a:cubicBezTo>
                  <a:pt x="71" y="84"/>
                  <a:pt x="67" y="88"/>
                  <a:pt x="63" y="88"/>
                </a:cubicBezTo>
                <a:cubicBezTo>
                  <a:pt x="13" y="88"/>
                  <a:pt x="13" y="88"/>
                  <a:pt x="13" y="88"/>
                </a:cubicBezTo>
                <a:cubicBezTo>
                  <a:pt x="8" y="88"/>
                  <a:pt x="4" y="84"/>
                  <a:pt x="4" y="80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39"/>
                  <a:pt x="8" y="36"/>
                  <a:pt x="13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7" y="36"/>
                  <a:pt x="71" y="39"/>
                  <a:pt x="71" y="44"/>
                </a:cubicBezTo>
                <a:lnTo>
                  <a:pt x="71" y="80"/>
                </a:lnTo>
                <a:close/>
                <a:moveTo>
                  <a:pt x="77" y="54"/>
                </a:moveTo>
                <a:cubicBezTo>
                  <a:pt x="75" y="54"/>
                  <a:pt x="74" y="52"/>
                  <a:pt x="74" y="51"/>
                </a:cubicBezTo>
                <a:cubicBezTo>
                  <a:pt x="74" y="49"/>
                  <a:pt x="75" y="47"/>
                  <a:pt x="77" y="47"/>
                </a:cubicBezTo>
                <a:cubicBezTo>
                  <a:pt x="79" y="47"/>
                  <a:pt x="80" y="49"/>
                  <a:pt x="80" y="51"/>
                </a:cubicBezTo>
                <a:cubicBezTo>
                  <a:pt x="80" y="52"/>
                  <a:pt x="79" y="54"/>
                  <a:pt x="77" y="54"/>
                </a:cubicBezTo>
                <a:close/>
                <a:moveTo>
                  <a:pt x="77" y="46"/>
                </a:moveTo>
                <a:cubicBezTo>
                  <a:pt x="75" y="46"/>
                  <a:pt x="74" y="44"/>
                  <a:pt x="74" y="43"/>
                </a:cubicBezTo>
                <a:cubicBezTo>
                  <a:pt x="74" y="41"/>
                  <a:pt x="75" y="39"/>
                  <a:pt x="77" y="39"/>
                </a:cubicBezTo>
                <a:cubicBezTo>
                  <a:pt x="79" y="39"/>
                  <a:pt x="80" y="41"/>
                  <a:pt x="80" y="43"/>
                </a:cubicBezTo>
                <a:cubicBezTo>
                  <a:pt x="80" y="44"/>
                  <a:pt x="79" y="46"/>
                  <a:pt x="77" y="46"/>
                </a:cubicBezTo>
                <a:close/>
              </a:path>
            </a:pathLst>
          </a:custGeom>
          <a:solidFill>
            <a:srgbClr val="2DB4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9" name="Group 59"/>
          <p:cNvGrpSpPr>
            <a:grpSpLocks/>
          </p:cNvGrpSpPr>
          <p:nvPr/>
        </p:nvGrpSpPr>
        <p:grpSpPr bwMode="auto">
          <a:xfrm>
            <a:off x="8864600" y="5067300"/>
            <a:ext cx="819150" cy="1524000"/>
            <a:chOff x="0" y="0"/>
            <a:chExt cx="1568451" cy="2916238"/>
          </a:xfrm>
        </p:grpSpPr>
        <p:sp>
          <p:nvSpPr>
            <p:cNvPr id="18503" name="AutoShape 4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1566863" cy="288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4" name="Freeform 6"/>
            <p:cNvSpPr>
              <a:spLocks noChangeArrowheads="1"/>
            </p:cNvSpPr>
            <p:nvPr/>
          </p:nvSpPr>
          <p:spPr bwMode="auto">
            <a:xfrm>
              <a:off x="749301" y="2624138"/>
              <a:ext cx="296863" cy="29210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2147483647 h 17"/>
                <a:gd name="T12" fmla="*/ 2147483647 w 17"/>
                <a:gd name="T13" fmla="*/ 2147483647 h 17"/>
                <a:gd name="T14" fmla="*/ 2147483647 w 17"/>
                <a:gd name="T15" fmla="*/ 0 h 17"/>
                <a:gd name="T16" fmla="*/ 2147483647 w 17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7"/>
                <a:gd name="T29" fmla="*/ 17 w 1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7">
                  <a:moveTo>
                    <a:pt x="3" y="4"/>
                  </a:moveTo>
                  <a:cubicBezTo>
                    <a:pt x="3" y="4"/>
                    <a:pt x="0" y="9"/>
                    <a:pt x="1" y="11"/>
                  </a:cubicBezTo>
                  <a:cubicBezTo>
                    <a:pt x="1" y="14"/>
                    <a:pt x="4" y="14"/>
                    <a:pt x="6" y="13"/>
                  </a:cubicBezTo>
                  <a:cubicBezTo>
                    <a:pt x="6" y="13"/>
                    <a:pt x="7" y="16"/>
                    <a:pt x="8" y="16"/>
                  </a:cubicBezTo>
                  <a:cubicBezTo>
                    <a:pt x="9" y="17"/>
                    <a:pt x="14" y="15"/>
                    <a:pt x="15" y="13"/>
                  </a:cubicBezTo>
                  <a:cubicBezTo>
                    <a:pt x="16" y="11"/>
                    <a:pt x="15" y="7"/>
                    <a:pt x="16" y="6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7" y="4"/>
                    <a:pt x="17" y="2"/>
                    <a:pt x="17" y="0"/>
                  </a:cubicBezTo>
                  <a:cubicBezTo>
                    <a:pt x="17" y="0"/>
                    <a:pt x="6" y="2"/>
                    <a:pt x="3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5" name="Freeform 7"/>
            <p:cNvSpPr>
              <a:spLocks noChangeArrowheads="1"/>
            </p:cNvSpPr>
            <p:nvPr/>
          </p:nvSpPr>
          <p:spPr bwMode="auto">
            <a:xfrm>
              <a:off x="661988" y="1870075"/>
              <a:ext cx="279400" cy="925513"/>
            </a:xfrm>
            <a:custGeom>
              <a:avLst/>
              <a:gdLst>
                <a:gd name="T0" fmla="*/ 2147483647 w 16"/>
                <a:gd name="T1" fmla="*/ 2147483647 h 54"/>
                <a:gd name="T2" fmla="*/ 2147483647 w 16"/>
                <a:gd name="T3" fmla="*/ 2147483647 h 54"/>
                <a:gd name="T4" fmla="*/ 2147483647 w 16"/>
                <a:gd name="T5" fmla="*/ 2147483647 h 54"/>
                <a:gd name="T6" fmla="*/ 2147483647 w 16"/>
                <a:gd name="T7" fmla="*/ 2147483647 h 54"/>
                <a:gd name="T8" fmla="*/ 2147483647 w 16"/>
                <a:gd name="T9" fmla="*/ 2147483647 h 54"/>
                <a:gd name="T10" fmla="*/ 0 w 16"/>
                <a:gd name="T11" fmla="*/ 2147483647 h 54"/>
                <a:gd name="T12" fmla="*/ 2147483647 w 16"/>
                <a:gd name="T13" fmla="*/ 2147483647 h 54"/>
                <a:gd name="T14" fmla="*/ 2147483647 w 16"/>
                <a:gd name="T15" fmla="*/ 2147483647 h 54"/>
                <a:gd name="T16" fmla="*/ 2147483647 w 16"/>
                <a:gd name="T17" fmla="*/ 2147483647 h 54"/>
                <a:gd name="T18" fmla="*/ 2147483647 w 16"/>
                <a:gd name="T19" fmla="*/ 2147483647 h 54"/>
                <a:gd name="T20" fmla="*/ 2147483647 w 16"/>
                <a:gd name="T21" fmla="*/ 2147483647 h 54"/>
                <a:gd name="T22" fmla="*/ 2147483647 w 16"/>
                <a:gd name="T23" fmla="*/ 2147483647 h 54"/>
                <a:gd name="T24" fmla="*/ 2147483647 w 16"/>
                <a:gd name="T25" fmla="*/ 2147483647 h 54"/>
                <a:gd name="T26" fmla="*/ 2147483647 w 16"/>
                <a:gd name="T27" fmla="*/ 2147483647 h 5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"/>
                <a:gd name="T43" fmla="*/ 0 h 54"/>
                <a:gd name="T44" fmla="*/ 16 w 16"/>
                <a:gd name="T45" fmla="*/ 54 h 5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" h="54">
                  <a:moveTo>
                    <a:pt x="7" y="52"/>
                  </a:moveTo>
                  <a:cubicBezTo>
                    <a:pt x="7" y="52"/>
                    <a:pt x="8" y="49"/>
                    <a:pt x="8" y="47"/>
                  </a:cubicBezTo>
                  <a:cubicBezTo>
                    <a:pt x="9" y="45"/>
                    <a:pt x="10" y="41"/>
                    <a:pt x="10" y="40"/>
                  </a:cubicBezTo>
                  <a:cubicBezTo>
                    <a:pt x="9" y="40"/>
                    <a:pt x="5" y="26"/>
                    <a:pt x="4" y="23"/>
                  </a:cubicBezTo>
                  <a:cubicBezTo>
                    <a:pt x="3" y="21"/>
                    <a:pt x="3" y="16"/>
                    <a:pt x="2" y="13"/>
                  </a:cubicBezTo>
                  <a:cubicBezTo>
                    <a:pt x="1" y="9"/>
                    <a:pt x="0" y="3"/>
                    <a:pt x="0" y="1"/>
                  </a:cubicBezTo>
                  <a:cubicBezTo>
                    <a:pt x="0" y="0"/>
                    <a:pt x="12" y="1"/>
                    <a:pt x="12" y="1"/>
                  </a:cubicBezTo>
                  <a:cubicBezTo>
                    <a:pt x="12" y="1"/>
                    <a:pt x="11" y="10"/>
                    <a:pt x="11" y="12"/>
                  </a:cubicBezTo>
                  <a:cubicBezTo>
                    <a:pt x="11" y="12"/>
                    <a:pt x="11" y="14"/>
                    <a:pt x="11" y="15"/>
                  </a:cubicBezTo>
                  <a:cubicBezTo>
                    <a:pt x="11" y="16"/>
                    <a:pt x="12" y="20"/>
                    <a:pt x="13" y="29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2"/>
                    <a:pt x="9" y="54"/>
                    <a:pt x="7" y="52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6" name="Freeform 8"/>
            <p:cNvSpPr>
              <a:spLocks noChangeArrowheads="1"/>
            </p:cNvSpPr>
            <p:nvPr/>
          </p:nvSpPr>
          <p:spPr bwMode="auto">
            <a:xfrm>
              <a:off x="661988" y="1870075"/>
              <a:ext cx="279400" cy="908050"/>
            </a:xfrm>
            <a:custGeom>
              <a:avLst/>
              <a:gdLst>
                <a:gd name="T0" fmla="*/ 2147483647 w 16"/>
                <a:gd name="T1" fmla="*/ 2147483647 h 53"/>
                <a:gd name="T2" fmla="*/ 2147483647 w 16"/>
                <a:gd name="T3" fmla="*/ 2147483647 h 53"/>
                <a:gd name="T4" fmla="*/ 2147483647 w 16"/>
                <a:gd name="T5" fmla="*/ 2147483647 h 53"/>
                <a:gd name="T6" fmla="*/ 2147483647 w 16"/>
                <a:gd name="T7" fmla="*/ 2147483647 h 53"/>
                <a:gd name="T8" fmla="*/ 0 w 16"/>
                <a:gd name="T9" fmla="*/ 2147483647 h 53"/>
                <a:gd name="T10" fmla="*/ 2147483647 w 16"/>
                <a:gd name="T11" fmla="*/ 2147483647 h 53"/>
                <a:gd name="T12" fmla="*/ 2147483647 w 16"/>
                <a:gd name="T13" fmla="*/ 2147483647 h 53"/>
                <a:gd name="T14" fmla="*/ 2147483647 w 16"/>
                <a:gd name="T15" fmla="*/ 2147483647 h 53"/>
                <a:gd name="T16" fmla="*/ 2147483647 w 16"/>
                <a:gd name="T17" fmla="*/ 2147483647 h 53"/>
                <a:gd name="T18" fmla="*/ 2147483647 w 16"/>
                <a:gd name="T19" fmla="*/ 2147483647 h 53"/>
                <a:gd name="T20" fmla="*/ 2147483647 w 16"/>
                <a:gd name="T21" fmla="*/ 2147483647 h 53"/>
                <a:gd name="T22" fmla="*/ 2147483647 w 16"/>
                <a:gd name="T23" fmla="*/ 2147483647 h 53"/>
                <a:gd name="T24" fmla="*/ 2147483647 w 16"/>
                <a:gd name="T25" fmla="*/ 2147483647 h 53"/>
                <a:gd name="T26" fmla="*/ 2147483647 w 16"/>
                <a:gd name="T27" fmla="*/ 2147483647 h 53"/>
                <a:gd name="T28" fmla="*/ 2147483647 w 16"/>
                <a:gd name="T29" fmla="*/ 2147483647 h 53"/>
                <a:gd name="T30" fmla="*/ 2147483647 w 16"/>
                <a:gd name="T31" fmla="*/ 2147483647 h 53"/>
                <a:gd name="T32" fmla="*/ 2147483647 w 16"/>
                <a:gd name="T33" fmla="*/ 2147483647 h 53"/>
                <a:gd name="T34" fmla="*/ 2147483647 w 16"/>
                <a:gd name="T35" fmla="*/ 2147483647 h 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53"/>
                <a:gd name="T56" fmla="*/ 16 w 16"/>
                <a:gd name="T57" fmla="*/ 53 h 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53">
                  <a:moveTo>
                    <a:pt x="13" y="29"/>
                  </a:moveTo>
                  <a:cubicBezTo>
                    <a:pt x="12" y="20"/>
                    <a:pt x="11" y="16"/>
                    <a:pt x="11" y="15"/>
                  </a:cubicBezTo>
                  <a:cubicBezTo>
                    <a:pt x="11" y="14"/>
                    <a:pt x="11" y="12"/>
                    <a:pt x="11" y="12"/>
                  </a:cubicBezTo>
                  <a:cubicBezTo>
                    <a:pt x="11" y="10"/>
                    <a:pt x="12" y="1"/>
                    <a:pt x="12" y="1"/>
                  </a:cubicBezTo>
                  <a:cubicBezTo>
                    <a:pt x="12" y="1"/>
                    <a:pt x="0" y="0"/>
                    <a:pt x="0" y="1"/>
                  </a:cubicBezTo>
                  <a:cubicBezTo>
                    <a:pt x="0" y="2"/>
                    <a:pt x="1" y="6"/>
                    <a:pt x="1" y="10"/>
                  </a:cubicBezTo>
                  <a:cubicBezTo>
                    <a:pt x="3" y="13"/>
                    <a:pt x="4" y="16"/>
                    <a:pt x="4" y="16"/>
                  </a:cubicBezTo>
                  <a:cubicBezTo>
                    <a:pt x="5" y="16"/>
                    <a:pt x="8" y="14"/>
                    <a:pt x="8" y="14"/>
                  </a:cubicBezTo>
                  <a:cubicBezTo>
                    <a:pt x="8" y="14"/>
                    <a:pt x="11" y="23"/>
                    <a:pt x="11" y="30"/>
                  </a:cubicBezTo>
                  <a:cubicBezTo>
                    <a:pt x="12" y="33"/>
                    <a:pt x="10" y="35"/>
                    <a:pt x="8" y="36"/>
                  </a:cubicBezTo>
                  <a:cubicBezTo>
                    <a:pt x="9" y="39"/>
                    <a:pt x="10" y="40"/>
                    <a:pt x="10" y="40"/>
                  </a:cubicBezTo>
                  <a:cubicBezTo>
                    <a:pt x="10" y="41"/>
                    <a:pt x="10" y="42"/>
                    <a:pt x="10" y="43"/>
                  </a:cubicBezTo>
                  <a:cubicBezTo>
                    <a:pt x="11" y="43"/>
                    <a:pt x="12" y="42"/>
                    <a:pt x="13" y="44"/>
                  </a:cubicBezTo>
                  <a:cubicBezTo>
                    <a:pt x="13" y="46"/>
                    <a:pt x="11" y="50"/>
                    <a:pt x="10" y="53"/>
                  </a:cubicBezTo>
                  <a:cubicBezTo>
                    <a:pt x="11" y="53"/>
                    <a:pt x="12" y="52"/>
                    <a:pt x="12" y="52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4" y="38"/>
                    <a:pt x="13" y="29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7" name="Freeform 9"/>
            <p:cNvSpPr>
              <a:spLocks noChangeArrowheads="1"/>
            </p:cNvSpPr>
            <p:nvPr/>
          </p:nvSpPr>
          <p:spPr bwMode="auto">
            <a:xfrm>
              <a:off x="0" y="806450"/>
              <a:ext cx="766763" cy="428625"/>
            </a:xfrm>
            <a:custGeom>
              <a:avLst/>
              <a:gdLst>
                <a:gd name="T0" fmla="*/ 2147483647 w 44"/>
                <a:gd name="T1" fmla="*/ 2147483647 h 25"/>
                <a:gd name="T2" fmla="*/ 2147483647 w 44"/>
                <a:gd name="T3" fmla="*/ 2147483647 h 25"/>
                <a:gd name="T4" fmla="*/ 2147483647 w 44"/>
                <a:gd name="T5" fmla="*/ 2147483647 h 25"/>
                <a:gd name="T6" fmla="*/ 2147483647 w 44"/>
                <a:gd name="T7" fmla="*/ 2147483647 h 25"/>
                <a:gd name="T8" fmla="*/ 2147483647 w 44"/>
                <a:gd name="T9" fmla="*/ 2147483647 h 25"/>
                <a:gd name="T10" fmla="*/ 2147483647 w 44"/>
                <a:gd name="T11" fmla="*/ 2147483647 h 25"/>
                <a:gd name="T12" fmla="*/ 2147483647 w 44"/>
                <a:gd name="T13" fmla="*/ 2147483647 h 25"/>
                <a:gd name="T14" fmla="*/ 2147483647 w 44"/>
                <a:gd name="T15" fmla="*/ 0 h 25"/>
                <a:gd name="T16" fmla="*/ 2147483647 w 44"/>
                <a:gd name="T17" fmla="*/ 2147483647 h 25"/>
                <a:gd name="T18" fmla="*/ 2147483647 w 44"/>
                <a:gd name="T19" fmla="*/ 2147483647 h 25"/>
                <a:gd name="T20" fmla="*/ 2147483647 w 44"/>
                <a:gd name="T21" fmla="*/ 2147483647 h 25"/>
                <a:gd name="T22" fmla="*/ 2147483647 w 44"/>
                <a:gd name="T23" fmla="*/ 2147483647 h 25"/>
                <a:gd name="T24" fmla="*/ 2147483647 w 44"/>
                <a:gd name="T25" fmla="*/ 2147483647 h 25"/>
                <a:gd name="T26" fmla="*/ 2147483647 w 44"/>
                <a:gd name="T27" fmla="*/ 2147483647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25"/>
                <a:gd name="T44" fmla="*/ 44 w 44"/>
                <a:gd name="T45" fmla="*/ 25 h 2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25">
                  <a:moveTo>
                    <a:pt x="1" y="21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5"/>
                    <a:pt x="11" y="24"/>
                  </a:cubicBezTo>
                  <a:cubicBezTo>
                    <a:pt x="11" y="24"/>
                    <a:pt x="15" y="25"/>
                    <a:pt x="17" y="24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20" y="23"/>
                    <a:pt x="26" y="22"/>
                  </a:cubicBezTo>
                  <a:cubicBezTo>
                    <a:pt x="32" y="21"/>
                    <a:pt x="41" y="15"/>
                    <a:pt x="43" y="15"/>
                  </a:cubicBezTo>
                  <a:cubicBezTo>
                    <a:pt x="44" y="14"/>
                    <a:pt x="42" y="1"/>
                    <a:pt x="40" y="0"/>
                  </a:cubicBezTo>
                  <a:cubicBezTo>
                    <a:pt x="40" y="0"/>
                    <a:pt x="37" y="10"/>
                    <a:pt x="37" y="11"/>
                  </a:cubicBezTo>
                  <a:cubicBezTo>
                    <a:pt x="37" y="11"/>
                    <a:pt x="31" y="14"/>
                    <a:pt x="27" y="16"/>
                  </a:cubicBezTo>
                  <a:cubicBezTo>
                    <a:pt x="24" y="18"/>
                    <a:pt x="17" y="20"/>
                    <a:pt x="16" y="20"/>
                  </a:cubicBezTo>
                  <a:cubicBezTo>
                    <a:pt x="14" y="20"/>
                    <a:pt x="10" y="20"/>
                    <a:pt x="9" y="21"/>
                  </a:cubicBezTo>
                  <a:cubicBezTo>
                    <a:pt x="8" y="21"/>
                    <a:pt x="3" y="19"/>
                    <a:pt x="1" y="20"/>
                  </a:cubicBezTo>
                  <a:cubicBezTo>
                    <a:pt x="0" y="20"/>
                    <a:pt x="0" y="21"/>
                    <a:pt x="1" y="21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8" name="Freeform 10"/>
            <p:cNvSpPr>
              <a:spLocks noChangeArrowheads="1"/>
            </p:cNvSpPr>
            <p:nvPr/>
          </p:nvSpPr>
          <p:spPr bwMode="auto">
            <a:xfrm>
              <a:off x="279401" y="806450"/>
              <a:ext cx="487363" cy="411163"/>
            </a:xfrm>
            <a:custGeom>
              <a:avLst/>
              <a:gdLst>
                <a:gd name="T0" fmla="*/ 2147483647 w 28"/>
                <a:gd name="T1" fmla="*/ 0 h 24"/>
                <a:gd name="T2" fmla="*/ 2147483647 w 28"/>
                <a:gd name="T3" fmla="*/ 0 h 24"/>
                <a:gd name="T4" fmla="*/ 2147483647 w 28"/>
                <a:gd name="T5" fmla="*/ 2147483647 h 24"/>
                <a:gd name="T6" fmla="*/ 2147483647 w 28"/>
                <a:gd name="T7" fmla="*/ 2147483647 h 24"/>
                <a:gd name="T8" fmla="*/ 2147483647 w 28"/>
                <a:gd name="T9" fmla="*/ 2147483647 h 24"/>
                <a:gd name="T10" fmla="*/ 2147483647 w 28"/>
                <a:gd name="T11" fmla="*/ 2147483647 h 24"/>
                <a:gd name="T12" fmla="*/ 2147483647 w 28"/>
                <a:gd name="T13" fmla="*/ 2147483647 h 24"/>
                <a:gd name="T14" fmla="*/ 0 w 28"/>
                <a:gd name="T15" fmla="*/ 2147483647 h 24"/>
                <a:gd name="T16" fmla="*/ 2147483647 w 28"/>
                <a:gd name="T17" fmla="*/ 2147483647 h 24"/>
                <a:gd name="T18" fmla="*/ 2147483647 w 28"/>
                <a:gd name="T19" fmla="*/ 2147483647 h 24"/>
                <a:gd name="T20" fmla="*/ 2147483647 w 28"/>
                <a:gd name="T21" fmla="*/ 2147483647 h 24"/>
                <a:gd name="T22" fmla="*/ 2147483647 w 28"/>
                <a:gd name="T23" fmla="*/ 2147483647 h 24"/>
                <a:gd name="T24" fmla="*/ 2147483647 w 28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"/>
                <a:gd name="T40" fmla="*/ 0 h 24"/>
                <a:gd name="T41" fmla="*/ 28 w 28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" h="24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1"/>
                    <a:pt x="23" y="3"/>
                  </a:cubicBezTo>
                  <a:cubicBezTo>
                    <a:pt x="24" y="5"/>
                    <a:pt x="24" y="7"/>
                    <a:pt x="24" y="8"/>
                  </a:cubicBezTo>
                  <a:cubicBezTo>
                    <a:pt x="23" y="10"/>
                    <a:pt x="24" y="13"/>
                    <a:pt x="23" y="14"/>
                  </a:cubicBezTo>
                  <a:cubicBezTo>
                    <a:pt x="22" y="15"/>
                    <a:pt x="12" y="21"/>
                    <a:pt x="8" y="21"/>
                  </a:cubicBezTo>
                  <a:cubicBezTo>
                    <a:pt x="8" y="21"/>
                    <a:pt x="6" y="20"/>
                    <a:pt x="5" y="21"/>
                  </a:cubicBezTo>
                  <a:cubicBezTo>
                    <a:pt x="4" y="22"/>
                    <a:pt x="2" y="23"/>
                    <a:pt x="0" y="24"/>
                  </a:cubicBezTo>
                  <a:cubicBezTo>
                    <a:pt x="0" y="24"/>
                    <a:pt x="1" y="24"/>
                    <a:pt x="1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4" y="23"/>
                    <a:pt x="10" y="22"/>
                  </a:cubicBezTo>
                  <a:cubicBezTo>
                    <a:pt x="16" y="21"/>
                    <a:pt x="25" y="15"/>
                    <a:pt x="27" y="15"/>
                  </a:cubicBezTo>
                  <a:cubicBezTo>
                    <a:pt x="28" y="15"/>
                    <a:pt x="26" y="3"/>
                    <a:pt x="24" y="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9" name="Freeform 11"/>
            <p:cNvSpPr>
              <a:spLocks noChangeArrowheads="1"/>
            </p:cNvSpPr>
            <p:nvPr/>
          </p:nvSpPr>
          <p:spPr bwMode="auto">
            <a:xfrm>
              <a:off x="871538" y="1766888"/>
              <a:ext cx="296863" cy="1081088"/>
            </a:xfrm>
            <a:custGeom>
              <a:avLst/>
              <a:gdLst>
                <a:gd name="T0" fmla="*/ 0 w 17"/>
                <a:gd name="T1" fmla="*/ 2147483647 h 63"/>
                <a:gd name="T2" fmla="*/ 2147483647 w 17"/>
                <a:gd name="T3" fmla="*/ 2147483647 h 63"/>
                <a:gd name="T4" fmla="*/ 2147483647 w 17"/>
                <a:gd name="T5" fmla="*/ 2147483647 h 63"/>
                <a:gd name="T6" fmla="*/ 2147483647 w 17"/>
                <a:gd name="T7" fmla="*/ 2147483647 h 63"/>
                <a:gd name="T8" fmla="*/ 2147483647 w 17"/>
                <a:gd name="T9" fmla="*/ 2147483647 h 63"/>
                <a:gd name="T10" fmla="*/ 2147483647 w 17"/>
                <a:gd name="T11" fmla="*/ 0 h 63"/>
                <a:gd name="T12" fmla="*/ 2147483647 w 17"/>
                <a:gd name="T13" fmla="*/ 2147483647 h 63"/>
                <a:gd name="T14" fmla="*/ 2147483647 w 17"/>
                <a:gd name="T15" fmla="*/ 2147483647 h 63"/>
                <a:gd name="T16" fmla="*/ 2147483647 w 17"/>
                <a:gd name="T17" fmla="*/ 2147483647 h 63"/>
                <a:gd name="T18" fmla="*/ 2147483647 w 17"/>
                <a:gd name="T19" fmla="*/ 2147483647 h 63"/>
                <a:gd name="T20" fmla="*/ 2147483647 w 17"/>
                <a:gd name="T21" fmla="*/ 2147483647 h 63"/>
                <a:gd name="T22" fmla="*/ 2147483647 w 17"/>
                <a:gd name="T23" fmla="*/ 2147483647 h 63"/>
                <a:gd name="T24" fmla="*/ 2147483647 w 17"/>
                <a:gd name="T25" fmla="*/ 2147483647 h 63"/>
                <a:gd name="T26" fmla="*/ 0 w 17"/>
                <a:gd name="T27" fmla="*/ 2147483647 h 6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"/>
                <a:gd name="T43" fmla="*/ 0 h 63"/>
                <a:gd name="T44" fmla="*/ 17 w 17"/>
                <a:gd name="T45" fmla="*/ 63 h 6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" h="63">
                  <a:moveTo>
                    <a:pt x="0" y="60"/>
                  </a:moveTo>
                  <a:cubicBezTo>
                    <a:pt x="0" y="60"/>
                    <a:pt x="1" y="55"/>
                    <a:pt x="2" y="54"/>
                  </a:cubicBezTo>
                  <a:cubicBezTo>
                    <a:pt x="2" y="52"/>
                    <a:pt x="3" y="45"/>
                    <a:pt x="4" y="45"/>
                  </a:cubicBezTo>
                  <a:cubicBezTo>
                    <a:pt x="4" y="45"/>
                    <a:pt x="7" y="28"/>
                    <a:pt x="7" y="18"/>
                  </a:cubicBezTo>
                  <a:cubicBezTo>
                    <a:pt x="7" y="18"/>
                    <a:pt x="3" y="14"/>
                    <a:pt x="4" y="8"/>
                  </a:cubicBezTo>
                  <a:cubicBezTo>
                    <a:pt x="4" y="2"/>
                    <a:pt x="8" y="0"/>
                    <a:pt x="8" y="0"/>
                  </a:cubicBezTo>
                  <a:cubicBezTo>
                    <a:pt x="8" y="0"/>
                    <a:pt x="14" y="6"/>
                    <a:pt x="14" y="6"/>
                  </a:cubicBezTo>
                  <a:cubicBezTo>
                    <a:pt x="14" y="6"/>
                    <a:pt x="15" y="13"/>
                    <a:pt x="15" y="14"/>
                  </a:cubicBezTo>
                  <a:cubicBezTo>
                    <a:pt x="15" y="15"/>
                    <a:pt x="17" y="23"/>
                    <a:pt x="16" y="27"/>
                  </a:cubicBezTo>
                  <a:cubicBezTo>
                    <a:pt x="15" y="32"/>
                    <a:pt x="11" y="39"/>
                    <a:pt x="10" y="44"/>
                  </a:cubicBezTo>
                  <a:cubicBezTo>
                    <a:pt x="10" y="44"/>
                    <a:pt x="10" y="49"/>
                    <a:pt x="10" y="50"/>
                  </a:cubicBezTo>
                  <a:cubicBezTo>
                    <a:pt x="9" y="50"/>
                    <a:pt x="8" y="54"/>
                    <a:pt x="8" y="55"/>
                  </a:cubicBezTo>
                  <a:cubicBezTo>
                    <a:pt x="8" y="55"/>
                    <a:pt x="8" y="58"/>
                    <a:pt x="7" y="59"/>
                  </a:cubicBezTo>
                  <a:cubicBezTo>
                    <a:pt x="6" y="60"/>
                    <a:pt x="3" y="63"/>
                    <a:pt x="0" y="60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0" name="Freeform 12"/>
            <p:cNvSpPr>
              <a:spLocks noChangeArrowheads="1"/>
            </p:cNvSpPr>
            <p:nvPr/>
          </p:nvSpPr>
          <p:spPr bwMode="auto">
            <a:xfrm>
              <a:off x="889001" y="1766888"/>
              <a:ext cx="279400" cy="1081088"/>
            </a:xfrm>
            <a:custGeom>
              <a:avLst/>
              <a:gdLst>
                <a:gd name="T0" fmla="*/ 2147483647 w 16"/>
                <a:gd name="T1" fmla="*/ 2147483647 h 63"/>
                <a:gd name="T2" fmla="*/ 2147483647 w 16"/>
                <a:gd name="T3" fmla="*/ 2147483647 h 63"/>
                <a:gd name="T4" fmla="*/ 2147483647 w 16"/>
                <a:gd name="T5" fmla="*/ 0 h 63"/>
                <a:gd name="T6" fmla="*/ 2147483647 w 16"/>
                <a:gd name="T7" fmla="*/ 2147483647 h 63"/>
                <a:gd name="T8" fmla="*/ 2147483647 w 16"/>
                <a:gd name="T9" fmla="*/ 2147483647 h 63"/>
                <a:gd name="T10" fmla="*/ 2147483647 w 16"/>
                <a:gd name="T11" fmla="*/ 2147483647 h 63"/>
                <a:gd name="T12" fmla="*/ 2147483647 w 16"/>
                <a:gd name="T13" fmla="*/ 2147483647 h 63"/>
                <a:gd name="T14" fmla="*/ 2147483647 w 16"/>
                <a:gd name="T15" fmla="*/ 2147483647 h 63"/>
                <a:gd name="T16" fmla="*/ 2147483647 w 16"/>
                <a:gd name="T17" fmla="*/ 2147483647 h 63"/>
                <a:gd name="T18" fmla="*/ 2147483647 w 16"/>
                <a:gd name="T19" fmla="*/ 2147483647 h 63"/>
                <a:gd name="T20" fmla="*/ 2147483647 w 16"/>
                <a:gd name="T21" fmla="*/ 2147483647 h 63"/>
                <a:gd name="T22" fmla="*/ 2147483647 w 16"/>
                <a:gd name="T23" fmla="*/ 2147483647 h 63"/>
                <a:gd name="T24" fmla="*/ 2147483647 w 16"/>
                <a:gd name="T25" fmla="*/ 2147483647 h 63"/>
                <a:gd name="T26" fmla="*/ 2147483647 w 16"/>
                <a:gd name="T27" fmla="*/ 2147483647 h 63"/>
                <a:gd name="T28" fmla="*/ 2147483647 w 16"/>
                <a:gd name="T29" fmla="*/ 2147483647 h 63"/>
                <a:gd name="T30" fmla="*/ 2147483647 w 16"/>
                <a:gd name="T31" fmla="*/ 2147483647 h 63"/>
                <a:gd name="T32" fmla="*/ 0 w 16"/>
                <a:gd name="T33" fmla="*/ 2147483647 h 63"/>
                <a:gd name="T34" fmla="*/ 2147483647 w 16"/>
                <a:gd name="T35" fmla="*/ 2147483647 h 63"/>
                <a:gd name="T36" fmla="*/ 2147483647 w 16"/>
                <a:gd name="T37" fmla="*/ 2147483647 h 63"/>
                <a:gd name="T38" fmla="*/ 2147483647 w 16"/>
                <a:gd name="T39" fmla="*/ 2147483647 h 63"/>
                <a:gd name="T40" fmla="*/ 2147483647 w 16"/>
                <a:gd name="T41" fmla="*/ 2147483647 h 63"/>
                <a:gd name="T42" fmla="*/ 2147483647 w 16"/>
                <a:gd name="T43" fmla="*/ 2147483647 h 63"/>
                <a:gd name="T44" fmla="*/ 2147483647 w 16"/>
                <a:gd name="T45" fmla="*/ 2147483647 h 6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6"/>
                <a:gd name="T70" fmla="*/ 0 h 63"/>
                <a:gd name="T71" fmla="*/ 16 w 16"/>
                <a:gd name="T72" fmla="*/ 63 h 6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6" h="63">
                  <a:moveTo>
                    <a:pt x="14" y="14"/>
                  </a:moveTo>
                  <a:cubicBezTo>
                    <a:pt x="14" y="13"/>
                    <a:pt x="13" y="6"/>
                    <a:pt x="13" y="6"/>
                  </a:cubicBezTo>
                  <a:cubicBezTo>
                    <a:pt x="13" y="6"/>
                    <a:pt x="7" y="0"/>
                    <a:pt x="7" y="0"/>
                  </a:cubicBezTo>
                  <a:cubicBezTo>
                    <a:pt x="7" y="0"/>
                    <a:pt x="3" y="2"/>
                    <a:pt x="3" y="8"/>
                  </a:cubicBezTo>
                  <a:cubicBezTo>
                    <a:pt x="2" y="14"/>
                    <a:pt x="6" y="18"/>
                    <a:pt x="6" y="18"/>
                  </a:cubicBezTo>
                  <a:cubicBezTo>
                    <a:pt x="6" y="19"/>
                    <a:pt x="6" y="20"/>
                    <a:pt x="6" y="21"/>
                  </a:cubicBezTo>
                  <a:cubicBezTo>
                    <a:pt x="7" y="21"/>
                    <a:pt x="9" y="22"/>
                    <a:pt x="11" y="20"/>
                  </a:cubicBezTo>
                  <a:cubicBezTo>
                    <a:pt x="11" y="20"/>
                    <a:pt x="12" y="18"/>
                    <a:pt x="12" y="19"/>
                  </a:cubicBezTo>
                  <a:cubicBezTo>
                    <a:pt x="12" y="20"/>
                    <a:pt x="14" y="26"/>
                    <a:pt x="11" y="31"/>
                  </a:cubicBezTo>
                  <a:cubicBezTo>
                    <a:pt x="8" y="36"/>
                    <a:pt x="6" y="46"/>
                    <a:pt x="6" y="46"/>
                  </a:cubicBezTo>
                  <a:cubicBezTo>
                    <a:pt x="6" y="47"/>
                    <a:pt x="4" y="47"/>
                    <a:pt x="5" y="44"/>
                  </a:cubicBezTo>
                  <a:cubicBezTo>
                    <a:pt x="6" y="40"/>
                    <a:pt x="7" y="31"/>
                    <a:pt x="7" y="31"/>
                  </a:cubicBezTo>
                  <a:cubicBezTo>
                    <a:pt x="7" y="31"/>
                    <a:pt x="5" y="40"/>
                    <a:pt x="4" y="43"/>
                  </a:cubicBezTo>
                  <a:cubicBezTo>
                    <a:pt x="4" y="44"/>
                    <a:pt x="3" y="45"/>
                    <a:pt x="3" y="45"/>
                  </a:cubicBezTo>
                  <a:cubicBezTo>
                    <a:pt x="3" y="45"/>
                    <a:pt x="3" y="45"/>
                    <a:pt x="3" y="46"/>
                  </a:cubicBezTo>
                  <a:cubicBezTo>
                    <a:pt x="3" y="48"/>
                    <a:pt x="3" y="53"/>
                    <a:pt x="2" y="55"/>
                  </a:cubicBezTo>
                  <a:cubicBezTo>
                    <a:pt x="1" y="57"/>
                    <a:pt x="0" y="59"/>
                    <a:pt x="0" y="61"/>
                  </a:cubicBezTo>
                  <a:cubicBezTo>
                    <a:pt x="2" y="63"/>
                    <a:pt x="5" y="60"/>
                    <a:pt x="6" y="59"/>
                  </a:cubicBezTo>
                  <a:cubicBezTo>
                    <a:pt x="7" y="58"/>
                    <a:pt x="7" y="55"/>
                    <a:pt x="7" y="55"/>
                  </a:cubicBezTo>
                  <a:cubicBezTo>
                    <a:pt x="7" y="54"/>
                    <a:pt x="8" y="50"/>
                    <a:pt x="9" y="50"/>
                  </a:cubicBezTo>
                  <a:cubicBezTo>
                    <a:pt x="9" y="49"/>
                    <a:pt x="9" y="44"/>
                    <a:pt x="9" y="44"/>
                  </a:cubicBezTo>
                  <a:cubicBezTo>
                    <a:pt x="10" y="39"/>
                    <a:pt x="14" y="32"/>
                    <a:pt x="15" y="27"/>
                  </a:cubicBezTo>
                  <a:cubicBezTo>
                    <a:pt x="16" y="23"/>
                    <a:pt x="14" y="15"/>
                    <a:pt x="14" y="14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1" name="Freeform 13"/>
            <p:cNvSpPr>
              <a:spLocks noChangeArrowheads="1"/>
            </p:cNvSpPr>
            <p:nvPr/>
          </p:nvSpPr>
          <p:spPr bwMode="auto">
            <a:xfrm>
              <a:off x="609601" y="909638"/>
              <a:ext cx="611188" cy="1046163"/>
            </a:xfrm>
            <a:custGeom>
              <a:avLst/>
              <a:gdLst>
                <a:gd name="T0" fmla="*/ 2147483647 w 35"/>
                <a:gd name="T1" fmla="*/ 2147483647 h 61"/>
                <a:gd name="T2" fmla="*/ 2147483647 w 35"/>
                <a:gd name="T3" fmla="*/ 2147483647 h 61"/>
                <a:gd name="T4" fmla="*/ 2147483647 w 35"/>
                <a:gd name="T5" fmla="*/ 2147483647 h 61"/>
                <a:gd name="T6" fmla="*/ 2147483647 w 35"/>
                <a:gd name="T7" fmla="*/ 2147483647 h 61"/>
                <a:gd name="T8" fmla="*/ 2147483647 w 35"/>
                <a:gd name="T9" fmla="*/ 2147483647 h 61"/>
                <a:gd name="T10" fmla="*/ 2147483647 w 35"/>
                <a:gd name="T11" fmla="*/ 2147483647 h 61"/>
                <a:gd name="T12" fmla="*/ 2147483647 w 35"/>
                <a:gd name="T13" fmla="*/ 2147483647 h 61"/>
                <a:gd name="T14" fmla="*/ 2147483647 w 35"/>
                <a:gd name="T15" fmla="*/ 2147483647 h 61"/>
                <a:gd name="T16" fmla="*/ 2147483647 w 35"/>
                <a:gd name="T17" fmla="*/ 2147483647 h 61"/>
                <a:gd name="T18" fmla="*/ 2147483647 w 35"/>
                <a:gd name="T19" fmla="*/ 2147483647 h 61"/>
                <a:gd name="T20" fmla="*/ 2147483647 w 35"/>
                <a:gd name="T21" fmla="*/ 2147483647 h 61"/>
                <a:gd name="T22" fmla="*/ 2147483647 w 35"/>
                <a:gd name="T23" fmla="*/ 2147483647 h 6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5"/>
                <a:gd name="T37" fmla="*/ 0 h 61"/>
                <a:gd name="T38" fmla="*/ 35 w 35"/>
                <a:gd name="T39" fmla="*/ 61 h 6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5" h="61">
                  <a:moveTo>
                    <a:pt x="2" y="59"/>
                  </a:moveTo>
                  <a:cubicBezTo>
                    <a:pt x="2" y="59"/>
                    <a:pt x="27" y="61"/>
                    <a:pt x="31" y="59"/>
                  </a:cubicBezTo>
                  <a:cubicBezTo>
                    <a:pt x="31" y="59"/>
                    <a:pt x="32" y="46"/>
                    <a:pt x="33" y="44"/>
                  </a:cubicBezTo>
                  <a:cubicBezTo>
                    <a:pt x="33" y="42"/>
                    <a:pt x="34" y="30"/>
                    <a:pt x="35" y="28"/>
                  </a:cubicBezTo>
                  <a:cubicBezTo>
                    <a:pt x="35" y="26"/>
                    <a:pt x="35" y="20"/>
                    <a:pt x="33" y="18"/>
                  </a:cubicBezTo>
                  <a:cubicBezTo>
                    <a:pt x="32" y="17"/>
                    <a:pt x="31" y="15"/>
                    <a:pt x="31" y="11"/>
                  </a:cubicBezTo>
                  <a:cubicBezTo>
                    <a:pt x="30" y="10"/>
                    <a:pt x="29" y="7"/>
                    <a:pt x="29" y="7"/>
                  </a:cubicBezTo>
                  <a:cubicBezTo>
                    <a:pt x="29" y="7"/>
                    <a:pt x="29" y="4"/>
                    <a:pt x="30" y="3"/>
                  </a:cubicBezTo>
                  <a:cubicBezTo>
                    <a:pt x="30" y="3"/>
                    <a:pt x="20" y="0"/>
                    <a:pt x="12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11"/>
                    <a:pt x="5" y="14"/>
                  </a:cubicBezTo>
                  <a:cubicBezTo>
                    <a:pt x="3" y="16"/>
                    <a:pt x="0" y="26"/>
                    <a:pt x="2" y="59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2" name="Freeform 14"/>
            <p:cNvSpPr>
              <a:spLocks noChangeArrowheads="1"/>
            </p:cNvSpPr>
            <p:nvPr/>
          </p:nvSpPr>
          <p:spPr bwMode="auto">
            <a:xfrm>
              <a:off x="749301" y="1681163"/>
              <a:ext cx="17463" cy="17463"/>
            </a:xfrm>
            <a:custGeom>
              <a:avLst/>
              <a:gdLst>
                <a:gd name="T0" fmla="*/ 2147483647 w 1"/>
                <a:gd name="T1" fmla="*/ 0 h 1"/>
                <a:gd name="T2" fmla="*/ 0 w 1"/>
                <a:gd name="T3" fmla="*/ 2147483647 h 1"/>
                <a:gd name="T4" fmla="*/ 2147483647 w 1"/>
                <a:gd name="T5" fmla="*/ 0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3" name="Freeform 15"/>
            <p:cNvSpPr>
              <a:spLocks noChangeArrowheads="1"/>
            </p:cNvSpPr>
            <p:nvPr/>
          </p:nvSpPr>
          <p:spPr bwMode="auto">
            <a:xfrm>
              <a:off x="749301" y="1698625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4" name="Freeform 16"/>
            <p:cNvSpPr>
              <a:spLocks noChangeArrowheads="1"/>
            </p:cNvSpPr>
            <p:nvPr/>
          </p:nvSpPr>
          <p:spPr bwMode="auto">
            <a:xfrm>
              <a:off x="731838" y="942975"/>
              <a:ext cx="488950" cy="995363"/>
            </a:xfrm>
            <a:custGeom>
              <a:avLst/>
              <a:gdLst>
                <a:gd name="T0" fmla="*/ 2147483647 w 28"/>
                <a:gd name="T1" fmla="*/ 2147483647 h 58"/>
                <a:gd name="T2" fmla="*/ 2147483647 w 28"/>
                <a:gd name="T3" fmla="*/ 2147483647 h 58"/>
                <a:gd name="T4" fmla="*/ 2147483647 w 28"/>
                <a:gd name="T5" fmla="*/ 2147483647 h 58"/>
                <a:gd name="T6" fmla="*/ 2147483647 w 28"/>
                <a:gd name="T7" fmla="*/ 2147483647 h 58"/>
                <a:gd name="T8" fmla="*/ 2147483647 w 28"/>
                <a:gd name="T9" fmla="*/ 2147483647 h 58"/>
                <a:gd name="T10" fmla="*/ 2147483647 w 28"/>
                <a:gd name="T11" fmla="*/ 2147483647 h 58"/>
                <a:gd name="T12" fmla="*/ 2147483647 w 28"/>
                <a:gd name="T13" fmla="*/ 2147483647 h 58"/>
                <a:gd name="T14" fmla="*/ 2147483647 w 28"/>
                <a:gd name="T15" fmla="*/ 2147483647 h 58"/>
                <a:gd name="T16" fmla="*/ 2147483647 w 28"/>
                <a:gd name="T17" fmla="*/ 0 h 58"/>
                <a:gd name="T18" fmla="*/ 2147483647 w 28"/>
                <a:gd name="T19" fmla="*/ 0 h 58"/>
                <a:gd name="T20" fmla="*/ 2147483647 w 28"/>
                <a:gd name="T21" fmla="*/ 2147483647 h 58"/>
                <a:gd name="T22" fmla="*/ 2147483647 w 28"/>
                <a:gd name="T23" fmla="*/ 2147483647 h 58"/>
                <a:gd name="T24" fmla="*/ 2147483647 w 28"/>
                <a:gd name="T25" fmla="*/ 2147483647 h 58"/>
                <a:gd name="T26" fmla="*/ 2147483647 w 28"/>
                <a:gd name="T27" fmla="*/ 2147483647 h 58"/>
                <a:gd name="T28" fmla="*/ 2147483647 w 28"/>
                <a:gd name="T29" fmla="*/ 2147483647 h 58"/>
                <a:gd name="T30" fmla="*/ 2147483647 w 28"/>
                <a:gd name="T31" fmla="*/ 2147483647 h 58"/>
                <a:gd name="T32" fmla="*/ 2147483647 w 28"/>
                <a:gd name="T33" fmla="*/ 2147483647 h 58"/>
                <a:gd name="T34" fmla="*/ 2147483647 w 28"/>
                <a:gd name="T35" fmla="*/ 2147483647 h 58"/>
                <a:gd name="T36" fmla="*/ 2147483647 w 28"/>
                <a:gd name="T37" fmla="*/ 2147483647 h 58"/>
                <a:gd name="T38" fmla="*/ 0 w 28"/>
                <a:gd name="T39" fmla="*/ 2147483647 h 58"/>
                <a:gd name="T40" fmla="*/ 2147483647 w 28"/>
                <a:gd name="T41" fmla="*/ 2147483647 h 58"/>
                <a:gd name="T42" fmla="*/ 2147483647 w 28"/>
                <a:gd name="T43" fmla="*/ 2147483647 h 58"/>
                <a:gd name="T44" fmla="*/ 2147483647 w 28"/>
                <a:gd name="T45" fmla="*/ 2147483647 h 58"/>
                <a:gd name="T46" fmla="*/ 2147483647 w 28"/>
                <a:gd name="T47" fmla="*/ 2147483647 h 58"/>
                <a:gd name="T48" fmla="*/ 2147483647 w 28"/>
                <a:gd name="T49" fmla="*/ 2147483647 h 58"/>
                <a:gd name="T50" fmla="*/ 2147483647 w 28"/>
                <a:gd name="T51" fmla="*/ 2147483647 h 58"/>
                <a:gd name="T52" fmla="*/ 2147483647 w 28"/>
                <a:gd name="T53" fmla="*/ 2147483647 h 58"/>
                <a:gd name="T54" fmla="*/ 2147483647 w 28"/>
                <a:gd name="T55" fmla="*/ 2147483647 h 58"/>
                <a:gd name="T56" fmla="*/ 2147483647 w 28"/>
                <a:gd name="T57" fmla="*/ 2147483647 h 58"/>
                <a:gd name="T58" fmla="*/ 2147483647 w 28"/>
                <a:gd name="T59" fmla="*/ 2147483647 h 58"/>
                <a:gd name="T60" fmla="*/ 2147483647 w 28"/>
                <a:gd name="T61" fmla="*/ 2147483647 h 58"/>
                <a:gd name="T62" fmla="*/ 2147483647 w 28"/>
                <a:gd name="T63" fmla="*/ 2147483647 h 58"/>
                <a:gd name="T64" fmla="*/ 0 w 28"/>
                <a:gd name="T65" fmla="*/ 2147483647 h 58"/>
                <a:gd name="T66" fmla="*/ 2147483647 w 28"/>
                <a:gd name="T67" fmla="*/ 2147483647 h 58"/>
                <a:gd name="T68" fmla="*/ 2147483647 w 28"/>
                <a:gd name="T69" fmla="*/ 2147483647 h 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8"/>
                <a:gd name="T106" fmla="*/ 0 h 58"/>
                <a:gd name="T107" fmla="*/ 28 w 28"/>
                <a:gd name="T108" fmla="*/ 58 h 5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8" h="58">
                  <a:moveTo>
                    <a:pt x="17" y="58"/>
                  </a:moveTo>
                  <a:cubicBezTo>
                    <a:pt x="21" y="58"/>
                    <a:pt x="23" y="58"/>
                    <a:pt x="24" y="57"/>
                  </a:cubicBezTo>
                  <a:cubicBezTo>
                    <a:pt x="24" y="57"/>
                    <a:pt x="25" y="44"/>
                    <a:pt x="26" y="42"/>
                  </a:cubicBezTo>
                  <a:cubicBezTo>
                    <a:pt x="26" y="40"/>
                    <a:pt x="27" y="28"/>
                    <a:pt x="28" y="26"/>
                  </a:cubicBezTo>
                  <a:cubicBezTo>
                    <a:pt x="28" y="24"/>
                    <a:pt x="28" y="18"/>
                    <a:pt x="26" y="16"/>
                  </a:cubicBezTo>
                  <a:cubicBezTo>
                    <a:pt x="25" y="15"/>
                    <a:pt x="24" y="13"/>
                    <a:pt x="24" y="9"/>
                  </a:cubicBezTo>
                  <a:cubicBezTo>
                    <a:pt x="23" y="8"/>
                    <a:pt x="22" y="5"/>
                    <a:pt x="22" y="5"/>
                  </a:cubicBezTo>
                  <a:cubicBezTo>
                    <a:pt x="22" y="5"/>
                    <a:pt x="22" y="2"/>
                    <a:pt x="23" y="1"/>
                  </a:cubicBezTo>
                  <a:cubicBezTo>
                    <a:pt x="23" y="1"/>
                    <a:pt x="20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5"/>
                    <a:pt x="15" y="5"/>
                  </a:cubicBezTo>
                  <a:cubicBezTo>
                    <a:pt x="9" y="5"/>
                    <a:pt x="4" y="7"/>
                    <a:pt x="4" y="7"/>
                  </a:cubicBezTo>
                  <a:cubicBezTo>
                    <a:pt x="8" y="6"/>
                    <a:pt x="16" y="7"/>
                    <a:pt x="16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5" y="10"/>
                    <a:pt x="8" y="11"/>
                    <a:pt x="8" y="11"/>
                  </a:cubicBezTo>
                  <a:cubicBezTo>
                    <a:pt x="14" y="11"/>
                    <a:pt x="19" y="13"/>
                    <a:pt x="18" y="13"/>
                  </a:cubicBezTo>
                  <a:cubicBezTo>
                    <a:pt x="17" y="14"/>
                    <a:pt x="20" y="17"/>
                    <a:pt x="20" y="17"/>
                  </a:cubicBezTo>
                  <a:cubicBezTo>
                    <a:pt x="16" y="15"/>
                    <a:pt x="12" y="16"/>
                    <a:pt x="12" y="16"/>
                  </a:cubicBezTo>
                  <a:cubicBezTo>
                    <a:pt x="17" y="16"/>
                    <a:pt x="18" y="22"/>
                    <a:pt x="18" y="22"/>
                  </a:cubicBezTo>
                  <a:cubicBezTo>
                    <a:pt x="8" y="19"/>
                    <a:pt x="0" y="22"/>
                    <a:pt x="0" y="22"/>
                  </a:cubicBezTo>
                  <a:cubicBezTo>
                    <a:pt x="14" y="20"/>
                    <a:pt x="20" y="24"/>
                    <a:pt x="20" y="24"/>
                  </a:cubicBezTo>
                  <a:cubicBezTo>
                    <a:pt x="17" y="25"/>
                    <a:pt x="9" y="27"/>
                    <a:pt x="9" y="27"/>
                  </a:cubicBezTo>
                  <a:cubicBezTo>
                    <a:pt x="14" y="26"/>
                    <a:pt x="18" y="27"/>
                    <a:pt x="18" y="27"/>
                  </a:cubicBezTo>
                  <a:cubicBezTo>
                    <a:pt x="18" y="27"/>
                    <a:pt x="19" y="31"/>
                    <a:pt x="18" y="33"/>
                  </a:cubicBezTo>
                  <a:cubicBezTo>
                    <a:pt x="17" y="36"/>
                    <a:pt x="4" y="37"/>
                    <a:pt x="4" y="37"/>
                  </a:cubicBezTo>
                  <a:cubicBezTo>
                    <a:pt x="15" y="36"/>
                    <a:pt x="16" y="36"/>
                    <a:pt x="18" y="38"/>
                  </a:cubicBezTo>
                  <a:cubicBezTo>
                    <a:pt x="20" y="41"/>
                    <a:pt x="14" y="42"/>
                    <a:pt x="14" y="42"/>
                  </a:cubicBezTo>
                  <a:cubicBezTo>
                    <a:pt x="7" y="42"/>
                    <a:pt x="3" y="43"/>
                    <a:pt x="2" y="43"/>
                  </a:cubicBezTo>
                  <a:cubicBezTo>
                    <a:pt x="6" y="43"/>
                    <a:pt x="16" y="44"/>
                    <a:pt x="16" y="44"/>
                  </a:cubicBezTo>
                  <a:cubicBezTo>
                    <a:pt x="15" y="45"/>
                    <a:pt x="7" y="47"/>
                    <a:pt x="7" y="47"/>
                  </a:cubicBezTo>
                  <a:cubicBezTo>
                    <a:pt x="15" y="46"/>
                    <a:pt x="20" y="44"/>
                    <a:pt x="20" y="44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18" y="51"/>
                    <a:pt x="0" y="54"/>
                    <a:pt x="0" y="54"/>
                  </a:cubicBezTo>
                  <a:cubicBezTo>
                    <a:pt x="4" y="54"/>
                    <a:pt x="17" y="53"/>
                    <a:pt x="17" y="53"/>
                  </a:cubicBezTo>
                  <a:cubicBezTo>
                    <a:pt x="16" y="54"/>
                    <a:pt x="17" y="56"/>
                    <a:pt x="17" y="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5" name="Freeform 17"/>
            <p:cNvSpPr>
              <a:spLocks noChangeArrowheads="1"/>
            </p:cNvSpPr>
            <p:nvPr/>
          </p:nvSpPr>
          <p:spPr bwMode="auto">
            <a:xfrm>
              <a:off x="801688" y="241300"/>
              <a:ext cx="279400" cy="479425"/>
            </a:xfrm>
            <a:custGeom>
              <a:avLst/>
              <a:gdLst>
                <a:gd name="T0" fmla="*/ 2147483647 w 16"/>
                <a:gd name="T1" fmla="*/ 2147483647 h 28"/>
                <a:gd name="T2" fmla="*/ 2147483647 w 16"/>
                <a:gd name="T3" fmla="*/ 2147483647 h 28"/>
                <a:gd name="T4" fmla="*/ 2147483647 w 16"/>
                <a:gd name="T5" fmla="*/ 2147483647 h 28"/>
                <a:gd name="T6" fmla="*/ 2147483647 w 16"/>
                <a:gd name="T7" fmla="*/ 0 h 28"/>
                <a:gd name="T8" fmla="*/ 2147483647 w 16"/>
                <a:gd name="T9" fmla="*/ 2147483647 h 28"/>
                <a:gd name="T10" fmla="*/ 2147483647 w 16"/>
                <a:gd name="T11" fmla="*/ 2147483647 h 28"/>
                <a:gd name="T12" fmla="*/ 0 w 16"/>
                <a:gd name="T13" fmla="*/ 2147483647 h 28"/>
                <a:gd name="T14" fmla="*/ 2147483647 w 16"/>
                <a:gd name="T15" fmla="*/ 2147483647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28"/>
                <a:gd name="T26" fmla="*/ 16 w 16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28">
                  <a:moveTo>
                    <a:pt x="2" y="28"/>
                  </a:moveTo>
                  <a:cubicBezTo>
                    <a:pt x="2" y="28"/>
                    <a:pt x="13" y="17"/>
                    <a:pt x="13" y="16"/>
                  </a:cubicBezTo>
                  <a:cubicBezTo>
                    <a:pt x="14" y="15"/>
                    <a:pt x="16" y="10"/>
                    <a:pt x="16" y="1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4" y="13"/>
                    <a:pt x="4" y="14"/>
                  </a:cubicBezTo>
                  <a:cubicBezTo>
                    <a:pt x="4" y="14"/>
                    <a:pt x="0" y="20"/>
                    <a:pt x="0" y="21"/>
                  </a:cubicBezTo>
                  <a:cubicBezTo>
                    <a:pt x="1" y="22"/>
                    <a:pt x="2" y="28"/>
                    <a:pt x="2" y="28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6" name="Freeform 18"/>
            <p:cNvSpPr>
              <a:spLocks noChangeArrowheads="1"/>
            </p:cNvSpPr>
            <p:nvPr/>
          </p:nvSpPr>
          <p:spPr bwMode="auto">
            <a:xfrm>
              <a:off x="1098551" y="584200"/>
              <a:ext cx="452438" cy="736600"/>
            </a:xfrm>
            <a:custGeom>
              <a:avLst/>
              <a:gdLst>
                <a:gd name="T0" fmla="*/ 2147483647 w 26"/>
                <a:gd name="T1" fmla="*/ 2147483647 h 43"/>
                <a:gd name="T2" fmla="*/ 2147483647 w 26"/>
                <a:gd name="T3" fmla="*/ 2147483647 h 43"/>
                <a:gd name="T4" fmla="*/ 2147483647 w 26"/>
                <a:gd name="T5" fmla="*/ 2147483647 h 43"/>
                <a:gd name="T6" fmla="*/ 2147483647 w 26"/>
                <a:gd name="T7" fmla="*/ 2147483647 h 43"/>
                <a:gd name="T8" fmla="*/ 2147483647 w 26"/>
                <a:gd name="T9" fmla="*/ 2147483647 h 43"/>
                <a:gd name="T10" fmla="*/ 2147483647 w 26"/>
                <a:gd name="T11" fmla="*/ 2147483647 h 43"/>
                <a:gd name="T12" fmla="*/ 2147483647 w 26"/>
                <a:gd name="T13" fmla="*/ 2147483647 h 43"/>
                <a:gd name="T14" fmla="*/ 2147483647 w 26"/>
                <a:gd name="T15" fmla="*/ 2147483647 h 43"/>
                <a:gd name="T16" fmla="*/ 2147483647 w 26"/>
                <a:gd name="T17" fmla="*/ 2147483647 h 43"/>
                <a:gd name="T18" fmla="*/ 2147483647 w 26"/>
                <a:gd name="T19" fmla="*/ 2147483647 h 43"/>
                <a:gd name="T20" fmla="*/ 2147483647 w 26"/>
                <a:gd name="T21" fmla="*/ 2147483647 h 43"/>
                <a:gd name="T22" fmla="*/ 2147483647 w 26"/>
                <a:gd name="T23" fmla="*/ 2147483647 h 43"/>
                <a:gd name="T24" fmla="*/ 2147483647 w 26"/>
                <a:gd name="T25" fmla="*/ 2147483647 h 43"/>
                <a:gd name="T26" fmla="*/ 2147483647 w 26"/>
                <a:gd name="T27" fmla="*/ 2147483647 h 43"/>
                <a:gd name="T28" fmla="*/ 2147483647 w 26"/>
                <a:gd name="T29" fmla="*/ 2147483647 h 43"/>
                <a:gd name="T30" fmla="*/ 2147483647 w 26"/>
                <a:gd name="T31" fmla="*/ 2147483647 h 43"/>
                <a:gd name="T32" fmla="*/ 2147483647 w 26"/>
                <a:gd name="T33" fmla="*/ 2147483647 h 43"/>
                <a:gd name="T34" fmla="*/ 2147483647 w 26"/>
                <a:gd name="T35" fmla="*/ 2147483647 h 43"/>
                <a:gd name="T36" fmla="*/ 2147483647 w 26"/>
                <a:gd name="T37" fmla="*/ 2147483647 h 43"/>
                <a:gd name="T38" fmla="*/ 2147483647 w 26"/>
                <a:gd name="T39" fmla="*/ 2147483647 h 43"/>
                <a:gd name="T40" fmla="*/ 2147483647 w 26"/>
                <a:gd name="T41" fmla="*/ 2147483647 h 43"/>
                <a:gd name="T42" fmla="*/ 2147483647 w 26"/>
                <a:gd name="T43" fmla="*/ 2147483647 h 43"/>
                <a:gd name="T44" fmla="*/ 2147483647 w 26"/>
                <a:gd name="T45" fmla="*/ 0 h 43"/>
                <a:gd name="T46" fmla="*/ 2147483647 w 26"/>
                <a:gd name="T47" fmla="*/ 2147483647 h 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6"/>
                <a:gd name="T73" fmla="*/ 0 h 43"/>
                <a:gd name="T74" fmla="*/ 26 w 26"/>
                <a:gd name="T75" fmla="*/ 43 h 4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6" h="43">
                  <a:moveTo>
                    <a:pt x="5" y="8"/>
                  </a:moveTo>
                  <a:cubicBezTo>
                    <a:pt x="5" y="8"/>
                    <a:pt x="17" y="16"/>
                    <a:pt x="18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2" y="35"/>
                    <a:pt x="9" y="37"/>
                  </a:cubicBezTo>
                  <a:cubicBezTo>
                    <a:pt x="9" y="37"/>
                    <a:pt x="6" y="38"/>
                    <a:pt x="5" y="36"/>
                  </a:cubicBezTo>
                  <a:cubicBezTo>
                    <a:pt x="5" y="36"/>
                    <a:pt x="5" y="35"/>
                    <a:pt x="5" y="34"/>
                  </a:cubicBezTo>
                  <a:cubicBezTo>
                    <a:pt x="4" y="33"/>
                    <a:pt x="2" y="32"/>
                    <a:pt x="1" y="33"/>
                  </a:cubicBezTo>
                  <a:cubicBezTo>
                    <a:pt x="1" y="33"/>
                    <a:pt x="1" y="34"/>
                    <a:pt x="2" y="34"/>
                  </a:cubicBezTo>
                  <a:cubicBezTo>
                    <a:pt x="2" y="34"/>
                    <a:pt x="4" y="35"/>
                    <a:pt x="4" y="35"/>
                  </a:cubicBezTo>
                  <a:cubicBezTo>
                    <a:pt x="4" y="35"/>
                    <a:pt x="1" y="35"/>
                    <a:pt x="1" y="35"/>
                  </a:cubicBezTo>
                  <a:cubicBezTo>
                    <a:pt x="0" y="36"/>
                    <a:pt x="0" y="37"/>
                    <a:pt x="1" y="37"/>
                  </a:cubicBezTo>
                  <a:cubicBezTo>
                    <a:pt x="2" y="37"/>
                    <a:pt x="4" y="37"/>
                    <a:pt x="5" y="37"/>
                  </a:cubicBezTo>
                  <a:cubicBezTo>
                    <a:pt x="5" y="37"/>
                    <a:pt x="1" y="38"/>
                    <a:pt x="1" y="38"/>
                  </a:cubicBezTo>
                  <a:cubicBezTo>
                    <a:pt x="1" y="39"/>
                    <a:pt x="1" y="40"/>
                    <a:pt x="3" y="39"/>
                  </a:cubicBezTo>
                  <a:cubicBezTo>
                    <a:pt x="4" y="39"/>
                    <a:pt x="5" y="40"/>
                    <a:pt x="5" y="40"/>
                  </a:cubicBezTo>
                  <a:cubicBezTo>
                    <a:pt x="5" y="40"/>
                    <a:pt x="2" y="40"/>
                    <a:pt x="3" y="41"/>
                  </a:cubicBezTo>
                  <a:cubicBezTo>
                    <a:pt x="3" y="41"/>
                    <a:pt x="3" y="42"/>
                    <a:pt x="4" y="42"/>
                  </a:cubicBezTo>
                  <a:cubicBezTo>
                    <a:pt x="5" y="42"/>
                    <a:pt x="6" y="41"/>
                    <a:pt x="6" y="42"/>
                  </a:cubicBezTo>
                  <a:cubicBezTo>
                    <a:pt x="6" y="42"/>
                    <a:pt x="8" y="43"/>
                    <a:pt x="10" y="42"/>
                  </a:cubicBezTo>
                  <a:cubicBezTo>
                    <a:pt x="13" y="42"/>
                    <a:pt x="12" y="41"/>
                    <a:pt x="13" y="40"/>
                  </a:cubicBezTo>
                  <a:cubicBezTo>
                    <a:pt x="13" y="40"/>
                    <a:pt x="26" y="24"/>
                    <a:pt x="26" y="20"/>
                  </a:cubicBezTo>
                  <a:cubicBezTo>
                    <a:pt x="26" y="17"/>
                    <a:pt x="18" y="8"/>
                    <a:pt x="17" y="7"/>
                  </a:cubicBezTo>
                  <a:cubicBezTo>
                    <a:pt x="16" y="6"/>
                    <a:pt x="15" y="1"/>
                    <a:pt x="12" y="0"/>
                  </a:cubicBezTo>
                  <a:cubicBezTo>
                    <a:pt x="10" y="0"/>
                    <a:pt x="5" y="3"/>
                    <a:pt x="5" y="8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7" name="Freeform 19"/>
            <p:cNvSpPr>
              <a:spLocks noChangeArrowheads="1"/>
            </p:cNvSpPr>
            <p:nvPr/>
          </p:nvSpPr>
          <p:spPr bwMode="auto">
            <a:xfrm>
              <a:off x="766763" y="342900"/>
              <a:ext cx="69850" cy="103188"/>
            </a:xfrm>
            <a:custGeom>
              <a:avLst/>
              <a:gdLst>
                <a:gd name="T0" fmla="*/ 0 w 4"/>
                <a:gd name="T1" fmla="*/ 2147483647 h 6"/>
                <a:gd name="T2" fmla="*/ 2147483647 w 4"/>
                <a:gd name="T3" fmla="*/ 2147483647 h 6"/>
                <a:gd name="T4" fmla="*/ 2147483647 w 4"/>
                <a:gd name="T5" fmla="*/ 2147483647 h 6"/>
                <a:gd name="T6" fmla="*/ 2147483647 w 4"/>
                <a:gd name="T7" fmla="*/ 0 h 6"/>
                <a:gd name="T8" fmla="*/ 0 w 4"/>
                <a:gd name="T9" fmla="*/ 0 h 6"/>
                <a:gd name="T10" fmla="*/ 0 w 4"/>
                <a:gd name="T11" fmla="*/ 2147483647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6"/>
                <a:gd name="T20" fmla="*/ 4 w 4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6">
                  <a:moveTo>
                    <a:pt x="0" y="2"/>
                  </a:moveTo>
                  <a:cubicBezTo>
                    <a:pt x="0" y="2"/>
                    <a:pt x="1" y="3"/>
                    <a:pt x="3" y="6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8" name="Freeform 20"/>
            <p:cNvSpPr>
              <a:spLocks noChangeArrowheads="1"/>
            </p:cNvSpPr>
            <p:nvPr/>
          </p:nvSpPr>
          <p:spPr bwMode="auto">
            <a:xfrm>
              <a:off x="871538" y="241300"/>
              <a:ext cx="209550" cy="257175"/>
            </a:xfrm>
            <a:custGeom>
              <a:avLst/>
              <a:gdLst>
                <a:gd name="T0" fmla="*/ 2147483647 w 12"/>
                <a:gd name="T1" fmla="*/ 2147483647 h 15"/>
                <a:gd name="T2" fmla="*/ 2147483647 w 12"/>
                <a:gd name="T3" fmla="*/ 0 h 15"/>
                <a:gd name="T4" fmla="*/ 2147483647 w 12"/>
                <a:gd name="T5" fmla="*/ 2147483647 h 15"/>
                <a:gd name="T6" fmla="*/ 0 w 12"/>
                <a:gd name="T7" fmla="*/ 2147483647 h 15"/>
                <a:gd name="T8" fmla="*/ 2147483647 w 12"/>
                <a:gd name="T9" fmla="*/ 2147483647 h 15"/>
                <a:gd name="T10" fmla="*/ 2147483647 w 12"/>
                <a:gd name="T11" fmla="*/ 2147483647 h 15"/>
                <a:gd name="T12" fmla="*/ 2147483647 w 12"/>
                <a:gd name="T13" fmla="*/ 2147483647 h 15"/>
                <a:gd name="T14" fmla="*/ 2147483647 w 12"/>
                <a:gd name="T15" fmla="*/ 2147483647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5"/>
                <a:gd name="T26" fmla="*/ 12 w 12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5">
                  <a:moveTo>
                    <a:pt x="12" y="1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10"/>
                    <a:pt x="0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5"/>
                    <a:pt x="8" y="14"/>
                  </a:cubicBezTo>
                  <a:cubicBezTo>
                    <a:pt x="9" y="14"/>
                    <a:pt x="10" y="14"/>
                    <a:pt x="10" y="13"/>
                  </a:cubicBezTo>
                  <a:cubicBezTo>
                    <a:pt x="11" y="11"/>
                    <a:pt x="12" y="10"/>
                    <a:pt x="12" y="10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9" name="Freeform 21"/>
            <p:cNvSpPr>
              <a:spLocks noChangeArrowheads="1"/>
            </p:cNvSpPr>
            <p:nvPr/>
          </p:nvSpPr>
          <p:spPr bwMode="auto">
            <a:xfrm>
              <a:off x="801688" y="498475"/>
              <a:ext cx="87313" cy="222250"/>
            </a:xfrm>
            <a:custGeom>
              <a:avLst/>
              <a:gdLst>
                <a:gd name="T0" fmla="*/ 2147483647 w 5"/>
                <a:gd name="T1" fmla="*/ 2147483647 h 13"/>
                <a:gd name="T2" fmla="*/ 2147483647 w 5"/>
                <a:gd name="T3" fmla="*/ 2147483647 h 13"/>
                <a:gd name="T4" fmla="*/ 2147483647 w 5"/>
                <a:gd name="T5" fmla="*/ 0 h 13"/>
                <a:gd name="T6" fmla="*/ 0 w 5"/>
                <a:gd name="T7" fmla="*/ 2147483647 h 13"/>
                <a:gd name="T8" fmla="*/ 2147483647 w 5"/>
                <a:gd name="T9" fmla="*/ 2147483647 h 13"/>
                <a:gd name="T10" fmla="*/ 2147483647 w 5"/>
                <a:gd name="T11" fmla="*/ 2147483647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13"/>
                <a:gd name="T20" fmla="*/ 5 w 5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13">
                  <a:moveTo>
                    <a:pt x="4" y="11"/>
                  </a:moveTo>
                  <a:cubicBezTo>
                    <a:pt x="4" y="9"/>
                    <a:pt x="4" y="7"/>
                    <a:pt x="4" y="5"/>
                  </a:cubicBezTo>
                  <a:cubicBezTo>
                    <a:pt x="5" y="3"/>
                    <a:pt x="4" y="1"/>
                    <a:pt x="3" y="0"/>
                  </a:cubicBezTo>
                  <a:cubicBezTo>
                    <a:pt x="2" y="2"/>
                    <a:pt x="0" y="5"/>
                    <a:pt x="0" y="6"/>
                  </a:cubicBezTo>
                  <a:cubicBezTo>
                    <a:pt x="1" y="7"/>
                    <a:pt x="2" y="13"/>
                    <a:pt x="2" y="13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0" name="Freeform 22"/>
            <p:cNvSpPr>
              <a:spLocks noChangeArrowheads="1"/>
            </p:cNvSpPr>
            <p:nvPr/>
          </p:nvSpPr>
          <p:spPr bwMode="auto">
            <a:xfrm>
              <a:off x="661988" y="428625"/>
              <a:ext cx="714375" cy="549275"/>
            </a:xfrm>
            <a:custGeom>
              <a:avLst/>
              <a:gdLst>
                <a:gd name="T0" fmla="*/ 2147483647 w 41"/>
                <a:gd name="T1" fmla="*/ 2147483647 h 32"/>
                <a:gd name="T2" fmla="*/ 2147483647 w 41"/>
                <a:gd name="T3" fmla="*/ 2147483647 h 32"/>
                <a:gd name="T4" fmla="*/ 2147483647 w 41"/>
                <a:gd name="T5" fmla="*/ 2147483647 h 32"/>
                <a:gd name="T6" fmla="*/ 2147483647 w 41"/>
                <a:gd name="T7" fmla="*/ 2147483647 h 32"/>
                <a:gd name="T8" fmla="*/ 2147483647 w 41"/>
                <a:gd name="T9" fmla="*/ 2147483647 h 32"/>
                <a:gd name="T10" fmla="*/ 2147483647 w 41"/>
                <a:gd name="T11" fmla="*/ 2147483647 h 32"/>
                <a:gd name="T12" fmla="*/ 2147483647 w 41"/>
                <a:gd name="T13" fmla="*/ 2147483647 h 32"/>
                <a:gd name="T14" fmla="*/ 2147483647 w 41"/>
                <a:gd name="T15" fmla="*/ 2147483647 h 32"/>
                <a:gd name="T16" fmla="*/ 2147483647 w 41"/>
                <a:gd name="T17" fmla="*/ 2147483647 h 32"/>
                <a:gd name="T18" fmla="*/ 2147483647 w 41"/>
                <a:gd name="T19" fmla="*/ 0 h 32"/>
                <a:gd name="T20" fmla="*/ 2147483647 w 41"/>
                <a:gd name="T21" fmla="*/ 2147483647 h 32"/>
                <a:gd name="T22" fmla="*/ 2147483647 w 41"/>
                <a:gd name="T23" fmla="*/ 2147483647 h 32"/>
                <a:gd name="T24" fmla="*/ 2147483647 w 41"/>
                <a:gd name="T25" fmla="*/ 2147483647 h 32"/>
                <a:gd name="T26" fmla="*/ 2147483647 w 41"/>
                <a:gd name="T27" fmla="*/ 2147483647 h 32"/>
                <a:gd name="T28" fmla="*/ 2147483647 w 41"/>
                <a:gd name="T29" fmla="*/ 2147483647 h 32"/>
                <a:gd name="T30" fmla="*/ 2147483647 w 41"/>
                <a:gd name="T31" fmla="*/ 2147483647 h 32"/>
                <a:gd name="T32" fmla="*/ 2147483647 w 41"/>
                <a:gd name="T33" fmla="*/ 2147483647 h 32"/>
                <a:gd name="T34" fmla="*/ 2147483647 w 41"/>
                <a:gd name="T35" fmla="*/ 2147483647 h 32"/>
                <a:gd name="T36" fmla="*/ 2147483647 w 41"/>
                <a:gd name="T37" fmla="*/ 2147483647 h 32"/>
                <a:gd name="T38" fmla="*/ 2147483647 w 41"/>
                <a:gd name="T39" fmla="*/ 2147483647 h 32"/>
                <a:gd name="T40" fmla="*/ 2147483647 w 41"/>
                <a:gd name="T41" fmla="*/ 2147483647 h 32"/>
                <a:gd name="T42" fmla="*/ 2147483647 w 41"/>
                <a:gd name="T43" fmla="*/ 2147483647 h 32"/>
                <a:gd name="T44" fmla="*/ 0 w 41"/>
                <a:gd name="T45" fmla="*/ 2147483647 h 32"/>
                <a:gd name="T46" fmla="*/ 2147483647 w 41"/>
                <a:gd name="T47" fmla="*/ 2147483647 h 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1"/>
                <a:gd name="T73" fmla="*/ 0 h 32"/>
                <a:gd name="T74" fmla="*/ 41 w 41"/>
                <a:gd name="T75" fmla="*/ 32 h 3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1" h="32">
                  <a:moveTo>
                    <a:pt x="1" y="12"/>
                  </a:moveTo>
                  <a:cubicBezTo>
                    <a:pt x="2" y="10"/>
                    <a:pt x="4" y="7"/>
                    <a:pt x="5" y="6"/>
                  </a:cubicBezTo>
                  <a:cubicBezTo>
                    <a:pt x="7" y="6"/>
                    <a:pt x="10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0" y="8"/>
                    <a:pt x="10" y="10"/>
                  </a:cubicBezTo>
                  <a:cubicBezTo>
                    <a:pt x="10" y="12"/>
                    <a:pt x="10" y="15"/>
                    <a:pt x="10" y="16"/>
                  </a:cubicBezTo>
                  <a:cubicBezTo>
                    <a:pt x="10" y="16"/>
                    <a:pt x="13" y="12"/>
                    <a:pt x="14" y="10"/>
                  </a:cubicBezTo>
                  <a:cubicBezTo>
                    <a:pt x="14" y="8"/>
                    <a:pt x="17" y="7"/>
                    <a:pt x="18" y="5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21" y="1"/>
                    <a:pt x="21" y="0"/>
                  </a:cubicBezTo>
                  <a:cubicBezTo>
                    <a:pt x="21" y="0"/>
                    <a:pt x="23" y="2"/>
                    <a:pt x="24" y="2"/>
                  </a:cubicBezTo>
                  <a:cubicBezTo>
                    <a:pt x="26" y="2"/>
                    <a:pt x="28" y="3"/>
                    <a:pt x="28" y="3"/>
                  </a:cubicBezTo>
                  <a:cubicBezTo>
                    <a:pt x="29" y="3"/>
                    <a:pt x="35" y="5"/>
                    <a:pt x="37" y="7"/>
                  </a:cubicBezTo>
                  <a:cubicBezTo>
                    <a:pt x="38" y="9"/>
                    <a:pt x="40" y="11"/>
                    <a:pt x="41" y="14"/>
                  </a:cubicBezTo>
                  <a:cubicBezTo>
                    <a:pt x="41" y="14"/>
                    <a:pt x="34" y="19"/>
                    <a:pt x="34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3" y="20"/>
                    <a:pt x="32" y="20"/>
                  </a:cubicBezTo>
                  <a:cubicBezTo>
                    <a:pt x="31" y="19"/>
                    <a:pt x="31" y="20"/>
                    <a:pt x="31" y="20"/>
                  </a:cubicBezTo>
                  <a:cubicBezTo>
                    <a:pt x="30" y="21"/>
                    <a:pt x="28" y="26"/>
                    <a:pt x="28" y="27"/>
                  </a:cubicBezTo>
                  <a:cubicBezTo>
                    <a:pt x="28" y="28"/>
                    <a:pt x="28" y="31"/>
                    <a:pt x="27" y="31"/>
                  </a:cubicBezTo>
                  <a:cubicBezTo>
                    <a:pt x="27" y="31"/>
                    <a:pt x="4" y="32"/>
                    <a:pt x="3" y="30"/>
                  </a:cubicBezTo>
                  <a:cubicBezTo>
                    <a:pt x="3" y="30"/>
                    <a:pt x="3" y="26"/>
                    <a:pt x="2" y="25"/>
                  </a:cubicBezTo>
                  <a:cubicBezTo>
                    <a:pt x="2" y="23"/>
                    <a:pt x="0" y="22"/>
                    <a:pt x="0" y="19"/>
                  </a:cubicBezTo>
                  <a:cubicBezTo>
                    <a:pt x="0" y="17"/>
                    <a:pt x="1" y="14"/>
                    <a:pt x="1" y="12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1" name="Freeform 23"/>
            <p:cNvSpPr>
              <a:spLocks noChangeArrowheads="1"/>
            </p:cNvSpPr>
            <p:nvPr/>
          </p:nvSpPr>
          <p:spPr bwMode="auto">
            <a:xfrm>
              <a:off x="644526" y="17463"/>
              <a:ext cx="558800" cy="703263"/>
            </a:xfrm>
            <a:custGeom>
              <a:avLst/>
              <a:gdLst>
                <a:gd name="T0" fmla="*/ 2147483647 w 32"/>
                <a:gd name="T1" fmla="*/ 2147483647 h 41"/>
                <a:gd name="T2" fmla="*/ 2147483647 w 32"/>
                <a:gd name="T3" fmla="*/ 2147483647 h 41"/>
                <a:gd name="T4" fmla="*/ 2147483647 w 32"/>
                <a:gd name="T5" fmla="*/ 2147483647 h 41"/>
                <a:gd name="T6" fmla="*/ 2147483647 w 32"/>
                <a:gd name="T7" fmla="*/ 0 h 41"/>
                <a:gd name="T8" fmla="*/ 2147483647 w 32"/>
                <a:gd name="T9" fmla="*/ 2147483647 h 41"/>
                <a:gd name="T10" fmla="*/ 2147483647 w 32"/>
                <a:gd name="T11" fmla="*/ 2147483647 h 41"/>
                <a:gd name="T12" fmla="*/ 2147483647 w 32"/>
                <a:gd name="T13" fmla="*/ 2147483647 h 41"/>
                <a:gd name="T14" fmla="*/ 2147483647 w 32"/>
                <a:gd name="T15" fmla="*/ 2147483647 h 41"/>
                <a:gd name="T16" fmla="*/ 2147483647 w 32"/>
                <a:gd name="T17" fmla="*/ 2147483647 h 41"/>
                <a:gd name="T18" fmla="*/ 2147483647 w 32"/>
                <a:gd name="T19" fmla="*/ 2147483647 h 41"/>
                <a:gd name="T20" fmla="*/ 2147483647 w 32"/>
                <a:gd name="T21" fmla="*/ 2147483647 h 41"/>
                <a:gd name="T22" fmla="*/ 2147483647 w 32"/>
                <a:gd name="T23" fmla="*/ 2147483647 h 41"/>
                <a:gd name="T24" fmla="*/ 2147483647 w 32"/>
                <a:gd name="T25" fmla="*/ 2147483647 h 41"/>
                <a:gd name="T26" fmla="*/ 2147483647 w 32"/>
                <a:gd name="T27" fmla="*/ 2147483647 h 41"/>
                <a:gd name="T28" fmla="*/ 2147483647 w 32"/>
                <a:gd name="T29" fmla="*/ 2147483647 h 41"/>
                <a:gd name="T30" fmla="*/ 2147483647 w 32"/>
                <a:gd name="T31" fmla="*/ 2147483647 h 41"/>
                <a:gd name="T32" fmla="*/ 2147483647 w 32"/>
                <a:gd name="T33" fmla="*/ 2147483647 h 41"/>
                <a:gd name="T34" fmla="*/ 2147483647 w 32"/>
                <a:gd name="T35" fmla="*/ 2147483647 h 41"/>
                <a:gd name="T36" fmla="*/ 2147483647 w 32"/>
                <a:gd name="T37" fmla="*/ 2147483647 h 41"/>
                <a:gd name="T38" fmla="*/ 2147483647 w 32"/>
                <a:gd name="T39" fmla="*/ 2147483647 h 41"/>
                <a:gd name="T40" fmla="*/ 2147483647 w 32"/>
                <a:gd name="T41" fmla="*/ 2147483647 h 41"/>
                <a:gd name="T42" fmla="*/ 2147483647 w 32"/>
                <a:gd name="T43" fmla="*/ 2147483647 h 41"/>
                <a:gd name="T44" fmla="*/ 2147483647 w 32"/>
                <a:gd name="T45" fmla="*/ 2147483647 h 41"/>
                <a:gd name="T46" fmla="*/ 2147483647 w 32"/>
                <a:gd name="T47" fmla="*/ 2147483647 h 41"/>
                <a:gd name="T48" fmla="*/ 2147483647 w 32"/>
                <a:gd name="T49" fmla="*/ 2147483647 h 41"/>
                <a:gd name="T50" fmla="*/ 2147483647 w 32"/>
                <a:gd name="T51" fmla="*/ 2147483647 h 41"/>
                <a:gd name="T52" fmla="*/ 2147483647 w 32"/>
                <a:gd name="T53" fmla="*/ 2147483647 h 41"/>
                <a:gd name="T54" fmla="*/ 2147483647 w 32"/>
                <a:gd name="T55" fmla="*/ 2147483647 h 41"/>
                <a:gd name="T56" fmla="*/ 2147483647 w 32"/>
                <a:gd name="T57" fmla="*/ 2147483647 h 41"/>
                <a:gd name="T58" fmla="*/ 2147483647 w 32"/>
                <a:gd name="T59" fmla="*/ 2147483647 h 41"/>
                <a:gd name="T60" fmla="*/ 2147483647 w 32"/>
                <a:gd name="T61" fmla="*/ 2147483647 h 41"/>
                <a:gd name="T62" fmla="*/ 2147483647 w 32"/>
                <a:gd name="T63" fmla="*/ 2147483647 h 41"/>
                <a:gd name="T64" fmla="*/ 2147483647 w 32"/>
                <a:gd name="T65" fmla="*/ 2147483647 h 41"/>
                <a:gd name="T66" fmla="*/ 2147483647 w 32"/>
                <a:gd name="T67" fmla="*/ 2147483647 h 41"/>
                <a:gd name="T68" fmla="*/ 2147483647 w 32"/>
                <a:gd name="T69" fmla="*/ 2147483647 h 41"/>
                <a:gd name="T70" fmla="*/ 2147483647 w 32"/>
                <a:gd name="T71" fmla="*/ 2147483647 h 41"/>
                <a:gd name="T72" fmla="*/ 2147483647 w 32"/>
                <a:gd name="T73" fmla="*/ 2147483647 h 41"/>
                <a:gd name="T74" fmla="*/ 2147483647 w 32"/>
                <a:gd name="T75" fmla="*/ 2147483647 h 41"/>
                <a:gd name="T76" fmla="*/ 2147483647 w 32"/>
                <a:gd name="T77" fmla="*/ 2147483647 h 4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2"/>
                <a:gd name="T118" fmla="*/ 0 h 41"/>
                <a:gd name="T119" fmla="*/ 32 w 32"/>
                <a:gd name="T120" fmla="*/ 41 h 4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2" h="41">
                  <a:moveTo>
                    <a:pt x="27" y="21"/>
                  </a:moveTo>
                  <a:cubicBezTo>
                    <a:pt x="26" y="21"/>
                    <a:pt x="25" y="15"/>
                    <a:pt x="25" y="14"/>
                  </a:cubicBezTo>
                  <a:cubicBezTo>
                    <a:pt x="25" y="13"/>
                    <a:pt x="23" y="6"/>
                    <a:pt x="22" y="5"/>
                  </a:cubicBezTo>
                  <a:cubicBezTo>
                    <a:pt x="20" y="1"/>
                    <a:pt x="14" y="0"/>
                    <a:pt x="14" y="0"/>
                  </a:cubicBezTo>
                  <a:cubicBezTo>
                    <a:pt x="11" y="0"/>
                    <a:pt x="8" y="1"/>
                    <a:pt x="5" y="4"/>
                  </a:cubicBezTo>
                  <a:cubicBezTo>
                    <a:pt x="0" y="5"/>
                    <a:pt x="3" y="11"/>
                    <a:pt x="3" y="12"/>
                  </a:cubicBezTo>
                  <a:cubicBezTo>
                    <a:pt x="4" y="14"/>
                    <a:pt x="4" y="13"/>
                    <a:pt x="4" y="16"/>
                  </a:cubicBezTo>
                  <a:cubicBezTo>
                    <a:pt x="4" y="18"/>
                    <a:pt x="6" y="17"/>
                    <a:pt x="6" y="18"/>
                  </a:cubicBezTo>
                  <a:cubicBezTo>
                    <a:pt x="6" y="19"/>
                    <a:pt x="5" y="21"/>
                    <a:pt x="7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7" y="22"/>
                    <a:pt x="7" y="20"/>
                    <a:pt x="8" y="19"/>
                  </a:cubicBezTo>
                  <a:cubicBezTo>
                    <a:pt x="8" y="18"/>
                    <a:pt x="6" y="12"/>
                    <a:pt x="6" y="12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5"/>
                    <a:pt x="7" y="26"/>
                    <a:pt x="8" y="27"/>
                  </a:cubicBezTo>
                  <a:cubicBezTo>
                    <a:pt x="8" y="28"/>
                    <a:pt x="7" y="30"/>
                    <a:pt x="7" y="30"/>
                  </a:cubicBezTo>
                  <a:cubicBezTo>
                    <a:pt x="11" y="28"/>
                    <a:pt x="14" y="27"/>
                    <a:pt x="14" y="26"/>
                  </a:cubicBezTo>
                  <a:cubicBezTo>
                    <a:pt x="14" y="25"/>
                    <a:pt x="12" y="23"/>
                    <a:pt x="12" y="2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2" y="20"/>
                    <a:pt x="21" y="20"/>
                  </a:cubicBezTo>
                  <a:cubicBezTo>
                    <a:pt x="21" y="21"/>
                    <a:pt x="21" y="24"/>
                    <a:pt x="21" y="25"/>
                  </a:cubicBezTo>
                  <a:cubicBezTo>
                    <a:pt x="21" y="25"/>
                    <a:pt x="23" y="27"/>
                    <a:pt x="24" y="27"/>
                  </a:cubicBezTo>
                  <a:cubicBezTo>
                    <a:pt x="25" y="27"/>
                    <a:pt x="24" y="29"/>
                    <a:pt x="24" y="29"/>
                  </a:cubicBezTo>
                  <a:cubicBezTo>
                    <a:pt x="25" y="28"/>
                    <a:pt x="25" y="27"/>
                    <a:pt x="25" y="27"/>
                  </a:cubicBezTo>
                  <a:cubicBezTo>
                    <a:pt x="25" y="27"/>
                    <a:pt x="25" y="27"/>
                    <a:pt x="25" y="28"/>
                  </a:cubicBezTo>
                  <a:cubicBezTo>
                    <a:pt x="26" y="28"/>
                    <a:pt x="26" y="29"/>
                    <a:pt x="25" y="30"/>
                  </a:cubicBezTo>
                  <a:cubicBezTo>
                    <a:pt x="25" y="32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6" y="32"/>
                    <a:pt x="26" y="32"/>
                  </a:cubicBezTo>
                  <a:cubicBezTo>
                    <a:pt x="26" y="34"/>
                    <a:pt x="27" y="36"/>
                    <a:pt x="26" y="38"/>
                  </a:cubicBezTo>
                  <a:cubicBezTo>
                    <a:pt x="26" y="41"/>
                    <a:pt x="24" y="39"/>
                    <a:pt x="24" y="39"/>
                  </a:cubicBezTo>
                  <a:cubicBezTo>
                    <a:pt x="25" y="41"/>
                    <a:pt x="26" y="40"/>
                    <a:pt x="27" y="39"/>
                  </a:cubicBezTo>
                  <a:cubicBezTo>
                    <a:pt x="28" y="38"/>
                    <a:pt x="28" y="36"/>
                    <a:pt x="28" y="33"/>
                  </a:cubicBezTo>
                  <a:cubicBezTo>
                    <a:pt x="28" y="30"/>
                    <a:pt x="30" y="29"/>
                    <a:pt x="31" y="28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7"/>
                    <a:pt x="29" y="22"/>
                    <a:pt x="27" y="21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2" name="Rectangle 24"/>
            <p:cNvSpPr>
              <a:spLocks noChangeArrowheads="1"/>
            </p:cNvSpPr>
            <p:nvPr/>
          </p:nvSpPr>
          <p:spPr bwMode="auto">
            <a:xfrm>
              <a:off x="1081088" y="584200"/>
              <a:ext cx="1588" cy="1588"/>
            </a:xfrm>
            <a:prstGeom prst="rect">
              <a:avLst/>
            </a:pr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523" name="Freeform 25"/>
            <p:cNvSpPr>
              <a:spLocks noChangeArrowheads="1"/>
            </p:cNvSpPr>
            <p:nvPr/>
          </p:nvSpPr>
          <p:spPr bwMode="auto">
            <a:xfrm>
              <a:off x="731838" y="120650"/>
              <a:ext cx="314325" cy="342900"/>
            </a:xfrm>
            <a:custGeom>
              <a:avLst/>
              <a:gdLst>
                <a:gd name="T0" fmla="*/ 2147483647 w 18"/>
                <a:gd name="T1" fmla="*/ 2147483647 h 20"/>
                <a:gd name="T2" fmla="*/ 2147483647 w 18"/>
                <a:gd name="T3" fmla="*/ 2147483647 h 20"/>
                <a:gd name="T4" fmla="*/ 2147483647 w 18"/>
                <a:gd name="T5" fmla="*/ 2147483647 h 20"/>
                <a:gd name="T6" fmla="*/ 2147483647 w 18"/>
                <a:gd name="T7" fmla="*/ 2147483647 h 20"/>
                <a:gd name="T8" fmla="*/ 2147483647 w 18"/>
                <a:gd name="T9" fmla="*/ 2147483647 h 20"/>
                <a:gd name="T10" fmla="*/ 2147483647 w 18"/>
                <a:gd name="T11" fmla="*/ 2147483647 h 20"/>
                <a:gd name="T12" fmla="*/ 2147483647 w 18"/>
                <a:gd name="T13" fmla="*/ 2147483647 h 20"/>
                <a:gd name="T14" fmla="*/ 2147483647 w 18"/>
                <a:gd name="T15" fmla="*/ 2147483647 h 20"/>
                <a:gd name="T16" fmla="*/ 2147483647 w 18"/>
                <a:gd name="T17" fmla="*/ 2147483647 h 20"/>
                <a:gd name="T18" fmla="*/ 2147483647 w 18"/>
                <a:gd name="T19" fmla="*/ 2147483647 h 20"/>
                <a:gd name="T20" fmla="*/ 2147483647 w 18"/>
                <a:gd name="T21" fmla="*/ 2147483647 h 20"/>
                <a:gd name="T22" fmla="*/ 0 w 18"/>
                <a:gd name="T23" fmla="*/ 2147483647 h 20"/>
                <a:gd name="T24" fmla="*/ 0 w 18"/>
                <a:gd name="T25" fmla="*/ 2147483647 h 20"/>
                <a:gd name="T26" fmla="*/ 2147483647 w 18"/>
                <a:gd name="T27" fmla="*/ 2147483647 h 20"/>
                <a:gd name="T28" fmla="*/ 2147483647 w 18"/>
                <a:gd name="T29" fmla="*/ 2147483647 h 20"/>
                <a:gd name="T30" fmla="*/ 2147483647 w 18"/>
                <a:gd name="T31" fmla="*/ 2147483647 h 20"/>
                <a:gd name="T32" fmla="*/ 2147483647 w 18"/>
                <a:gd name="T33" fmla="*/ 2147483647 h 20"/>
                <a:gd name="T34" fmla="*/ 2147483647 w 18"/>
                <a:gd name="T35" fmla="*/ 2147483647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20"/>
                <a:gd name="T56" fmla="*/ 18 w 18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20">
                  <a:moveTo>
                    <a:pt x="8" y="20"/>
                  </a:moveTo>
                  <a:cubicBezTo>
                    <a:pt x="9" y="19"/>
                    <a:pt x="14" y="16"/>
                    <a:pt x="15" y="14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6" y="10"/>
                    <a:pt x="17" y="9"/>
                  </a:cubicBezTo>
                  <a:cubicBezTo>
                    <a:pt x="17" y="8"/>
                    <a:pt x="18" y="4"/>
                    <a:pt x="17" y="3"/>
                  </a:cubicBezTo>
                  <a:cubicBezTo>
                    <a:pt x="16" y="2"/>
                    <a:pt x="15" y="3"/>
                    <a:pt x="15" y="4"/>
                  </a:cubicBezTo>
                  <a:cubicBezTo>
                    <a:pt x="15" y="4"/>
                    <a:pt x="14" y="6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6"/>
                    <a:pt x="11" y="4"/>
                  </a:cubicBezTo>
                  <a:cubicBezTo>
                    <a:pt x="11" y="4"/>
                    <a:pt x="9" y="2"/>
                    <a:pt x="7" y="1"/>
                  </a:cubicBezTo>
                  <a:cubicBezTo>
                    <a:pt x="6" y="0"/>
                    <a:pt x="3" y="2"/>
                    <a:pt x="3" y="2"/>
                  </a:cubicBezTo>
                  <a:cubicBezTo>
                    <a:pt x="3" y="2"/>
                    <a:pt x="0" y="2"/>
                    <a:pt x="0" y="2"/>
                  </a:cubicBezTo>
                  <a:cubicBezTo>
                    <a:pt x="0" y="3"/>
                    <a:pt x="0" y="8"/>
                    <a:pt x="0" y="9"/>
                  </a:cubicBezTo>
                  <a:cubicBezTo>
                    <a:pt x="0" y="9"/>
                    <a:pt x="1" y="10"/>
                    <a:pt x="2" y="11"/>
                  </a:cubicBezTo>
                  <a:cubicBezTo>
                    <a:pt x="2" y="11"/>
                    <a:pt x="2" y="13"/>
                    <a:pt x="2" y="14"/>
                  </a:cubicBezTo>
                  <a:cubicBezTo>
                    <a:pt x="3" y="14"/>
                    <a:pt x="5" y="16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7" y="19"/>
                    <a:pt x="7" y="20"/>
                    <a:pt x="8" y="20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4" name="Freeform 26"/>
            <p:cNvSpPr>
              <a:spLocks noChangeArrowheads="1"/>
            </p:cNvSpPr>
            <p:nvPr/>
          </p:nvSpPr>
          <p:spPr bwMode="auto">
            <a:xfrm>
              <a:off x="1203326" y="617538"/>
              <a:ext cx="347663" cy="703263"/>
            </a:xfrm>
            <a:custGeom>
              <a:avLst/>
              <a:gdLst>
                <a:gd name="T0" fmla="*/ 2147483647 w 20"/>
                <a:gd name="T1" fmla="*/ 2147483647 h 41"/>
                <a:gd name="T2" fmla="*/ 2147483647 w 20"/>
                <a:gd name="T3" fmla="*/ 2147483647 h 41"/>
                <a:gd name="T4" fmla="*/ 2147483647 w 20"/>
                <a:gd name="T5" fmla="*/ 2147483647 h 41"/>
                <a:gd name="T6" fmla="*/ 2147483647 w 20"/>
                <a:gd name="T7" fmla="*/ 2147483647 h 41"/>
                <a:gd name="T8" fmla="*/ 2147483647 w 20"/>
                <a:gd name="T9" fmla="*/ 0 h 41"/>
                <a:gd name="T10" fmla="*/ 2147483647 w 20"/>
                <a:gd name="T11" fmla="*/ 2147483647 h 41"/>
                <a:gd name="T12" fmla="*/ 2147483647 w 20"/>
                <a:gd name="T13" fmla="*/ 2147483647 h 41"/>
                <a:gd name="T14" fmla="*/ 2147483647 w 20"/>
                <a:gd name="T15" fmla="*/ 2147483647 h 41"/>
                <a:gd name="T16" fmla="*/ 2147483647 w 20"/>
                <a:gd name="T17" fmla="*/ 2147483647 h 41"/>
                <a:gd name="T18" fmla="*/ 2147483647 w 20"/>
                <a:gd name="T19" fmla="*/ 2147483647 h 41"/>
                <a:gd name="T20" fmla="*/ 2147483647 w 20"/>
                <a:gd name="T21" fmla="*/ 2147483647 h 41"/>
                <a:gd name="T22" fmla="*/ 2147483647 w 20"/>
                <a:gd name="T23" fmla="*/ 2147483647 h 41"/>
                <a:gd name="T24" fmla="*/ 2147483647 w 20"/>
                <a:gd name="T25" fmla="*/ 2147483647 h 41"/>
                <a:gd name="T26" fmla="*/ 0 w 20"/>
                <a:gd name="T27" fmla="*/ 2147483647 h 41"/>
                <a:gd name="T28" fmla="*/ 0 w 20"/>
                <a:gd name="T29" fmla="*/ 2147483647 h 41"/>
                <a:gd name="T30" fmla="*/ 2147483647 w 20"/>
                <a:gd name="T31" fmla="*/ 2147483647 h 41"/>
                <a:gd name="T32" fmla="*/ 2147483647 w 20"/>
                <a:gd name="T33" fmla="*/ 2147483647 h 41"/>
                <a:gd name="T34" fmla="*/ 2147483647 w 20"/>
                <a:gd name="T35" fmla="*/ 2147483647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"/>
                <a:gd name="T55" fmla="*/ 0 h 41"/>
                <a:gd name="T56" fmla="*/ 20 w 20"/>
                <a:gd name="T57" fmla="*/ 41 h 4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" h="41">
                  <a:moveTo>
                    <a:pt x="4" y="40"/>
                  </a:moveTo>
                  <a:cubicBezTo>
                    <a:pt x="7" y="40"/>
                    <a:pt x="6" y="39"/>
                    <a:pt x="7" y="38"/>
                  </a:cubicBezTo>
                  <a:cubicBezTo>
                    <a:pt x="7" y="38"/>
                    <a:pt x="20" y="22"/>
                    <a:pt x="20" y="18"/>
                  </a:cubicBezTo>
                  <a:cubicBezTo>
                    <a:pt x="20" y="15"/>
                    <a:pt x="12" y="6"/>
                    <a:pt x="11" y="5"/>
                  </a:cubicBezTo>
                  <a:cubicBezTo>
                    <a:pt x="10" y="4"/>
                    <a:pt x="9" y="2"/>
                    <a:pt x="8" y="0"/>
                  </a:cubicBezTo>
                  <a:cubicBezTo>
                    <a:pt x="5" y="2"/>
                    <a:pt x="2" y="5"/>
                    <a:pt x="2" y="8"/>
                  </a:cubicBezTo>
                  <a:cubicBezTo>
                    <a:pt x="3" y="9"/>
                    <a:pt x="5" y="10"/>
                    <a:pt x="6" y="11"/>
                  </a:cubicBezTo>
                  <a:cubicBezTo>
                    <a:pt x="6" y="9"/>
                    <a:pt x="6" y="7"/>
                    <a:pt x="7" y="6"/>
                  </a:cubicBezTo>
                  <a:cubicBezTo>
                    <a:pt x="9" y="6"/>
                    <a:pt x="11" y="8"/>
                    <a:pt x="11" y="9"/>
                  </a:cubicBezTo>
                  <a:cubicBezTo>
                    <a:pt x="12" y="11"/>
                    <a:pt x="17" y="17"/>
                    <a:pt x="19" y="18"/>
                  </a:cubicBezTo>
                  <a:cubicBezTo>
                    <a:pt x="19" y="18"/>
                    <a:pt x="10" y="34"/>
                    <a:pt x="7" y="36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6"/>
                    <a:pt x="3" y="35"/>
                  </a:cubicBezTo>
                  <a:cubicBezTo>
                    <a:pt x="3" y="35"/>
                    <a:pt x="1" y="36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" y="37"/>
                    <a:pt x="2" y="39"/>
                  </a:cubicBezTo>
                  <a:cubicBezTo>
                    <a:pt x="2" y="39"/>
                    <a:pt x="2" y="40"/>
                    <a:pt x="2" y="40"/>
                  </a:cubicBezTo>
                  <a:cubicBezTo>
                    <a:pt x="3" y="41"/>
                    <a:pt x="3" y="41"/>
                    <a:pt x="4" y="4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5" name="Freeform 27"/>
            <p:cNvSpPr>
              <a:spLocks noChangeArrowheads="1"/>
            </p:cNvSpPr>
            <p:nvPr/>
          </p:nvSpPr>
          <p:spPr bwMode="auto">
            <a:xfrm>
              <a:off x="854076" y="120650"/>
              <a:ext cx="52388" cy="50800"/>
            </a:xfrm>
            <a:custGeom>
              <a:avLst/>
              <a:gdLst>
                <a:gd name="T0" fmla="*/ 0 w 3"/>
                <a:gd name="T1" fmla="*/ 2147483647 h 3"/>
                <a:gd name="T2" fmla="*/ 2147483647 w 3"/>
                <a:gd name="T3" fmla="*/ 2147483647 h 3"/>
                <a:gd name="T4" fmla="*/ 2147483647 w 3"/>
                <a:gd name="T5" fmla="*/ 2147483647 h 3"/>
                <a:gd name="T6" fmla="*/ 0 w 3"/>
                <a:gd name="T7" fmla="*/ 2147483647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3"/>
                <a:gd name="T14" fmla="*/ 3 w 3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3">
                  <a:moveTo>
                    <a:pt x="0" y="1"/>
                  </a:moveTo>
                  <a:cubicBezTo>
                    <a:pt x="0" y="1"/>
                    <a:pt x="2" y="2"/>
                    <a:pt x="1" y="3"/>
                  </a:cubicBezTo>
                  <a:cubicBezTo>
                    <a:pt x="1" y="3"/>
                    <a:pt x="3" y="2"/>
                    <a:pt x="2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6" name="Freeform 28"/>
            <p:cNvSpPr>
              <a:spLocks noChangeArrowheads="1"/>
            </p:cNvSpPr>
            <p:nvPr/>
          </p:nvSpPr>
          <p:spPr bwMode="auto">
            <a:xfrm>
              <a:off x="906463" y="481013"/>
              <a:ext cx="469900" cy="479425"/>
            </a:xfrm>
            <a:custGeom>
              <a:avLst/>
              <a:gdLst>
                <a:gd name="T0" fmla="*/ 2147483647 w 27"/>
                <a:gd name="T1" fmla="*/ 2147483647 h 28"/>
                <a:gd name="T2" fmla="*/ 2147483647 w 27"/>
                <a:gd name="T3" fmla="*/ 2147483647 h 28"/>
                <a:gd name="T4" fmla="*/ 2147483647 w 27"/>
                <a:gd name="T5" fmla="*/ 0 h 28"/>
                <a:gd name="T6" fmla="*/ 2147483647 w 27"/>
                <a:gd name="T7" fmla="*/ 0 h 28"/>
                <a:gd name="T8" fmla="*/ 2147483647 w 27"/>
                <a:gd name="T9" fmla="*/ 2147483647 h 28"/>
                <a:gd name="T10" fmla="*/ 2147483647 w 27"/>
                <a:gd name="T11" fmla="*/ 2147483647 h 28"/>
                <a:gd name="T12" fmla="*/ 2147483647 w 27"/>
                <a:gd name="T13" fmla="*/ 2147483647 h 28"/>
                <a:gd name="T14" fmla="*/ 2147483647 w 27"/>
                <a:gd name="T15" fmla="*/ 2147483647 h 28"/>
                <a:gd name="T16" fmla="*/ 2147483647 w 27"/>
                <a:gd name="T17" fmla="*/ 2147483647 h 28"/>
                <a:gd name="T18" fmla="*/ 2147483647 w 27"/>
                <a:gd name="T19" fmla="*/ 2147483647 h 28"/>
                <a:gd name="T20" fmla="*/ 0 w 27"/>
                <a:gd name="T21" fmla="*/ 2147483647 h 28"/>
                <a:gd name="T22" fmla="*/ 2147483647 w 27"/>
                <a:gd name="T23" fmla="*/ 2147483647 h 28"/>
                <a:gd name="T24" fmla="*/ 2147483647 w 27"/>
                <a:gd name="T25" fmla="*/ 2147483647 h 28"/>
                <a:gd name="T26" fmla="*/ 2147483647 w 27"/>
                <a:gd name="T27" fmla="*/ 2147483647 h 28"/>
                <a:gd name="T28" fmla="*/ 2147483647 w 27"/>
                <a:gd name="T29" fmla="*/ 2147483647 h 28"/>
                <a:gd name="T30" fmla="*/ 2147483647 w 27"/>
                <a:gd name="T31" fmla="*/ 2147483647 h 28"/>
                <a:gd name="T32" fmla="*/ 2147483647 w 27"/>
                <a:gd name="T33" fmla="*/ 2147483647 h 28"/>
                <a:gd name="T34" fmla="*/ 2147483647 w 27"/>
                <a:gd name="T35" fmla="*/ 2147483647 h 28"/>
                <a:gd name="T36" fmla="*/ 2147483647 w 27"/>
                <a:gd name="T37" fmla="*/ 2147483647 h 28"/>
                <a:gd name="T38" fmla="*/ 2147483647 w 27"/>
                <a:gd name="T39" fmla="*/ 2147483647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"/>
                <a:gd name="T61" fmla="*/ 0 h 28"/>
                <a:gd name="T62" fmla="*/ 27 w 27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" h="28">
                  <a:moveTo>
                    <a:pt x="27" y="11"/>
                  </a:moveTo>
                  <a:cubicBezTo>
                    <a:pt x="26" y="8"/>
                    <a:pt x="24" y="6"/>
                    <a:pt x="23" y="4"/>
                  </a:cubicBezTo>
                  <a:cubicBezTo>
                    <a:pt x="21" y="2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2"/>
                    <a:pt x="14" y="3"/>
                    <a:pt x="14" y="3"/>
                  </a:cubicBezTo>
                  <a:cubicBezTo>
                    <a:pt x="19" y="5"/>
                    <a:pt x="21" y="10"/>
                    <a:pt x="21" y="10"/>
                  </a:cubicBezTo>
                  <a:cubicBezTo>
                    <a:pt x="21" y="10"/>
                    <a:pt x="16" y="8"/>
                    <a:pt x="15" y="10"/>
                  </a:cubicBezTo>
                  <a:cubicBezTo>
                    <a:pt x="14" y="12"/>
                    <a:pt x="7" y="14"/>
                    <a:pt x="7" y="14"/>
                  </a:cubicBezTo>
                  <a:cubicBezTo>
                    <a:pt x="9" y="14"/>
                    <a:pt x="13" y="13"/>
                    <a:pt x="14" y="13"/>
                  </a:cubicBezTo>
                  <a:cubicBezTo>
                    <a:pt x="12" y="13"/>
                    <a:pt x="7" y="18"/>
                    <a:pt x="6" y="20"/>
                  </a:cubicBezTo>
                  <a:cubicBezTo>
                    <a:pt x="5" y="22"/>
                    <a:pt x="0" y="23"/>
                    <a:pt x="0" y="23"/>
                  </a:cubicBezTo>
                  <a:cubicBezTo>
                    <a:pt x="1" y="24"/>
                    <a:pt x="6" y="23"/>
                    <a:pt x="6" y="23"/>
                  </a:cubicBezTo>
                  <a:cubicBezTo>
                    <a:pt x="6" y="24"/>
                    <a:pt x="5" y="27"/>
                    <a:pt x="4" y="28"/>
                  </a:cubicBezTo>
                  <a:cubicBezTo>
                    <a:pt x="9" y="28"/>
                    <a:pt x="13" y="28"/>
                    <a:pt x="13" y="28"/>
                  </a:cubicBezTo>
                  <a:cubicBezTo>
                    <a:pt x="14" y="28"/>
                    <a:pt x="14" y="25"/>
                    <a:pt x="14" y="24"/>
                  </a:cubicBezTo>
                  <a:cubicBezTo>
                    <a:pt x="14" y="23"/>
                    <a:pt x="16" y="18"/>
                    <a:pt x="17" y="17"/>
                  </a:cubicBezTo>
                  <a:cubicBezTo>
                    <a:pt x="17" y="17"/>
                    <a:pt x="17" y="16"/>
                    <a:pt x="18" y="17"/>
                  </a:cubicBezTo>
                  <a:cubicBezTo>
                    <a:pt x="19" y="17"/>
                    <a:pt x="21" y="17"/>
                    <a:pt x="21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7" y="11"/>
                    <a:pt x="27" y="11"/>
                  </a:cubicBezTo>
                  <a:close/>
                </a:path>
              </a:pathLst>
            </a:custGeom>
            <a:solidFill>
              <a:srgbClr val="DA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7" name="Freeform 29"/>
            <p:cNvSpPr>
              <a:spLocks noChangeArrowheads="1"/>
            </p:cNvSpPr>
            <p:nvPr/>
          </p:nvSpPr>
          <p:spPr bwMode="auto">
            <a:xfrm>
              <a:off x="714376" y="669925"/>
              <a:ext cx="1" cy="33338"/>
            </a:xfrm>
            <a:custGeom>
              <a:avLst/>
              <a:gdLst>
                <a:gd name="T0" fmla="*/ 0 w 1"/>
                <a:gd name="T1" fmla="*/ 2147483647 h 2"/>
                <a:gd name="T2" fmla="*/ 0 w 1"/>
                <a:gd name="T3" fmla="*/ 0 h 2"/>
                <a:gd name="T4" fmla="*/ 0 w 1"/>
                <a:gd name="T5" fmla="*/ 2147483647 h 2"/>
                <a:gd name="T6" fmla="*/ 0 60000 65536"/>
                <a:gd name="T7" fmla="*/ 0 60000 65536"/>
                <a:gd name="T8" fmla="*/ 0 60000 65536"/>
                <a:gd name="T9" fmla="*/ 0 w 1"/>
                <a:gd name="T10" fmla="*/ 0 h 2"/>
                <a:gd name="T11" fmla="*/ 1 w 1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">
                  <a:moveTo>
                    <a:pt x="0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A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8" name="Freeform 30"/>
            <p:cNvSpPr>
              <a:spLocks noChangeArrowheads="1"/>
            </p:cNvSpPr>
            <p:nvPr/>
          </p:nvSpPr>
          <p:spPr bwMode="auto">
            <a:xfrm>
              <a:off x="714376" y="514350"/>
              <a:ext cx="104775" cy="155575"/>
            </a:xfrm>
            <a:custGeom>
              <a:avLst/>
              <a:gdLst>
                <a:gd name="T0" fmla="*/ 2147483647 w 6"/>
                <a:gd name="T1" fmla="*/ 2147483647 h 9"/>
                <a:gd name="T2" fmla="*/ 2147483647 w 6"/>
                <a:gd name="T3" fmla="*/ 2147483647 h 9"/>
                <a:gd name="T4" fmla="*/ 2147483647 w 6"/>
                <a:gd name="T5" fmla="*/ 2147483647 h 9"/>
                <a:gd name="T6" fmla="*/ 2147483647 w 6"/>
                <a:gd name="T7" fmla="*/ 0 h 9"/>
                <a:gd name="T8" fmla="*/ 2147483647 w 6"/>
                <a:gd name="T9" fmla="*/ 2147483647 h 9"/>
                <a:gd name="T10" fmla="*/ 2147483647 w 6"/>
                <a:gd name="T11" fmla="*/ 2147483647 h 9"/>
                <a:gd name="T12" fmla="*/ 0 w 6"/>
                <a:gd name="T13" fmla="*/ 2147483647 h 9"/>
                <a:gd name="T14" fmla="*/ 2147483647 w 6"/>
                <a:gd name="T15" fmla="*/ 2147483647 h 9"/>
                <a:gd name="T16" fmla="*/ 2147483647 w 6"/>
                <a:gd name="T17" fmla="*/ 2147483647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3" y="5"/>
                  </a:moveTo>
                  <a:cubicBezTo>
                    <a:pt x="4" y="6"/>
                    <a:pt x="5" y="8"/>
                    <a:pt x="5" y="8"/>
                  </a:cubicBezTo>
                  <a:cubicBezTo>
                    <a:pt x="6" y="6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4"/>
                    <a:pt x="0" y="7"/>
                    <a:pt x="0" y="9"/>
                  </a:cubicBezTo>
                  <a:cubicBezTo>
                    <a:pt x="1" y="6"/>
                    <a:pt x="3" y="3"/>
                    <a:pt x="3" y="3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A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9" name="Freeform 31"/>
            <p:cNvSpPr>
              <a:spLocks noChangeArrowheads="1"/>
            </p:cNvSpPr>
            <p:nvPr/>
          </p:nvSpPr>
          <p:spPr bwMode="auto">
            <a:xfrm>
              <a:off x="889001" y="498475"/>
              <a:ext cx="122238" cy="187325"/>
            </a:xfrm>
            <a:custGeom>
              <a:avLst/>
              <a:gdLst>
                <a:gd name="T0" fmla="*/ 0 w 7"/>
                <a:gd name="T1" fmla="*/ 2147483647 h 11"/>
                <a:gd name="T2" fmla="*/ 2147483647 w 7"/>
                <a:gd name="T3" fmla="*/ 2147483647 h 11"/>
                <a:gd name="T4" fmla="*/ 2147483647 w 7"/>
                <a:gd name="T5" fmla="*/ 0 h 11"/>
                <a:gd name="T6" fmla="*/ 2147483647 w 7"/>
                <a:gd name="T7" fmla="*/ 2147483647 h 11"/>
                <a:gd name="T8" fmla="*/ 0 w 7"/>
                <a:gd name="T9" fmla="*/ 214748364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1"/>
                <a:gd name="T17" fmla="*/ 7 w 7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1">
                  <a:moveTo>
                    <a:pt x="0" y="11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2"/>
                    <a:pt x="7" y="0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DA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0" name="Freeform 32"/>
            <p:cNvSpPr>
              <a:spLocks noChangeArrowheads="1"/>
            </p:cNvSpPr>
            <p:nvPr/>
          </p:nvSpPr>
          <p:spPr bwMode="auto">
            <a:xfrm>
              <a:off x="731838" y="138113"/>
              <a:ext cx="314325" cy="325438"/>
            </a:xfrm>
            <a:custGeom>
              <a:avLst/>
              <a:gdLst>
                <a:gd name="T0" fmla="*/ 2147483647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2147483647 h 19"/>
                <a:gd name="T8" fmla="*/ 2147483647 w 18"/>
                <a:gd name="T9" fmla="*/ 2147483647 h 19"/>
                <a:gd name="T10" fmla="*/ 2147483647 w 18"/>
                <a:gd name="T11" fmla="*/ 0 h 19"/>
                <a:gd name="T12" fmla="*/ 2147483647 w 18"/>
                <a:gd name="T13" fmla="*/ 0 h 19"/>
                <a:gd name="T14" fmla="*/ 2147483647 w 18"/>
                <a:gd name="T15" fmla="*/ 0 h 19"/>
                <a:gd name="T16" fmla="*/ 2147483647 w 18"/>
                <a:gd name="T17" fmla="*/ 2147483647 h 19"/>
                <a:gd name="T18" fmla="*/ 0 w 18"/>
                <a:gd name="T19" fmla="*/ 2147483647 h 19"/>
                <a:gd name="T20" fmla="*/ 0 w 18"/>
                <a:gd name="T21" fmla="*/ 2147483647 h 19"/>
                <a:gd name="T22" fmla="*/ 2147483647 w 18"/>
                <a:gd name="T23" fmla="*/ 2147483647 h 19"/>
                <a:gd name="T24" fmla="*/ 2147483647 w 18"/>
                <a:gd name="T25" fmla="*/ 2147483647 h 19"/>
                <a:gd name="T26" fmla="*/ 2147483647 w 18"/>
                <a:gd name="T27" fmla="*/ 2147483647 h 19"/>
                <a:gd name="T28" fmla="*/ 2147483647 w 18"/>
                <a:gd name="T29" fmla="*/ 2147483647 h 19"/>
                <a:gd name="T30" fmla="*/ 2147483647 w 18"/>
                <a:gd name="T31" fmla="*/ 2147483647 h 19"/>
                <a:gd name="T32" fmla="*/ 2147483647 w 18"/>
                <a:gd name="T33" fmla="*/ 2147483647 h 19"/>
                <a:gd name="T34" fmla="*/ 2147483647 w 18"/>
                <a:gd name="T35" fmla="*/ 2147483647 h 19"/>
                <a:gd name="T36" fmla="*/ 2147483647 w 18"/>
                <a:gd name="T37" fmla="*/ 2147483647 h 19"/>
                <a:gd name="T38" fmla="*/ 2147483647 w 18"/>
                <a:gd name="T39" fmla="*/ 2147483647 h 19"/>
                <a:gd name="T40" fmla="*/ 2147483647 w 18"/>
                <a:gd name="T41" fmla="*/ 2147483647 h 19"/>
                <a:gd name="T42" fmla="*/ 2147483647 w 18"/>
                <a:gd name="T43" fmla="*/ 2147483647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"/>
                <a:gd name="T67" fmla="*/ 0 h 19"/>
                <a:gd name="T68" fmla="*/ 18 w 18"/>
                <a:gd name="T69" fmla="*/ 19 h 1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" h="19">
                  <a:moveTo>
                    <a:pt x="17" y="2"/>
                  </a:moveTo>
                  <a:cubicBezTo>
                    <a:pt x="16" y="1"/>
                    <a:pt x="15" y="2"/>
                    <a:pt x="15" y="3"/>
                  </a:cubicBezTo>
                  <a:cubicBezTo>
                    <a:pt x="15" y="3"/>
                    <a:pt x="14" y="5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1" y="3"/>
                  </a:cubicBezTo>
                  <a:cubicBezTo>
                    <a:pt x="11" y="3"/>
                    <a:pt x="9" y="1"/>
                    <a:pt x="7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1"/>
                    <a:pt x="4" y="1"/>
                    <a:pt x="6" y="2"/>
                  </a:cubicBezTo>
                  <a:cubicBezTo>
                    <a:pt x="6" y="4"/>
                    <a:pt x="8" y="4"/>
                    <a:pt x="8" y="5"/>
                  </a:cubicBezTo>
                  <a:cubicBezTo>
                    <a:pt x="8" y="5"/>
                    <a:pt x="10" y="6"/>
                    <a:pt x="9" y="8"/>
                  </a:cubicBezTo>
                  <a:cubicBezTo>
                    <a:pt x="9" y="10"/>
                    <a:pt x="10" y="12"/>
                    <a:pt x="11" y="12"/>
                  </a:cubicBezTo>
                  <a:cubicBezTo>
                    <a:pt x="12" y="12"/>
                    <a:pt x="12" y="15"/>
                    <a:pt x="9" y="17"/>
                  </a:cubicBezTo>
                  <a:cubicBezTo>
                    <a:pt x="8" y="18"/>
                    <a:pt x="8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14" y="15"/>
                    <a:pt x="15" y="13"/>
                  </a:cubicBezTo>
                  <a:cubicBezTo>
                    <a:pt x="15" y="10"/>
                    <a:pt x="15" y="9"/>
                    <a:pt x="15" y="9"/>
                  </a:cubicBezTo>
                  <a:cubicBezTo>
                    <a:pt x="15" y="9"/>
                    <a:pt x="16" y="9"/>
                    <a:pt x="17" y="8"/>
                  </a:cubicBezTo>
                  <a:cubicBezTo>
                    <a:pt x="17" y="7"/>
                    <a:pt x="18" y="3"/>
                    <a:pt x="17" y="2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8450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5680075"/>
            <a:ext cx="615950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09" name="图片 10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1825" y="3911600"/>
            <a:ext cx="6667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10" name="图片 10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25" y="3987800"/>
            <a:ext cx="687388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11" name="图片 10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1525" y="2809875"/>
            <a:ext cx="70961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12" name="图片 106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2805113"/>
            <a:ext cx="7715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13" name="图片 106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6025" y="4640263"/>
            <a:ext cx="217328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56" name="Group 94"/>
          <p:cNvGrpSpPr>
            <a:grpSpLocks/>
          </p:cNvGrpSpPr>
          <p:nvPr/>
        </p:nvGrpSpPr>
        <p:grpSpPr bwMode="auto">
          <a:xfrm>
            <a:off x="431800" y="2971800"/>
            <a:ext cx="3225800" cy="2052638"/>
            <a:chOff x="0" y="0"/>
            <a:chExt cx="6450012" cy="4103686"/>
          </a:xfrm>
        </p:grpSpPr>
        <p:grpSp>
          <p:nvGrpSpPr>
            <p:cNvPr id="18457" name="Group 95"/>
            <p:cNvGrpSpPr>
              <a:grpSpLocks/>
            </p:cNvGrpSpPr>
            <p:nvPr/>
          </p:nvGrpSpPr>
          <p:grpSpPr bwMode="auto">
            <a:xfrm>
              <a:off x="7937" y="1555749"/>
              <a:ext cx="2541587" cy="2547937"/>
              <a:chOff x="0" y="0"/>
              <a:chExt cx="2541587" cy="2547937"/>
            </a:xfrm>
          </p:grpSpPr>
          <p:sp>
            <p:nvSpPr>
              <p:cNvPr id="18489" name="Freeform 16"/>
              <p:cNvSpPr>
                <a:spLocks noChangeArrowheads="1"/>
              </p:cNvSpPr>
              <p:nvPr/>
            </p:nvSpPr>
            <p:spPr bwMode="auto">
              <a:xfrm>
                <a:off x="1274762" y="368300"/>
                <a:ext cx="1266825" cy="901700"/>
              </a:xfrm>
              <a:custGeom>
                <a:avLst/>
                <a:gdLst>
                  <a:gd name="T0" fmla="*/ 0 w 155"/>
                  <a:gd name="T1" fmla="*/ 2147483647 h 110"/>
                  <a:gd name="T2" fmla="*/ 2147483647 w 155"/>
                  <a:gd name="T3" fmla="*/ 2147483647 h 110"/>
                  <a:gd name="T4" fmla="*/ 2147483647 w 155"/>
                  <a:gd name="T5" fmla="*/ 0 h 110"/>
                  <a:gd name="T6" fmla="*/ 0 w 155"/>
                  <a:gd name="T7" fmla="*/ 2147483647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110"/>
                  <a:gd name="T14" fmla="*/ 155 w 155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110">
                    <a:moveTo>
                      <a:pt x="0" y="110"/>
                    </a:move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55" y="67"/>
                      <a:pt x="138" y="28"/>
                      <a:pt x="110" y="0"/>
                    </a:cubicBezTo>
                    <a:cubicBezTo>
                      <a:pt x="0" y="110"/>
                      <a:pt x="0" y="110"/>
                      <a:pt x="0" y="110"/>
                    </a:cubicBezTo>
                    <a:close/>
                  </a:path>
                </a:pathLst>
              </a:custGeom>
              <a:solidFill>
                <a:srgbClr val="75C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0" name="Rectangle 17"/>
              <p:cNvSpPr>
                <a:spLocks noChangeArrowheads="1"/>
              </p:cNvSpPr>
              <p:nvPr/>
            </p:nvSpPr>
            <p:spPr bwMode="auto">
              <a:xfrm>
                <a:off x="1274762" y="1270000"/>
                <a:ext cx="1587" cy="1587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91" name="Rectangle 18"/>
              <p:cNvSpPr>
                <a:spLocks noChangeArrowheads="1"/>
              </p:cNvSpPr>
              <p:nvPr/>
            </p:nvSpPr>
            <p:spPr bwMode="auto">
              <a:xfrm>
                <a:off x="1274762" y="1270000"/>
                <a:ext cx="1587" cy="1587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92" name="Freeform 19"/>
              <p:cNvSpPr>
                <a:spLocks noChangeArrowheads="1"/>
              </p:cNvSpPr>
              <p:nvPr/>
            </p:nvSpPr>
            <p:spPr bwMode="auto">
              <a:xfrm>
                <a:off x="376237" y="0"/>
                <a:ext cx="898525" cy="1270000"/>
              </a:xfrm>
              <a:custGeom>
                <a:avLst/>
                <a:gdLst>
                  <a:gd name="T0" fmla="*/ 2147483647 w 110"/>
                  <a:gd name="T1" fmla="*/ 2147483647 h 155"/>
                  <a:gd name="T2" fmla="*/ 2147483647 w 110"/>
                  <a:gd name="T3" fmla="*/ 0 h 155"/>
                  <a:gd name="T4" fmla="*/ 0 w 110"/>
                  <a:gd name="T5" fmla="*/ 2147483647 h 155"/>
                  <a:gd name="T6" fmla="*/ 2147483647 w 110"/>
                  <a:gd name="T7" fmla="*/ 2147483647 h 1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155"/>
                  <a:gd name="T14" fmla="*/ 110 w 110"/>
                  <a:gd name="T15" fmla="*/ 155 h 1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155">
                    <a:moveTo>
                      <a:pt x="110" y="155"/>
                    </a:moveTo>
                    <a:cubicBezTo>
                      <a:pt x="110" y="0"/>
                      <a:pt x="110" y="0"/>
                      <a:pt x="110" y="0"/>
                    </a:cubicBezTo>
                    <a:cubicBezTo>
                      <a:pt x="67" y="0"/>
                      <a:pt x="28" y="17"/>
                      <a:pt x="0" y="45"/>
                    </a:cubicBezTo>
                    <a:cubicBezTo>
                      <a:pt x="110" y="155"/>
                      <a:pt x="110" y="155"/>
                      <a:pt x="110" y="155"/>
                    </a:cubicBezTo>
                    <a:close/>
                  </a:path>
                </a:pathLst>
              </a:custGeom>
              <a:solidFill>
                <a:srgbClr val="B5F5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3" name="Freeform 20"/>
              <p:cNvSpPr>
                <a:spLocks noChangeArrowheads="1"/>
              </p:cNvSpPr>
              <p:nvPr/>
            </p:nvSpPr>
            <p:spPr bwMode="auto">
              <a:xfrm>
                <a:off x="1274762" y="0"/>
                <a:ext cx="900112" cy="1270000"/>
              </a:xfrm>
              <a:custGeom>
                <a:avLst/>
                <a:gdLst>
                  <a:gd name="T0" fmla="*/ 2147483647 w 110"/>
                  <a:gd name="T1" fmla="*/ 2147483647 h 155"/>
                  <a:gd name="T2" fmla="*/ 0 w 110"/>
                  <a:gd name="T3" fmla="*/ 0 h 155"/>
                  <a:gd name="T4" fmla="*/ 0 w 110"/>
                  <a:gd name="T5" fmla="*/ 0 h 155"/>
                  <a:gd name="T6" fmla="*/ 0 w 110"/>
                  <a:gd name="T7" fmla="*/ 2147483647 h 155"/>
                  <a:gd name="T8" fmla="*/ 2147483647 w 110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155"/>
                  <a:gd name="T17" fmla="*/ 110 w 110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155">
                    <a:moveTo>
                      <a:pt x="110" y="45"/>
                    </a:moveTo>
                    <a:cubicBezTo>
                      <a:pt x="82" y="17"/>
                      <a:pt x="43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5"/>
                      <a:pt x="0" y="155"/>
                      <a:pt x="0" y="155"/>
                    </a:cubicBezTo>
                    <a:lnTo>
                      <a:pt x="110" y="45"/>
                    </a:lnTo>
                    <a:close/>
                  </a:path>
                </a:pathLst>
              </a:custGeom>
              <a:solidFill>
                <a:srgbClr val="95E0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4" name="Freeform 21"/>
              <p:cNvSpPr>
                <a:spLocks noChangeArrowheads="1"/>
              </p:cNvSpPr>
              <p:nvPr/>
            </p:nvSpPr>
            <p:spPr bwMode="auto">
              <a:xfrm>
                <a:off x="1274762" y="1270000"/>
                <a:ext cx="900112" cy="1277937"/>
              </a:xfrm>
              <a:custGeom>
                <a:avLst/>
                <a:gdLst>
                  <a:gd name="T0" fmla="*/ 0 w 110"/>
                  <a:gd name="T1" fmla="*/ 2147483647 h 156"/>
                  <a:gd name="T2" fmla="*/ 0 w 110"/>
                  <a:gd name="T3" fmla="*/ 2147483647 h 156"/>
                  <a:gd name="T4" fmla="*/ 2147483647 w 110"/>
                  <a:gd name="T5" fmla="*/ 2147483647 h 156"/>
                  <a:gd name="T6" fmla="*/ 0 w 110"/>
                  <a:gd name="T7" fmla="*/ 0 h 156"/>
                  <a:gd name="T8" fmla="*/ 0 w 11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156"/>
                  <a:gd name="T17" fmla="*/ 110 w 11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156">
                    <a:moveTo>
                      <a:pt x="0" y="156"/>
                    </a:moveTo>
                    <a:cubicBezTo>
                      <a:pt x="0" y="156"/>
                      <a:pt x="0" y="156"/>
                      <a:pt x="0" y="156"/>
                    </a:cubicBezTo>
                    <a:cubicBezTo>
                      <a:pt x="43" y="156"/>
                      <a:pt x="82" y="138"/>
                      <a:pt x="110" y="11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85CC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5" name="Freeform 22"/>
              <p:cNvSpPr>
                <a:spLocks noChangeArrowheads="1"/>
              </p:cNvSpPr>
              <p:nvPr/>
            </p:nvSpPr>
            <p:spPr bwMode="auto">
              <a:xfrm>
                <a:off x="1274762" y="1270000"/>
                <a:ext cx="1266825" cy="900112"/>
              </a:xfrm>
              <a:custGeom>
                <a:avLst/>
                <a:gdLst>
                  <a:gd name="T0" fmla="*/ 2147483647 w 155"/>
                  <a:gd name="T1" fmla="*/ 0 h 110"/>
                  <a:gd name="T2" fmla="*/ 2147483647 w 155"/>
                  <a:gd name="T3" fmla="*/ 0 h 110"/>
                  <a:gd name="T4" fmla="*/ 0 w 155"/>
                  <a:gd name="T5" fmla="*/ 0 h 110"/>
                  <a:gd name="T6" fmla="*/ 0 w 155"/>
                  <a:gd name="T7" fmla="*/ 0 h 110"/>
                  <a:gd name="T8" fmla="*/ 2147483647 w 155"/>
                  <a:gd name="T9" fmla="*/ 2147483647 h 110"/>
                  <a:gd name="T10" fmla="*/ 2147483647 w 155"/>
                  <a:gd name="T11" fmla="*/ 0 h 1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0"/>
                  <a:gd name="T20" fmla="*/ 155 w 155"/>
                  <a:gd name="T21" fmla="*/ 110 h 1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0">
                    <a:moveTo>
                      <a:pt x="155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0" y="110"/>
                      <a:pt x="110" y="110"/>
                      <a:pt x="110" y="110"/>
                    </a:cubicBezTo>
                    <a:cubicBezTo>
                      <a:pt x="138" y="82"/>
                      <a:pt x="155" y="43"/>
                      <a:pt x="155" y="0"/>
                    </a:cubicBezTo>
                    <a:close/>
                  </a:path>
                </a:pathLst>
              </a:custGeom>
              <a:solidFill>
                <a:srgbClr val="65C1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6" name="Freeform 23"/>
              <p:cNvSpPr>
                <a:spLocks noChangeArrowheads="1"/>
              </p:cNvSpPr>
              <p:nvPr/>
            </p:nvSpPr>
            <p:spPr bwMode="auto">
              <a:xfrm>
                <a:off x="376237" y="1270000"/>
                <a:ext cx="898525" cy="1277937"/>
              </a:xfrm>
              <a:custGeom>
                <a:avLst/>
                <a:gdLst>
                  <a:gd name="T0" fmla="*/ 2147483647 w 110"/>
                  <a:gd name="T1" fmla="*/ 0 h 156"/>
                  <a:gd name="T2" fmla="*/ 0 w 110"/>
                  <a:gd name="T3" fmla="*/ 2147483647 h 156"/>
                  <a:gd name="T4" fmla="*/ 2147483647 w 110"/>
                  <a:gd name="T5" fmla="*/ 2147483647 h 156"/>
                  <a:gd name="T6" fmla="*/ 2147483647 w 110"/>
                  <a:gd name="T7" fmla="*/ 0 h 15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156"/>
                  <a:gd name="T14" fmla="*/ 110 w 110"/>
                  <a:gd name="T15" fmla="*/ 156 h 15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156">
                    <a:moveTo>
                      <a:pt x="110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28" y="138"/>
                      <a:pt x="67" y="156"/>
                      <a:pt x="110" y="156"/>
                    </a:cubicBezTo>
                    <a:cubicBezTo>
                      <a:pt x="110" y="0"/>
                      <a:pt x="110" y="0"/>
                      <a:pt x="110" y="0"/>
                    </a:cubicBezTo>
                    <a:close/>
                  </a:path>
                </a:pathLst>
              </a:custGeom>
              <a:solidFill>
                <a:srgbClr val="65B1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7" name="Freeform 24"/>
              <p:cNvSpPr>
                <a:spLocks noChangeArrowheads="1"/>
              </p:cNvSpPr>
              <p:nvPr/>
            </p:nvSpPr>
            <p:spPr bwMode="auto">
              <a:xfrm>
                <a:off x="0" y="368300"/>
                <a:ext cx="1274762" cy="901700"/>
              </a:xfrm>
              <a:custGeom>
                <a:avLst/>
                <a:gdLst>
                  <a:gd name="T0" fmla="*/ 2147483647 w 156"/>
                  <a:gd name="T1" fmla="*/ 0 h 110"/>
                  <a:gd name="T2" fmla="*/ 0 w 156"/>
                  <a:gd name="T3" fmla="*/ 2147483647 h 110"/>
                  <a:gd name="T4" fmla="*/ 2147483647 w 156"/>
                  <a:gd name="T5" fmla="*/ 2147483647 h 110"/>
                  <a:gd name="T6" fmla="*/ 2147483647 w 156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6"/>
                  <a:gd name="T13" fmla="*/ 0 h 110"/>
                  <a:gd name="T14" fmla="*/ 156 w 156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6" h="110">
                    <a:moveTo>
                      <a:pt x="46" y="0"/>
                    </a:moveTo>
                    <a:cubicBezTo>
                      <a:pt x="18" y="28"/>
                      <a:pt x="0" y="67"/>
                      <a:pt x="0" y="110"/>
                    </a:cubicBezTo>
                    <a:cubicBezTo>
                      <a:pt x="156" y="110"/>
                      <a:pt x="156" y="110"/>
                      <a:pt x="156" y="11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257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8" name="Freeform 25"/>
              <p:cNvSpPr>
                <a:spLocks noChangeArrowheads="1"/>
              </p:cNvSpPr>
              <p:nvPr/>
            </p:nvSpPr>
            <p:spPr bwMode="auto">
              <a:xfrm>
                <a:off x="0" y="1270000"/>
                <a:ext cx="1274762" cy="900112"/>
              </a:xfrm>
              <a:custGeom>
                <a:avLst/>
                <a:gdLst>
                  <a:gd name="T0" fmla="*/ 0 w 156"/>
                  <a:gd name="T1" fmla="*/ 0 h 110"/>
                  <a:gd name="T2" fmla="*/ 0 w 156"/>
                  <a:gd name="T3" fmla="*/ 0 h 110"/>
                  <a:gd name="T4" fmla="*/ 2147483647 w 156"/>
                  <a:gd name="T5" fmla="*/ 2147483647 h 110"/>
                  <a:gd name="T6" fmla="*/ 2147483647 w 156"/>
                  <a:gd name="T7" fmla="*/ 0 h 110"/>
                  <a:gd name="T8" fmla="*/ 0 w 156"/>
                  <a:gd name="T9" fmla="*/ 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10"/>
                  <a:gd name="T17" fmla="*/ 156 w 156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3"/>
                      <a:pt x="18" y="82"/>
                      <a:pt x="46" y="110"/>
                    </a:cubicBezTo>
                    <a:cubicBezTo>
                      <a:pt x="156" y="0"/>
                      <a:pt x="156" y="0"/>
                      <a:pt x="15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96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9" name="Oval 26"/>
              <p:cNvSpPr>
                <a:spLocks noChangeArrowheads="1"/>
              </p:cNvSpPr>
              <p:nvPr/>
            </p:nvSpPr>
            <p:spPr bwMode="auto">
              <a:xfrm>
                <a:off x="858837" y="852488"/>
                <a:ext cx="825500" cy="8350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500" name="Oval 71"/>
              <p:cNvSpPr>
                <a:spLocks noChangeArrowheads="1"/>
              </p:cNvSpPr>
              <p:nvPr/>
            </p:nvSpPr>
            <p:spPr bwMode="auto">
              <a:xfrm>
                <a:off x="947737" y="950913"/>
                <a:ext cx="646112" cy="646112"/>
              </a:xfrm>
              <a:prstGeom prst="ellipse">
                <a:avLst/>
              </a:prstGeom>
              <a:solidFill>
                <a:srgbClr val="40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501" name="Freeform 73"/>
              <p:cNvSpPr>
                <a:spLocks noChangeArrowheads="1"/>
              </p:cNvSpPr>
              <p:nvPr/>
            </p:nvSpPr>
            <p:spPr bwMode="auto">
              <a:xfrm>
                <a:off x="1266825" y="1350963"/>
                <a:ext cx="65087" cy="74612"/>
              </a:xfrm>
              <a:custGeom>
                <a:avLst/>
                <a:gdLst>
                  <a:gd name="T0" fmla="*/ 2147483647 w 8"/>
                  <a:gd name="T1" fmla="*/ 0 h 9"/>
                  <a:gd name="T2" fmla="*/ 0 w 8"/>
                  <a:gd name="T3" fmla="*/ 2147483647 h 9"/>
                  <a:gd name="T4" fmla="*/ 2147483647 w 8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9"/>
                  <a:gd name="T11" fmla="*/ 8 w 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9">
                    <a:moveTo>
                      <a:pt x="7" y="0"/>
                    </a:moveTo>
                    <a:cubicBezTo>
                      <a:pt x="7" y="0"/>
                      <a:pt x="8" y="9"/>
                      <a:pt x="0" y="9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0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18502" name="图片 1077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0276" y="1065275"/>
                <a:ext cx="422027" cy="425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458" name="Group 110"/>
            <p:cNvGrpSpPr>
              <a:grpSpLocks/>
            </p:cNvGrpSpPr>
            <p:nvPr/>
          </p:nvGrpSpPr>
          <p:grpSpPr bwMode="auto">
            <a:xfrm>
              <a:off x="3906837" y="1555749"/>
              <a:ext cx="2543175" cy="2547937"/>
              <a:chOff x="0" y="0"/>
              <a:chExt cx="2543175" cy="2547937"/>
            </a:xfrm>
          </p:grpSpPr>
          <p:sp>
            <p:nvSpPr>
              <p:cNvPr id="18471" name="Freeform 5"/>
              <p:cNvSpPr>
                <a:spLocks noChangeArrowheads="1"/>
              </p:cNvSpPr>
              <p:nvPr/>
            </p:nvSpPr>
            <p:spPr bwMode="auto">
              <a:xfrm>
                <a:off x="1276350" y="368300"/>
                <a:ext cx="1266825" cy="901700"/>
              </a:xfrm>
              <a:custGeom>
                <a:avLst/>
                <a:gdLst>
                  <a:gd name="T0" fmla="*/ 0 w 155"/>
                  <a:gd name="T1" fmla="*/ 2147483647 h 110"/>
                  <a:gd name="T2" fmla="*/ 2147483647 w 155"/>
                  <a:gd name="T3" fmla="*/ 2147483647 h 110"/>
                  <a:gd name="T4" fmla="*/ 2147483647 w 155"/>
                  <a:gd name="T5" fmla="*/ 0 h 110"/>
                  <a:gd name="T6" fmla="*/ 0 w 155"/>
                  <a:gd name="T7" fmla="*/ 2147483647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110"/>
                  <a:gd name="T14" fmla="*/ 155 w 155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110">
                    <a:moveTo>
                      <a:pt x="0" y="110"/>
                    </a:move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55" y="67"/>
                      <a:pt x="138" y="28"/>
                      <a:pt x="110" y="0"/>
                    </a:cubicBezTo>
                    <a:cubicBezTo>
                      <a:pt x="0" y="110"/>
                      <a:pt x="0" y="110"/>
                      <a:pt x="0" y="110"/>
                    </a:cubicBezTo>
                    <a:close/>
                  </a:path>
                </a:pathLst>
              </a:custGeom>
              <a:solidFill>
                <a:srgbClr val="94B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2" name="Rectangle 6"/>
              <p:cNvSpPr>
                <a:spLocks noChangeArrowheads="1"/>
              </p:cNvSpPr>
              <p:nvPr/>
            </p:nvSpPr>
            <p:spPr bwMode="auto">
              <a:xfrm>
                <a:off x="1276350" y="1270000"/>
                <a:ext cx="1587" cy="1587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73" name="Rectangle 7"/>
              <p:cNvSpPr>
                <a:spLocks noChangeArrowheads="1"/>
              </p:cNvSpPr>
              <p:nvPr/>
            </p:nvSpPr>
            <p:spPr bwMode="auto">
              <a:xfrm>
                <a:off x="1276350" y="1270000"/>
                <a:ext cx="1587" cy="1587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74" name="Freeform 8"/>
              <p:cNvSpPr>
                <a:spLocks noChangeArrowheads="1"/>
              </p:cNvSpPr>
              <p:nvPr/>
            </p:nvSpPr>
            <p:spPr bwMode="auto">
              <a:xfrm>
                <a:off x="376237" y="0"/>
                <a:ext cx="900112" cy="1270000"/>
              </a:xfrm>
              <a:custGeom>
                <a:avLst/>
                <a:gdLst>
                  <a:gd name="T0" fmla="*/ 2147483647 w 110"/>
                  <a:gd name="T1" fmla="*/ 2147483647 h 155"/>
                  <a:gd name="T2" fmla="*/ 2147483647 w 110"/>
                  <a:gd name="T3" fmla="*/ 0 h 155"/>
                  <a:gd name="T4" fmla="*/ 0 w 110"/>
                  <a:gd name="T5" fmla="*/ 2147483647 h 155"/>
                  <a:gd name="T6" fmla="*/ 2147483647 w 110"/>
                  <a:gd name="T7" fmla="*/ 2147483647 h 1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155"/>
                  <a:gd name="T14" fmla="*/ 110 w 110"/>
                  <a:gd name="T15" fmla="*/ 155 h 1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155">
                    <a:moveTo>
                      <a:pt x="110" y="155"/>
                    </a:moveTo>
                    <a:cubicBezTo>
                      <a:pt x="110" y="0"/>
                      <a:pt x="110" y="0"/>
                      <a:pt x="110" y="0"/>
                    </a:cubicBezTo>
                    <a:cubicBezTo>
                      <a:pt x="67" y="0"/>
                      <a:pt x="28" y="17"/>
                      <a:pt x="0" y="45"/>
                    </a:cubicBezTo>
                    <a:cubicBezTo>
                      <a:pt x="110" y="155"/>
                      <a:pt x="110" y="155"/>
                      <a:pt x="110" y="155"/>
                    </a:cubicBezTo>
                    <a:close/>
                  </a:path>
                </a:pathLst>
              </a:custGeom>
              <a:solidFill>
                <a:srgbClr val="B4C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5" name="Freeform 9"/>
              <p:cNvSpPr>
                <a:spLocks noChangeArrowheads="1"/>
              </p:cNvSpPr>
              <p:nvPr/>
            </p:nvSpPr>
            <p:spPr bwMode="auto">
              <a:xfrm>
                <a:off x="1276350" y="0"/>
                <a:ext cx="898525" cy="1270000"/>
              </a:xfrm>
              <a:custGeom>
                <a:avLst/>
                <a:gdLst>
                  <a:gd name="T0" fmla="*/ 2147483647 w 110"/>
                  <a:gd name="T1" fmla="*/ 2147483647 h 155"/>
                  <a:gd name="T2" fmla="*/ 0 w 110"/>
                  <a:gd name="T3" fmla="*/ 0 h 155"/>
                  <a:gd name="T4" fmla="*/ 0 w 110"/>
                  <a:gd name="T5" fmla="*/ 0 h 155"/>
                  <a:gd name="T6" fmla="*/ 0 w 110"/>
                  <a:gd name="T7" fmla="*/ 2147483647 h 155"/>
                  <a:gd name="T8" fmla="*/ 2147483647 w 110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155"/>
                  <a:gd name="T17" fmla="*/ 110 w 110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155">
                    <a:moveTo>
                      <a:pt x="110" y="45"/>
                    </a:moveTo>
                    <a:cubicBezTo>
                      <a:pt x="82" y="17"/>
                      <a:pt x="43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5"/>
                      <a:pt x="0" y="155"/>
                      <a:pt x="0" y="155"/>
                    </a:cubicBezTo>
                    <a:lnTo>
                      <a:pt x="110" y="45"/>
                    </a:lnTo>
                    <a:close/>
                  </a:path>
                </a:pathLst>
              </a:custGeom>
              <a:solidFill>
                <a:srgbClr val="A9C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6" name="Freeform 10"/>
              <p:cNvSpPr>
                <a:spLocks noChangeArrowheads="1"/>
              </p:cNvSpPr>
              <p:nvPr/>
            </p:nvSpPr>
            <p:spPr bwMode="auto">
              <a:xfrm>
                <a:off x="1276350" y="1270000"/>
                <a:ext cx="898525" cy="1277937"/>
              </a:xfrm>
              <a:custGeom>
                <a:avLst/>
                <a:gdLst>
                  <a:gd name="T0" fmla="*/ 0 w 110"/>
                  <a:gd name="T1" fmla="*/ 2147483647 h 156"/>
                  <a:gd name="T2" fmla="*/ 0 w 110"/>
                  <a:gd name="T3" fmla="*/ 2147483647 h 156"/>
                  <a:gd name="T4" fmla="*/ 2147483647 w 110"/>
                  <a:gd name="T5" fmla="*/ 2147483647 h 156"/>
                  <a:gd name="T6" fmla="*/ 0 w 110"/>
                  <a:gd name="T7" fmla="*/ 0 h 156"/>
                  <a:gd name="T8" fmla="*/ 0 w 11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156"/>
                  <a:gd name="T17" fmla="*/ 110 w 11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156">
                    <a:moveTo>
                      <a:pt x="0" y="156"/>
                    </a:moveTo>
                    <a:cubicBezTo>
                      <a:pt x="0" y="156"/>
                      <a:pt x="0" y="156"/>
                      <a:pt x="0" y="156"/>
                    </a:cubicBezTo>
                    <a:cubicBezTo>
                      <a:pt x="43" y="156"/>
                      <a:pt x="82" y="138"/>
                      <a:pt x="110" y="11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849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7" name="Freeform 11"/>
              <p:cNvSpPr>
                <a:spLocks noChangeArrowheads="1"/>
              </p:cNvSpPr>
              <p:nvPr/>
            </p:nvSpPr>
            <p:spPr bwMode="auto">
              <a:xfrm>
                <a:off x="1276350" y="1270000"/>
                <a:ext cx="1266825" cy="900112"/>
              </a:xfrm>
              <a:custGeom>
                <a:avLst/>
                <a:gdLst>
                  <a:gd name="T0" fmla="*/ 2147483647 w 155"/>
                  <a:gd name="T1" fmla="*/ 0 h 110"/>
                  <a:gd name="T2" fmla="*/ 2147483647 w 155"/>
                  <a:gd name="T3" fmla="*/ 0 h 110"/>
                  <a:gd name="T4" fmla="*/ 0 w 155"/>
                  <a:gd name="T5" fmla="*/ 0 h 110"/>
                  <a:gd name="T6" fmla="*/ 0 w 155"/>
                  <a:gd name="T7" fmla="*/ 0 h 110"/>
                  <a:gd name="T8" fmla="*/ 2147483647 w 155"/>
                  <a:gd name="T9" fmla="*/ 2147483647 h 110"/>
                  <a:gd name="T10" fmla="*/ 2147483647 w 155"/>
                  <a:gd name="T11" fmla="*/ 0 h 1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0"/>
                  <a:gd name="T20" fmla="*/ 155 w 155"/>
                  <a:gd name="T21" fmla="*/ 110 h 1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0">
                    <a:moveTo>
                      <a:pt x="155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0" y="110"/>
                      <a:pt x="110" y="110"/>
                      <a:pt x="110" y="110"/>
                    </a:cubicBezTo>
                    <a:cubicBezTo>
                      <a:pt x="138" y="82"/>
                      <a:pt x="155" y="43"/>
                      <a:pt x="155" y="0"/>
                    </a:cubicBezTo>
                    <a:close/>
                  </a:path>
                </a:pathLst>
              </a:custGeom>
              <a:solidFill>
                <a:srgbClr val="7FA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8" name="Freeform 12"/>
              <p:cNvSpPr>
                <a:spLocks noChangeArrowheads="1"/>
              </p:cNvSpPr>
              <p:nvPr/>
            </p:nvSpPr>
            <p:spPr bwMode="auto">
              <a:xfrm>
                <a:off x="376237" y="1270000"/>
                <a:ext cx="900112" cy="1277937"/>
              </a:xfrm>
              <a:custGeom>
                <a:avLst/>
                <a:gdLst>
                  <a:gd name="T0" fmla="*/ 2147483647 w 110"/>
                  <a:gd name="T1" fmla="*/ 0 h 156"/>
                  <a:gd name="T2" fmla="*/ 0 w 110"/>
                  <a:gd name="T3" fmla="*/ 2147483647 h 156"/>
                  <a:gd name="T4" fmla="*/ 2147483647 w 110"/>
                  <a:gd name="T5" fmla="*/ 2147483647 h 156"/>
                  <a:gd name="T6" fmla="*/ 2147483647 w 110"/>
                  <a:gd name="T7" fmla="*/ 0 h 15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156"/>
                  <a:gd name="T14" fmla="*/ 110 w 110"/>
                  <a:gd name="T15" fmla="*/ 156 h 15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156">
                    <a:moveTo>
                      <a:pt x="110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28" y="138"/>
                      <a:pt x="67" y="156"/>
                      <a:pt x="110" y="156"/>
                    </a:cubicBezTo>
                    <a:cubicBezTo>
                      <a:pt x="110" y="0"/>
                      <a:pt x="110" y="0"/>
                      <a:pt x="110" y="0"/>
                    </a:cubicBezTo>
                    <a:close/>
                  </a:path>
                </a:pathLst>
              </a:custGeom>
              <a:solidFill>
                <a:srgbClr val="657E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9" name="Freeform 13"/>
              <p:cNvSpPr>
                <a:spLocks noChangeArrowheads="1"/>
              </p:cNvSpPr>
              <p:nvPr/>
            </p:nvSpPr>
            <p:spPr bwMode="auto">
              <a:xfrm>
                <a:off x="0" y="368300"/>
                <a:ext cx="1276350" cy="901700"/>
              </a:xfrm>
              <a:custGeom>
                <a:avLst/>
                <a:gdLst>
                  <a:gd name="T0" fmla="*/ 2147483647 w 156"/>
                  <a:gd name="T1" fmla="*/ 0 h 110"/>
                  <a:gd name="T2" fmla="*/ 0 w 156"/>
                  <a:gd name="T3" fmla="*/ 2147483647 h 110"/>
                  <a:gd name="T4" fmla="*/ 2147483647 w 156"/>
                  <a:gd name="T5" fmla="*/ 2147483647 h 110"/>
                  <a:gd name="T6" fmla="*/ 2147483647 w 156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6"/>
                  <a:gd name="T13" fmla="*/ 0 h 110"/>
                  <a:gd name="T14" fmla="*/ 156 w 156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6" h="110">
                    <a:moveTo>
                      <a:pt x="46" y="0"/>
                    </a:moveTo>
                    <a:cubicBezTo>
                      <a:pt x="18" y="28"/>
                      <a:pt x="0" y="67"/>
                      <a:pt x="0" y="110"/>
                    </a:cubicBezTo>
                    <a:cubicBezTo>
                      <a:pt x="156" y="110"/>
                      <a:pt x="156" y="110"/>
                      <a:pt x="156" y="11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253F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0" name="Freeform 14"/>
              <p:cNvSpPr>
                <a:spLocks noChangeArrowheads="1"/>
              </p:cNvSpPr>
              <p:nvPr/>
            </p:nvSpPr>
            <p:spPr bwMode="auto">
              <a:xfrm>
                <a:off x="0" y="1270000"/>
                <a:ext cx="1276350" cy="900112"/>
              </a:xfrm>
              <a:custGeom>
                <a:avLst/>
                <a:gdLst>
                  <a:gd name="T0" fmla="*/ 0 w 156"/>
                  <a:gd name="T1" fmla="*/ 0 h 110"/>
                  <a:gd name="T2" fmla="*/ 0 w 156"/>
                  <a:gd name="T3" fmla="*/ 0 h 110"/>
                  <a:gd name="T4" fmla="*/ 2147483647 w 156"/>
                  <a:gd name="T5" fmla="*/ 2147483647 h 110"/>
                  <a:gd name="T6" fmla="*/ 2147483647 w 156"/>
                  <a:gd name="T7" fmla="*/ 0 h 110"/>
                  <a:gd name="T8" fmla="*/ 0 w 156"/>
                  <a:gd name="T9" fmla="*/ 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10"/>
                  <a:gd name="T17" fmla="*/ 156 w 156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3"/>
                      <a:pt x="18" y="82"/>
                      <a:pt x="46" y="110"/>
                    </a:cubicBezTo>
                    <a:cubicBezTo>
                      <a:pt x="156" y="0"/>
                      <a:pt x="156" y="0"/>
                      <a:pt x="15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F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1" name="Oval 15"/>
              <p:cNvSpPr>
                <a:spLocks noChangeArrowheads="1"/>
              </p:cNvSpPr>
              <p:nvPr/>
            </p:nvSpPr>
            <p:spPr bwMode="auto">
              <a:xfrm>
                <a:off x="858837" y="852488"/>
                <a:ext cx="825500" cy="8350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2" name="Oval 27"/>
              <p:cNvSpPr>
                <a:spLocks noChangeArrowheads="1"/>
              </p:cNvSpPr>
              <p:nvPr/>
            </p:nvSpPr>
            <p:spPr bwMode="auto">
              <a:xfrm>
                <a:off x="1978025" y="1425575"/>
                <a:ext cx="74612" cy="7302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3" name="Oval 28"/>
              <p:cNvSpPr>
                <a:spLocks noChangeArrowheads="1"/>
              </p:cNvSpPr>
              <p:nvPr/>
            </p:nvSpPr>
            <p:spPr bwMode="auto">
              <a:xfrm>
                <a:off x="1905000" y="1327150"/>
                <a:ext cx="73025" cy="7302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4" name="Oval 29"/>
              <p:cNvSpPr>
                <a:spLocks noChangeArrowheads="1"/>
              </p:cNvSpPr>
              <p:nvPr/>
            </p:nvSpPr>
            <p:spPr bwMode="auto">
              <a:xfrm>
                <a:off x="1806575" y="1220788"/>
                <a:ext cx="106362" cy="9842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5" name="Oval 30"/>
              <p:cNvSpPr>
                <a:spLocks noChangeArrowheads="1"/>
              </p:cNvSpPr>
              <p:nvPr/>
            </p:nvSpPr>
            <p:spPr bwMode="auto">
              <a:xfrm>
                <a:off x="1905000" y="1138238"/>
                <a:ext cx="73025" cy="7461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6" name="Oval 31"/>
              <p:cNvSpPr>
                <a:spLocks noChangeArrowheads="1"/>
              </p:cNvSpPr>
              <p:nvPr/>
            </p:nvSpPr>
            <p:spPr bwMode="auto">
              <a:xfrm>
                <a:off x="1978025" y="1039813"/>
                <a:ext cx="74612" cy="7461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7" name="Oval 66"/>
              <p:cNvSpPr>
                <a:spLocks noChangeArrowheads="1"/>
              </p:cNvSpPr>
              <p:nvPr/>
            </p:nvSpPr>
            <p:spPr bwMode="auto">
              <a:xfrm>
                <a:off x="957262" y="950913"/>
                <a:ext cx="636587" cy="638175"/>
              </a:xfrm>
              <a:prstGeom prst="ellipse">
                <a:avLst/>
              </a:prstGeom>
              <a:solidFill>
                <a:srgbClr val="40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pic>
            <p:nvPicPr>
              <p:cNvPr id="18488" name="图片 1100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3890" y="1098684"/>
                <a:ext cx="302322" cy="303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459" name="Group 129"/>
            <p:cNvGrpSpPr>
              <a:grpSpLocks/>
            </p:cNvGrpSpPr>
            <p:nvPr/>
          </p:nvGrpSpPr>
          <p:grpSpPr bwMode="auto">
            <a:xfrm>
              <a:off x="0" y="0"/>
              <a:ext cx="6138861" cy="3497262"/>
              <a:chOff x="0" y="0"/>
              <a:chExt cx="6138861" cy="3497262"/>
            </a:xfrm>
          </p:grpSpPr>
          <p:sp>
            <p:nvSpPr>
              <p:cNvPr id="18460" name="Freeform 65"/>
              <p:cNvSpPr>
                <a:spLocks noChangeArrowheads="1"/>
              </p:cNvSpPr>
              <p:nvPr/>
            </p:nvSpPr>
            <p:spPr bwMode="auto">
              <a:xfrm>
                <a:off x="0" y="1317624"/>
                <a:ext cx="2655887" cy="1466850"/>
              </a:xfrm>
              <a:custGeom>
                <a:avLst/>
                <a:gdLst>
                  <a:gd name="T0" fmla="*/ 2147483647 w 325"/>
                  <a:gd name="T1" fmla="*/ 2147483647 h 179"/>
                  <a:gd name="T2" fmla="*/ 2147483647 w 325"/>
                  <a:gd name="T3" fmla="*/ 2147483647 h 179"/>
                  <a:gd name="T4" fmla="*/ 2147483647 w 325"/>
                  <a:gd name="T5" fmla="*/ 2147483647 h 179"/>
                  <a:gd name="T6" fmla="*/ 2147483647 w 325"/>
                  <a:gd name="T7" fmla="*/ 2147483647 h 179"/>
                  <a:gd name="T8" fmla="*/ 2147483647 w 325"/>
                  <a:gd name="T9" fmla="*/ 2147483647 h 179"/>
                  <a:gd name="T10" fmla="*/ 2147483647 w 325"/>
                  <a:gd name="T11" fmla="*/ 2147483647 h 179"/>
                  <a:gd name="T12" fmla="*/ 2147483647 w 325"/>
                  <a:gd name="T13" fmla="*/ 2147483647 h 179"/>
                  <a:gd name="T14" fmla="*/ 0 w 325"/>
                  <a:gd name="T15" fmla="*/ 2147483647 h 179"/>
                  <a:gd name="T16" fmla="*/ 2147483647 w 325"/>
                  <a:gd name="T17" fmla="*/ 2147483647 h 1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5"/>
                  <a:gd name="T28" fmla="*/ 0 h 179"/>
                  <a:gd name="T29" fmla="*/ 325 w 325"/>
                  <a:gd name="T30" fmla="*/ 179 h 17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5" h="179">
                    <a:moveTo>
                      <a:pt x="21" y="140"/>
                    </a:moveTo>
                    <a:cubicBezTo>
                      <a:pt x="27" y="119"/>
                      <a:pt x="38" y="100"/>
                      <a:pt x="54" y="83"/>
                    </a:cubicBezTo>
                    <a:cubicBezTo>
                      <a:pt x="109" y="25"/>
                      <a:pt x="202" y="23"/>
                      <a:pt x="260" y="78"/>
                    </a:cubicBezTo>
                    <a:cubicBezTo>
                      <a:pt x="288" y="105"/>
                      <a:pt x="303" y="140"/>
                      <a:pt x="305" y="176"/>
                    </a:cubicBezTo>
                    <a:cubicBezTo>
                      <a:pt x="325" y="179"/>
                      <a:pt x="325" y="179"/>
                      <a:pt x="325" y="179"/>
                    </a:cubicBezTo>
                    <a:cubicBezTo>
                      <a:pt x="324" y="137"/>
                      <a:pt x="307" y="95"/>
                      <a:pt x="274" y="63"/>
                    </a:cubicBezTo>
                    <a:cubicBezTo>
                      <a:pt x="207" y="0"/>
                      <a:pt x="102" y="3"/>
                      <a:pt x="39" y="69"/>
                    </a:cubicBezTo>
                    <a:cubicBezTo>
                      <a:pt x="20" y="89"/>
                      <a:pt x="8" y="113"/>
                      <a:pt x="0" y="137"/>
                    </a:cubicBezTo>
                    <a:lnTo>
                      <a:pt x="21" y="140"/>
                    </a:lnTo>
                    <a:close/>
                  </a:path>
                </a:pathLst>
              </a:custGeom>
              <a:solidFill>
                <a:srgbClr val="40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8461" name="Group 131"/>
              <p:cNvGrpSpPr>
                <a:grpSpLocks/>
              </p:cNvGrpSpPr>
              <p:nvPr/>
            </p:nvGrpSpPr>
            <p:grpSpPr bwMode="auto">
              <a:xfrm>
                <a:off x="122237" y="0"/>
                <a:ext cx="6016624" cy="3497262"/>
                <a:chOff x="0" y="0"/>
                <a:chExt cx="6016624" cy="3497262"/>
              </a:xfrm>
            </p:grpSpPr>
            <p:grpSp>
              <p:nvGrpSpPr>
                <p:cNvPr id="18462" name="Group 13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214937" cy="3497262"/>
                  <a:chOff x="0" y="0"/>
                  <a:chExt cx="5214937" cy="3497262"/>
                </a:xfrm>
              </p:grpSpPr>
              <p:sp>
                <p:nvSpPr>
                  <p:cNvPr id="18464" name="Freeform 63"/>
                  <p:cNvSpPr>
                    <a:spLocks noEditPoints="1" noChangeArrowheads="1"/>
                  </p:cNvSpPr>
                  <p:nvPr/>
                </p:nvSpPr>
                <p:spPr bwMode="auto">
                  <a:xfrm>
                    <a:off x="147637" y="0"/>
                    <a:ext cx="5067300" cy="3497262"/>
                  </a:xfrm>
                  <a:custGeom>
                    <a:avLst/>
                    <a:gdLst>
                      <a:gd name="T0" fmla="*/ 2147483647 w 620"/>
                      <a:gd name="T1" fmla="*/ 2147483647 h 427"/>
                      <a:gd name="T2" fmla="*/ 2147483647 w 620"/>
                      <a:gd name="T3" fmla="*/ 2147483647 h 427"/>
                      <a:gd name="T4" fmla="*/ 2147483647 w 620"/>
                      <a:gd name="T5" fmla="*/ 2147483647 h 427"/>
                      <a:gd name="T6" fmla="*/ 2147483647 w 620"/>
                      <a:gd name="T7" fmla="*/ 2147483647 h 427"/>
                      <a:gd name="T8" fmla="*/ 2147483647 w 620"/>
                      <a:gd name="T9" fmla="*/ 0 h 427"/>
                      <a:gd name="T10" fmla="*/ 2147483647 w 620"/>
                      <a:gd name="T11" fmla="*/ 2147483647 h 427"/>
                      <a:gd name="T12" fmla="*/ 2147483647 w 620"/>
                      <a:gd name="T13" fmla="*/ 2147483647 h 427"/>
                      <a:gd name="T14" fmla="*/ 2147483647 w 620"/>
                      <a:gd name="T15" fmla="*/ 2147483647 h 427"/>
                      <a:gd name="T16" fmla="*/ 2147483647 w 620"/>
                      <a:gd name="T17" fmla="*/ 2147483647 h 427"/>
                      <a:gd name="T18" fmla="*/ 2147483647 w 620"/>
                      <a:gd name="T19" fmla="*/ 2147483647 h 427"/>
                      <a:gd name="T20" fmla="*/ 2147483647 w 620"/>
                      <a:gd name="T21" fmla="*/ 2147483647 h 427"/>
                      <a:gd name="T22" fmla="*/ 2147483647 w 620"/>
                      <a:gd name="T23" fmla="*/ 2147483647 h 427"/>
                      <a:gd name="T24" fmla="*/ 2147483647 w 620"/>
                      <a:gd name="T25" fmla="*/ 2147483647 h 427"/>
                      <a:gd name="T26" fmla="*/ 2147483647 w 620"/>
                      <a:gd name="T27" fmla="*/ 2147483647 h 427"/>
                      <a:gd name="T28" fmla="*/ 2147483647 w 620"/>
                      <a:gd name="T29" fmla="*/ 2147483647 h 427"/>
                      <a:gd name="T30" fmla="*/ 2147483647 w 620"/>
                      <a:gd name="T31" fmla="*/ 2147483647 h 427"/>
                      <a:gd name="T32" fmla="*/ 2147483647 w 620"/>
                      <a:gd name="T33" fmla="*/ 2147483647 h 427"/>
                      <a:gd name="T34" fmla="*/ 2147483647 w 620"/>
                      <a:gd name="T35" fmla="*/ 2147483647 h 427"/>
                      <a:gd name="T36" fmla="*/ 2147483647 w 620"/>
                      <a:gd name="T37" fmla="*/ 2147483647 h 427"/>
                      <a:gd name="T38" fmla="*/ 2147483647 w 620"/>
                      <a:gd name="T39" fmla="*/ 2147483647 h 427"/>
                      <a:gd name="T40" fmla="*/ 2147483647 w 620"/>
                      <a:gd name="T41" fmla="*/ 2147483647 h 427"/>
                      <a:gd name="T42" fmla="*/ 2147483647 w 620"/>
                      <a:gd name="T43" fmla="*/ 2147483647 h 427"/>
                      <a:gd name="T44" fmla="*/ 2147483647 w 620"/>
                      <a:gd name="T45" fmla="*/ 2147483647 h 427"/>
                      <a:gd name="T46" fmla="*/ 2147483647 w 620"/>
                      <a:gd name="T47" fmla="*/ 2147483647 h 427"/>
                      <a:gd name="T48" fmla="*/ 2147483647 w 620"/>
                      <a:gd name="T49" fmla="*/ 2147483647 h 427"/>
                      <a:gd name="T50" fmla="*/ 2147483647 w 620"/>
                      <a:gd name="T51" fmla="*/ 2147483647 h 427"/>
                      <a:gd name="T52" fmla="*/ 2147483647 w 620"/>
                      <a:gd name="T53" fmla="*/ 2147483647 h 427"/>
                      <a:gd name="T54" fmla="*/ 2147483647 w 620"/>
                      <a:gd name="T55" fmla="*/ 2147483647 h 427"/>
                      <a:gd name="T56" fmla="*/ 2147483647 w 620"/>
                      <a:gd name="T57" fmla="*/ 2147483647 h 427"/>
                      <a:gd name="T58" fmla="*/ 2147483647 w 620"/>
                      <a:gd name="T59" fmla="*/ 2147483647 h 427"/>
                      <a:gd name="T60" fmla="*/ 2147483647 w 620"/>
                      <a:gd name="T61" fmla="*/ 2147483647 h 427"/>
                      <a:gd name="T62" fmla="*/ 2147483647 w 620"/>
                      <a:gd name="T63" fmla="*/ 2147483647 h 427"/>
                      <a:gd name="T64" fmla="*/ 2147483647 w 620"/>
                      <a:gd name="T65" fmla="*/ 2147483647 h 427"/>
                      <a:gd name="T66" fmla="*/ 2147483647 w 620"/>
                      <a:gd name="T67" fmla="*/ 2147483647 h 427"/>
                      <a:gd name="T68" fmla="*/ 2147483647 w 620"/>
                      <a:gd name="T69" fmla="*/ 2147483647 h 427"/>
                      <a:gd name="T70" fmla="*/ 2147483647 w 620"/>
                      <a:gd name="T71" fmla="*/ 2147483647 h 427"/>
                      <a:gd name="T72" fmla="*/ 2147483647 w 620"/>
                      <a:gd name="T73" fmla="*/ 2147483647 h 427"/>
                      <a:gd name="T74" fmla="*/ 2147483647 w 620"/>
                      <a:gd name="T75" fmla="*/ 2147483647 h 427"/>
                      <a:gd name="T76" fmla="*/ 2147483647 w 620"/>
                      <a:gd name="T77" fmla="*/ 2147483647 h 427"/>
                      <a:gd name="T78" fmla="*/ 2147483647 w 620"/>
                      <a:gd name="T79" fmla="*/ 2147483647 h 427"/>
                      <a:gd name="T80" fmla="*/ 2147483647 w 620"/>
                      <a:gd name="T81" fmla="*/ 2147483647 h 427"/>
                      <a:gd name="T82" fmla="*/ 2147483647 w 620"/>
                      <a:gd name="T83" fmla="*/ 2147483647 h 427"/>
                      <a:gd name="T84" fmla="*/ 2147483647 w 620"/>
                      <a:gd name="T85" fmla="*/ 2147483647 h 427"/>
                      <a:gd name="T86" fmla="*/ 2147483647 w 620"/>
                      <a:gd name="T87" fmla="*/ 2147483647 h 427"/>
                      <a:gd name="T88" fmla="*/ 2147483647 w 620"/>
                      <a:gd name="T89" fmla="*/ 2147483647 h 427"/>
                      <a:gd name="T90" fmla="*/ 2147483647 w 620"/>
                      <a:gd name="T91" fmla="*/ 2147483647 h 427"/>
                      <a:gd name="T92" fmla="*/ 2147483647 w 620"/>
                      <a:gd name="T93" fmla="*/ 2147483647 h 427"/>
                      <a:gd name="T94" fmla="*/ 2147483647 w 620"/>
                      <a:gd name="T95" fmla="*/ 2147483647 h 427"/>
                      <a:gd name="T96" fmla="*/ 2147483647 w 620"/>
                      <a:gd name="T97" fmla="*/ 2147483647 h 427"/>
                      <a:gd name="T98" fmla="*/ 2147483647 w 620"/>
                      <a:gd name="T99" fmla="*/ 2147483647 h 427"/>
                      <a:gd name="T100" fmla="*/ 2147483647 w 620"/>
                      <a:gd name="T101" fmla="*/ 2147483647 h 427"/>
                      <a:gd name="T102" fmla="*/ 2147483647 w 620"/>
                      <a:gd name="T103" fmla="*/ 2147483647 h 427"/>
                      <a:gd name="T104" fmla="*/ 2147483647 w 620"/>
                      <a:gd name="T105" fmla="*/ 2147483647 h 427"/>
                      <a:gd name="T106" fmla="*/ 2147483647 w 620"/>
                      <a:gd name="T107" fmla="*/ 2147483647 h 427"/>
                      <a:gd name="T108" fmla="*/ 2147483647 w 620"/>
                      <a:gd name="T109" fmla="*/ 2147483647 h 427"/>
                      <a:gd name="T110" fmla="*/ 2147483647 w 620"/>
                      <a:gd name="T111" fmla="*/ 2147483647 h 427"/>
                      <a:gd name="T112" fmla="*/ 2147483647 w 620"/>
                      <a:gd name="T113" fmla="*/ 2147483647 h 427"/>
                      <a:gd name="T114" fmla="*/ 2147483647 w 620"/>
                      <a:gd name="T115" fmla="*/ 2147483647 h 427"/>
                      <a:gd name="T116" fmla="*/ 2147483647 w 620"/>
                      <a:gd name="T117" fmla="*/ 2147483647 h 427"/>
                      <a:gd name="T118" fmla="*/ 2147483647 w 620"/>
                      <a:gd name="T119" fmla="*/ 2147483647 h 427"/>
                      <a:gd name="T120" fmla="*/ 2147483647 w 620"/>
                      <a:gd name="T121" fmla="*/ 2147483647 h 427"/>
                      <a:gd name="T122" fmla="*/ 2147483647 w 620"/>
                      <a:gd name="T123" fmla="*/ 2147483647 h 427"/>
                      <a:gd name="T124" fmla="*/ 2147483647 w 620"/>
                      <a:gd name="T125" fmla="*/ 2147483647 h 427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620"/>
                      <a:gd name="T190" fmla="*/ 0 h 427"/>
                      <a:gd name="T191" fmla="*/ 620 w 620"/>
                      <a:gd name="T192" fmla="*/ 427 h 427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620" h="427">
                        <a:moveTo>
                          <a:pt x="602" y="323"/>
                        </a:moveTo>
                        <a:cubicBezTo>
                          <a:pt x="515" y="75"/>
                          <a:pt x="515" y="75"/>
                          <a:pt x="515" y="75"/>
                        </a:cubicBezTo>
                        <a:cubicBezTo>
                          <a:pt x="514" y="75"/>
                          <a:pt x="514" y="74"/>
                          <a:pt x="514" y="74"/>
                        </a:cubicBezTo>
                        <a:cubicBezTo>
                          <a:pt x="513" y="72"/>
                          <a:pt x="504" y="57"/>
                          <a:pt x="522" y="43"/>
                        </a:cubicBezTo>
                        <a:cubicBezTo>
                          <a:pt x="531" y="36"/>
                          <a:pt x="538" y="32"/>
                          <a:pt x="542" y="29"/>
                        </a:cubicBezTo>
                        <a:cubicBezTo>
                          <a:pt x="544" y="29"/>
                          <a:pt x="546" y="28"/>
                          <a:pt x="547" y="26"/>
                        </a:cubicBezTo>
                        <a:cubicBezTo>
                          <a:pt x="549" y="25"/>
                          <a:pt x="550" y="25"/>
                          <a:pt x="551" y="25"/>
                        </a:cubicBezTo>
                        <a:cubicBezTo>
                          <a:pt x="554" y="24"/>
                          <a:pt x="557" y="21"/>
                          <a:pt x="557" y="17"/>
                        </a:cubicBezTo>
                        <a:cubicBezTo>
                          <a:pt x="557" y="13"/>
                          <a:pt x="554" y="10"/>
                          <a:pt x="550" y="9"/>
                        </a:cubicBezTo>
                        <a:cubicBezTo>
                          <a:pt x="478" y="0"/>
                          <a:pt x="478" y="0"/>
                          <a:pt x="478" y="0"/>
                        </a:cubicBezTo>
                        <a:cubicBezTo>
                          <a:pt x="473" y="0"/>
                          <a:pt x="470" y="3"/>
                          <a:pt x="469" y="7"/>
                        </a:cubicBezTo>
                        <a:cubicBezTo>
                          <a:pt x="469" y="10"/>
                          <a:pt x="470" y="12"/>
                          <a:pt x="471" y="14"/>
                        </a:cubicBezTo>
                        <a:cubicBezTo>
                          <a:pt x="471" y="14"/>
                          <a:pt x="471" y="14"/>
                          <a:pt x="471" y="14"/>
                        </a:cubicBezTo>
                        <a:cubicBezTo>
                          <a:pt x="467" y="14"/>
                          <a:pt x="463" y="17"/>
                          <a:pt x="463" y="21"/>
                        </a:cubicBezTo>
                        <a:cubicBezTo>
                          <a:pt x="463" y="26"/>
                          <a:pt x="467" y="29"/>
                          <a:pt x="471" y="29"/>
                        </a:cubicBezTo>
                        <a:cubicBezTo>
                          <a:pt x="515" y="29"/>
                          <a:pt x="515" y="29"/>
                          <a:pt x="515" y="29"/>
                        </a:cubicBezTo>
                        <a:cubicBezTo>
                          <a:pt x="514" y="30"/>
                          <a:pt x="513" y="31"/>
                          <a:pt x="513" y="31"/>
                        </a:cubicBezTo>
                        <a:cubicBezTo>
                          <a:pt x="490" y="49"/>
                          <a:pt x="494" y="71"/>
                          <a:pt x="500" y="81"/>
                        </a:cubicBezTo>
                        <a:cubicBezTo>
                          <a:pt x="506" y="99"/>
                          <a:pt x="506" y="99"/>
                          <a:pt x="506" y="99"/>
                        </a:cubicBezTo>
                        <a:cubicBezTo>
                          <a:pt x="278" y="159"/>
                          <a:pt x="278" y="159"/>
                          <a:pt x="278" y="159"/>
                        </a:cubicBezTo>
                        <a:cubicBezTo>
                          <a:pt x="256" y="95"/>
                          <a:pt x="256" y="95"/>
                          <a:pt x="256" y="95"/>
                        </a:cubicBezTo>
                        <a:cubicBezTo>
                          <a:pt x="258" y="94"/>
                          <a:pt x="260" y="94"/>
                          <a:pt x="261" y="93"/>
                        </a:cubicBezTo>
                        <a:cubicBezTo>
                          <a:pt x="269" y="89"/>
                          <a:pt x="293" y="74"/>
                          <a:pt x="300" y="75"/>
                        </a:cubicBezTo>
                        <a:cubicBezTo>
                          <a:pt x="308" y="77"/>
                          <a:pt x="324" y="73"/>
                          <a:pt x="324" y="73"/>
                        </a:cubicBezTo>
                        <a:cubicBezTo>
                          <a:pt x="324" y="73"/>
                          <a:pt x="323" y="56"/>
                          <a:pt x="309" y="55"/>
                        </a:cubicBezTo>
                        <a:cubicBezTo>
                          <a:pt x="295" y="54"/>
                          <a:pt x="258" y="56"/>
                          <a:pt x="248" y="54"/>
                        </a:cubicBezTo>
                        <a:cubicBezTo>
                          <a:pt x="238" y="51"/>
                          <a:pt x="220" y="46"/>
                          <a:pt x="208" y="50"/>
                        </a:cubicBezTo>
                        <a:cubicBezTo>
                          <a:pt x="195" y="54"/>
                          <a:pt x="185" y="63"/>
                          <a:pt x="192" y="70"/>
                        </a:cubicBezTo>
                        <a:cubicBezTo>
                          <a:pt x="196" y="74"/>
                          <a:pt x="207" y="81"/>
                          <a:pt x="217" y="86"/>
                        </a:cubicBezTo>
                        <a:cubicBezTo>
                          <a:pt x="217" y="87"/>
                          <a:pt x="217" y="88"/>
                          <a:pt x="217" y="89"/>
                        </a:cubicBezTo>
                        <a:cubicBezTo>
                          <a:pt x="217" y="97"/>
                          <a:pt x="223" y="103"/>
                          <a:pt x="231" y="103"/>
                        </a:cubicBezTo>
                        <a:cubicBezTo>
                          <a:pt x="235" y="103"/>
                          <a:pt x="239" y="102"/>
                          <a:pt x="241" y="99"/>
                        </a:cubicBezTo>
                        <a:cubicBezTo>
                          <a:pt x="264" y="166"/>
                          <a:pt x="264" y="166"/>
                          <a:pt x="264" y="166"/>
                        </a:cubicBezTo>
                        <a:cubicBezTo>
                          <a:pt x="257" y="174"/>
                          <a:pt x="257" y="174"/>
                          <a:pt x="257" y="174"/>
                        </a:cubicBezTo>
                        <a:cubicBezTo>
                          <a:pt x="226" y="158"/>
                          <a:pt x="226" y="158"/>
                          <a:pt x="226" y="158"/>
                        </a:cubicBezTo>
                        <a:cubicBezTo>
                          <a:pt x="225" y="158"/>
                          <a:pt x="225" y="158"/>
                          <a:pt x="224" y="158"/>
                        </a:cubicBezTo>
                        <a:cubicBezTo>
                          <a:pt x="13" y="157"/>
                          <a:pt x="13" y="157"/>
                          <a:pt x="13" y="157"/>
                        </a:cubicBezTo>
                        <a:cubicBezTo>
                          <a:pt x="13" y="157"/>
                          <a:pt x="13" y="157"/>
                          <a:pt x="12" y="157"/>
                        </a:cubicBezTo>
                        <a:cubicBezTo>
                          <a:pt x="12" y="157"/>
                          <a:pt x="4" y="160"/>
                          <a:pt x="1" y="168"/>
                        </a:cubicBezTo>
                        <a:cubicBezTo>
                          <a:pt x="0" y="174"/>
                          <a:pt x="2" y="181"/>
                          <a:pt x="8" y="188"/>
                        </a:cubicBezTo>
                        <a:cubicBezTo>
                          <a:pt x="19" y="202"/>
                          <a:pt x="76" y="284"/>
                          <a:pt x="104" y="325"/>
                        </a:cubicBezTo>
                        <a:cubicBezTo>
                          <a:pt x="100" y="329"/>
                          <a:pt x="97" y="336"/>
                          <a:pt x="97" y="343"/>
                        </a:cubicBezTo>
                        <a:cubicBezTo>
                          <a:pt x="97" y="356"/>
                          <a:pt x="107" y="367"/>
                          <a:pt x="119" y="369"/>
                        </a:cubicBezTo>
                        <a:cubicBezTo>
                          <a:pt x="120" y="370"/>
                          <a:pt x="120" y="370"/>
                          <a:pt x="120" y="370"/>
                        </a:cubicBezTo>
                        <a:cubicBezTo>
                          <a:pt x="324" y="415"/>
                          <a:pt x="324" y="415"/>
                          <a:pt x="324" y="415"/>
                        </a:cubicBezTo>
                        <a:cubicBezTo>
                          <a:pt x="325" y="416"/>
                          <a:pt x="326" y="416"/>
                          <a:pt x="327" y="416"/>
                        </a:cubicBezTo>
                        <a:cubicBezTo>
                          <a:pt x="334" y="418"/>
                          <a:pt x="334" y="418"/>
                          <a:pt x="334" y="418"/>
                        </a:cubicBezTo>
                        <a:cubicBezTo>
                          <a:pt x="334" y="418"/>
                          <a:pt x="334" y="418"/>
                          <a:pt x="334" y="418"/>
                        </a:cubicBezTo>
                        <a:cubicBezTo>
                          <a:pt x="335" y="418"/>
                          <a:pt x="335" y="417"/>
                          <a:pt x="336" y="417"/>
                        </a:cubicBezTo>
                        <a:cubicBezTo>
                          <a:pt x="336" y="417"/>
                          <a:pt x="336" y="417"/>
                          <a:pt x="336" y="417"/>
                        </a:cubicBezTo>
                        <a:cubicBezTo>
                          <a:pt x="352" y="417"/>
                          <a:pt x="367" y="409"/>
                          <a:pt x="376" y="396"/>
                        </a:cubicBezTo>
                        <a:cubicBezTo>
                          <a:pt x="394" y="409"/>
                          <a:pt x="394" y="409"/>
                          <a:pt x="394" y="409"/>
                        </a:cubicBezTo>
                        <a:cubicBezTo>
                          <a:pt x="387" y="419"/>
                          <a:pt x="387" y="419"/>
                          <a:pt x="387" y="419"/>
                        </a:cubicBezTo>
                        <a:cubicBezTo>
                          <a:pt x="399" y="427"/>
                          <a:pt x="399" y="427"/>
                          <a:pt x="399" y="427"/>
                        </a:cubicBezTo>
                        <a:cubicBezTo>
                          <a:pt x="421" y="394"/>
                          <a:pt x="421" y="394"/>
                          <a:pt x="421" y="394"/>
                        </a:cubicBezTo>
                        <a:cubicBezTo>
                          <a:pt x="409" y="386"/>
                          <a:pt x="409" y="386"/>
                          <a:pt x="409" y="386"/>
                        </a:cubicBezTo>
                        <a:cubicBezTo>
                          <a:pt x="402" y="396"/>
                          <a:pt x="402" y="396"/>
                          <a:pt x="402" y="396"/>
                        </a:cubicBezTo>
                        <a:cubicBezTo>
                          <a:pt x="383" y="382"/>
                          <a:pt x="383" y="382"/>
                          <a:pt x="383" y="382"/>
                        </a:cubicBezTo>
                        <a:cubicBezTo>
                          <a:pt x="385" y="378"/>
                          <a:pt x="385" y="373"/>
                          <a:pt x="385" y="367"/>
                        </a:cubicBezTo>
                        <a:cubicBezTo>
                          <a:pt x="385" y="354"/>
                          <a:pt x="380" y="342"/>
                          <a:pt x="371" y="333"/>
                        </a:cubicBezTo>
                        <a:cubicBezTo>
                          <a:pt x="525" y="152"/>
                          <a:pt x="525" y="152"/>
                          <a:pt x="525" y="152"/>
                        </a:cubicBezTo>
                        <a:cubicBezTo>
                          <a:pt x="588" y="328"/>
                          <a:pt x="588" y="328"/>
                          <a:pt x="588" y="328"/>
                        </a:cubicBezTo>
                        <a:cubicBezTo>
                          <a:pt x="584" y="331"/>
                          <a:pt x="581" y="337"/>
                          <a:pt x="581" y="343"/>
                        </a:cubicBezTo>
                        <a:cubicBezTo>
                          <a:pt x="581" y="353"/>
                          <a:pt x="590" y="362"/>
                          <a:pt x="601" y="362"/>
                        </a:cubicBezTo>
                        <a:cubicBezTo>
                          <a:pt x="611" y="362"/>
                          <a:pt x="620" y="353"/>
                          <a:pt x="620" y="343"/>
                        </a:cubicBezTo>
                        <a:cubicBezTo>
                          <a:pt x="620" y="332"/>
                          <a:pt x="612" y="324"/>
                          <a:pt x="602" y="323"/>
                        </a:cubicBezTo>
                        <a:close/>
                        <a:moveTo>
                          <a:pt x="151" y="339"/>
                        </a:moveTo>
                        <a:cubicBezTo>
                          <a:pt x="151" y="333"/>
                          <a:pt x="148" y="327"/>
                          <a:pt x="144" y="323"/>
                        </a:cubicBezTo>
                        <a:cubicBezTo>
                          <a:pt x="147" y="320"/>
                          <a:pt x="147" y="320"/>
                          <a:pt x="147" y="320"/>
                        </a:cubicBezTo>
                        <a:cubicBezTo>
                          <a:pt x="315" y="323"/>
                          <a:pt x="315" y="323"/>
                          <a:pt x="315" y="323"/>
                        </a:cubicBezTo>
                        <a:cubicBezTo>
                          <a:pt x="304" y="328"/>
                          <a:pt x="295" y="337"/>
                          <a:pt x="290" y="348"/>
                        </a:cubicBezTo>
                        <a:lnTo>
                          <a:pt x="151" y="339"/>
                        </a:lnTo>
                        <a:close/>
                        <a:moveTo>
                          <a:pt x="324" y="347"/>
                        </a:moveTo>
                        <a:cubicBezTo>
                          <a:pt x="325" y="350"/>
                          <a:pt x="325" y="350"/>
                          <a:pt x="325" y="350"/>
                        </a:cubicBezTo>
                        <a:cubicBezTo>
                          <a:pt x="321" y="350"/>
                          <a:pt x="321" y="350"/>
                          <a:pt x="321" y="350"/>
                        </a:cubicBezTo>
                        <a:cubicBezTo>
                          <a:pt x="322" y="349"/>
                          <a:pt x="323" y="348"/>
                          <a:pt x="324" y="347"/>
                        </a:cubicBezTo>
                        <a:close/>
                        <a:moveTo>
                          <a:pt x="340" y="346"/>
                        </a:moveTo>
                        <a:cubicBezTo>
                          <a:pt x="340" y="344"/>
                          <a:pt x="340" y="344"/>
                          <a:pt x="340" y="344"/>
                        </a:cubicBezTo>
                        <a:cubicBezTo>
                          <a:pt x="340" y="344"/>
                          <a:pt x="341" y="344"/>
                          <a:pt x="341" y="345"/>
                        </a:cubicBezTo>
                        <a:lnTo>
                          <a:pt x="340" y="346"/>
                        </a:lnTo>
                        <a:close/>
                        <a:moveTo>
                          <a:pt x="231" y="100"/>
                        </a:moveTo>
                        <a:cubicBezTo>
                          <a:pt x="225" y="100"/>
                          <a:pt x="221" y="95"/>
                          <a:pt x="221" y="89"/>
                        </a:cubicBezTo>
                        <a:cubicBezTo>
                          <a:pt x="221" y="89"/>
                          <a:pt x="221" y="89"/>
                          <a:pt x="221" y="88"/>
                        </a:cubicBezTo>
                        <a:cubicBezTo>
                          <a:pt x="228" y="93"/>
                          <a:pt x="234" y="96"/>
                          <a:pt x="234" y="96"/>
                        </a:cubicBezTo>
                        <a:cubicBezTo>
                          <a:pt x="234" y="96"/>
                          <a:pt x="236" y="96"/>
                          <a:pt x="239" y="96"/>
                        </a:cubicBezTo>
                        <a:cubicBezTo>
                          <a:pt x="237" y="98"/>
                          <a:pt x="235" y="100"/>
                          <a:pt x="231" y="100"/>
                        </a:cubicBezTo>
                        <a:close/>
                        <a:moveTo>
                          <a:pt x="315" y="319"/>
                        </a:moveTo>
                        <a:cubicBezTo>
                          <a:pt x="150" y="316"/>
                          <a:pt x="150" y="316"/>
                          <a:pt x="150" y="316"/>
                        </a:cubicBezTo>
                        <a:cubicBezTo>
                          <a:pt x="269" y="183"/>
                          <a:pt x="269" y="183"/>
                          <a:pt x="269" y="183"/>
                        </a:cubicBezTo>
                        <a:lnTo>
                          <a:pt x="315" y="319"/>
                        </a:lnTo>
                        <a:close/>
                        <a:moveTo>
                          <a:pt x="223" y="166"/>
                        </a:moveTo>
                        <a:cubicBezTo>
                          <a:pt x="251" y="180"/>
                          <a:pt x="251" y="180"/>
                          <a:pt x="251" y="180"/>
                        </a:cubicBezTo>
                        <a:cubicBezTo>
                          <a:pt x="130" y="316"/>
                          <a:pt x="130" y="316"/>
                          <a:pt x="130" y="316"/>
                        </a:cubicBezTo>
                        <a:cubicBezTo>
                          <a:pt x="129" y="316"/>
                          <a:pt x="129" y="316"/>
                          <a:pt x="129" y="316"/>
                        </a:cubicBezTo>
                        <a:cubicBezTo>
                          <a:pt x="128" y="316"/>
                          <a:pt x="128" y="316"/>
                          <a:pt x="127" y="315"/>
                        </a:cubicBezTo>
                        <a:cubicBezTo>
                          <a:pt x="132" y="165"/>
                          <a:pt x="132" y="165"/>
                          <a:pt x="132" y="165"/>
                        </a:cubicBezTo>
                        <a:lnTo>
                          <a:pt x="223" y="166"/>
                        </a:lnTo>
                        <a:close/>
                        <a:moveTo>
                          <a:pt x="9" y="170"/>
                        </a:moveTo>
                        <a:cubicBezTo>
                          <a:pt x="10" y="167"/>
                          <a:pt x="13" y="165"/>
                          <a:pt x="14" y="164"/>
                        </a:cubicBezTo>
                        <a:cubicBezTo>
                          <a:pt x="124" y="165"/>
                          <a:pt x="124" y="165"/>
                          <a:pt x="124" y="165"/>
                        </a:cubicBezTo>
                        <a:cubicBezTo>
                          <a:pt x="120" y="316"/>
                          <a:pt x="120" y="316"/>
                          <a:pt x="120" y="316"/>
                        </a:cubicBezTo>
                        <a:cubicBezTo>
                          <a:pt x="116" y="316"/>
                          <a:pt x="113" y="318"/>
                          <a:pt x="110" y="320"/>
                        </a:cubicBezTo>
                        <a:cubicBezTo>
                          <a:pt x="82" y="279"/>
                          <a:pt x="25" y="198"/>
                          <a:pt x="14" y="183"/>
                        </a:cubicBezTo>
                        <a:cubicBezTo>
                          <a:pt x="10" y="178"/>
                          <a:pt x="8" y="173"/>
                          <a:pt x="9" y="170"/>
                        </a:cubicBezTo>
                        <a:close/>
                        <a:moveTo>
                          <a:pt x="132" y="369"/>
                        </a:moveTo>
                        <a:cubicBezTo>
                          <a:pt x="140" y="367"/>
                          <a:pt x="146" y="361"/>
                          <a:pt x="149" y="354"/>
                        </a:cubicBezTo>
                        <a:cubicBezTo>
                          <a:pt x="287" y="363"/>
                          <a:pt x="287" y="363"/>
                          <a:pt x="287" y="363"/>
                        </a:cubicBezTo>
                        <a:cubicBezTo>
                          <a:pt x="286" y="364"/>
                          <a:pt x="286" y="366"/>
                          <a:pt x="286" y="367"/>
                        </a:cubicBezTo>
                        <a:cubicBezTo>
                          <a:pt x="286" y="384"/>
                          <a:pt x="295" y="399"/>
                          <a:pt x="307" y="408"/>
                        </a:cubicBezTo>
                        <a:lnTo>
                          <a:pt x="132" y="369"/>
                        </a:lnTo>
                        <a:close/>
                        <a:moveTo>
                          <a:pt x="336" y="391"/>
                        </a:moveTo>
                        <a:cubicBezTo>
                          <a:pt x="323" y="391"/>
                          <a:pt x="312" y="380"/>
                          <a:pt x="312" y="367"/>
                        </a:cubicBezTo>
                        <a:cubicBezTo>
                          <a:pt x="312" y="366"/>
                          <a:pt x="312" y="365"/>
                          <a:pt x="313" y="365"/>
                        </a:cubicBezTo>
                        <a:cubicBezTo>
                          <a:pt x="332" y="366"/>
                          <a:pt x="332" y="366"/>
                          <a:pt x="332" y="366"/>
                        </a:cubicBezTo>
                        <a:cubicBezTo>
                          <a:pt x="354" y="382"/>
                          <a:pt x="354" y="382"/>
                          <a:pt x="354" y="382"/>
                        </a:cubicBezTo>
                        <a:cubicBezTo>
                          <a:pt x="350" y="387"/>
                          <a:pt x="343" y="391"/>
                          <a:pt x="336" y="391"/>
                        </a:cubicBezTo>
                        <a:close/>
                        <a:moveTo>
                          <a:pt x="359" y="366"/>
                        </a:moveTo>
                        <a:cubicBezTo>
                          <a:pt x="349" y="359"/>
                          <a:pt x="349" y="359"/>
                          <a:pt x="349" y="359"/>
                        </a:cubicBezTo>
                        <a:cubicBezTo>
                          <a:pt x="354" y="353"/>
                          <a:pt x="354" y="353"/>
                          <a:pt x="354" y="353"/>
                        </a:cubicBezTo>
                        <a:cubicBezTo>
                          <a:pt x="357" y="357"/>
                          <a:pt x="359" y="361"/>
                          <a:pt x="359" y="366"/>
                        </a:cubicBezTo>
                        <a:close/>
                        <a:moveTo>
                          <a:pt x="359" y="324"/>
                        </a:moveTo>
                        <a:cubicBezTo>
                          <a:pt x="352" y="320"/>
                          <a:pt x="344" y="318"/>
                          <a:pt x="336" y="318"/>
                        </a:cubicBezTo>
                        <a:cubicBezTo>
                          <a:pt x="334" y="318"/>
                          <a:pt x="333" y="318"/>
                          <a:pt x="331" y="318"/>
                        </a:cubicBezTo>
                        <a:cubicBezTo>
                          <a:pt x="282" y="173"/>
                          <a:pt x="282" y="173"/>
                          <a:pt x="282" y="173"/>
                        </a:cubicBezTo>
                        <a:cubicBezTo>
                          <a:pt x="512" y="114"/>
                          <a:pt x="512" y="114"/>
                          <a:pt x="512" y="114"/>
                        </a:cubicBezTo>
                        <a:cubicBezTo>
                          <a:pt x="519" y="135"/>
                          <a:pt x="519" y="135"/>
                          <a:pt x="519" y="135"/>
                        </a:cubicBezTo>
                        <a:lnTo>
                          <a:pt x="359" y="324"/>
                        </a:lnTo>
                        <a:close/>
                      </a:path>
                    </a:pathLst>
                  </a:custGeom>
                  <a:solidFill>
                    <a:srgbClr val="4033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8465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0" y="1457324"/>
                    <a:ext cx="246062" cy="466725"/>
                    <a:chOff x="0" y="0"/>
                    <a:chExt cx="246062" cy="466725"/>
                  </a:xfrm>
                </p:grpSpPr>
                <p:sp>
                  <p:nvSpPr>
                    <p:cNvPr id="18466" name="Oval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0"/>
                      <a:ext cx="73025" cy="82550"/>
                    </a:xfrm>
                    <a:prstGeom prst="ellipse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18467" name="Oval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025" y="98425"/>
                      <a:ext cx="74612" cy="73025"/>
                    </a:xfrm>
                    <a:prstGeom prst="ellipse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18468" name="Oval 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9700" y="180975"/>
                      <a:ext cx="106362" cy="106362"/>
                    </a:xfrm>
                    <a:prstGeom prst="ellipse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18469" name="Oval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025" y="295275"/>
                      <a:ext cx="74612" cy="73025"/>
                    </a:xfrm>
                    <a:prstGeom prst="ellipse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18470" name="Oval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385763"/>
                      <a:ext cx="73025" cy="80962"/>
                    </a:xfrm>
                    <a:prstGeom prst="ellipse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</p:grpSp>
            </p:grpSp>
            <p:sp>
              <p:nvSpPr>
                <p:cNvPr id="18463" name="Freeform 64"/>
                <p:cNvSpPr>
                  <a:spLocks noChangeArrowheads="1"/>
                </p:cNvSpPr>
                <p:nvPr/>
              </p:nvSpPr>
              <p:spPr bwMode="auto">
                <a:xfrm>
                  <a:off x="3703637" y="1465262"/>
                  <a:ext cx="2312987" cy="1982787"/>
                </a:xfrm>
                <a:custGeom>
                  <a:avLst/>
                  <a:gdLst>
                    <a:gd name="T0" fmla="*/ 2147483647 w 283"/>
                    <a:gd name="T1" fmla="*/ 2147483647 h 242"/>
                    <a:gd name="T2" fmla="*/ 2147483647 w 283"/>
                    <a:gd name="T3" fmla="*/ 2147483647 h 242"/>
                    <a:gd name="T4" fmla="*/ 2147483647 w 283"/>
                    <a:gd name="T5" fmla="*/ 2147483647 h 242"/>
                    <a:gd name="T6" fmla="*/ 2147483647 w 283"/>
                    <a:gd name="T7" fmla="*/ 2147483647 h 242"/>
                    <a:gd name="T8" fmla="*/ 2147483647 w 283"/>
                    <a:gd name="T9" fmla="*/ 2147483647 h 242"/>
                    <a:gd name="T10" fmla="*/ 2147483647 w 283"/>
                    <a:gd name="T11" fmla="*/ 0 h 242"/>
                    <a:gd name="T12" fmla="*/ 0 w 283"/>
                    <a:gd name="T13" fmla="*/ 2147483647 h 242"/>
                    <a:gd name="T14" fmla="*/ 2147483647 w 283"/>
                    <a:gd name="T15" fmla="*/ 2147483647 h 242"/>
                    <a:gd name="T16" fmla="*/ 2147483647 w 283"/>
                    <a:gd name="T17" fmla="*/ 2147483647 h 2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242"/>
                    <a:gd name="T29" fmla="*/ 283 w 283"/>
                    <a:gd name="T30" fmla="*/ 242 h 24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242">
                      <a:moveTo>
                        <a:pt x="35" y="230"/>
                      </a:moveTo>
                      <a:cubicBezTo>
                        <a:pt x="25" y="211"/>
                        <a:pt x="20" y="189"/>
                        <a:pt x="20" y="166"/>
                      </a:cubicBezTo>
                      <a:cubicBezTo>
                        <a:pt x="20" y="86"/>
                        <a:pt x="85" y="20"/>
                        <a:pt x="166" y="20"/>
                      </a:cubicBezTo>
                      <a:cubicBezTo>
                        <a:pt x="205" y="20"/>
                        <a:pt x="240" y="36"/>
                        <a:pt x="266" y="61"/>
                      </a:cubicBezTo>
                      <a:cubicBezTo>
                        <a:pt x="283" y="49"/>
                        <a:pt x="283" y="49"/>
                        <a:pt x="283" y="49"/>
                      </a:cubicBezTo>
                      <a:cubicBezTo>
                        <a:pt x="253" y="19"/>
                        <a:pt x="211" y="0"/>
                        <a:pt x="166" y="0"/>
                      </a:cubicBezTo>
                      <a:cubicBezTo>
                        <a:pt x="74" y="0"/>
                        <a:pt x="0" y="75"/>
                        <a:pt x="0" y="166"/>
                      </a:cubicBezTo>
                      <a:cubicBezTo>
                        <a:pt x="0" y="194"/>
                        <a:pt x="7" y="219"/>
                        <a:pt x="18" y="242"/>
                      </a:cubicBezTo>
                      <a:lnTo>
                        <a:pt x="35" y="230"/>
                      </a:lnTo>
                      <a:close/>
                    </a:path>
                  </a:pathLst>
                </a:custGeom>
                <a:solidFill>
                  <a:srgbClr val="4033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4E8E2-C510-43DF-AE08-D39585145E68}" type="datetime1">
              <a:rPr lang="zh-CN" altLang="en-US" smtClean="0"/>
              <a:pPr>
                <a:defRPr/>
              </a:pPr>
              <a:t>2016/9/26 Monday</a:t>
            </a:fld>
            <a:endParaRPr lang="zh-CN" altLang="en-US" sz="1800"/>
          </a:p>
        </p:txBody>
      </p:sp>
      <p:pic>
        <p:nvPicPr>
          <p:cNvPr id="43010" name="Picture 2" descr="I:\淘宝店铺的资料\哎呀小小草\Y3026-42款合集+答辩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7" y="63627"/>
            <a:ext cx="11895979" cy="673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723113"/>
      </p:ext>
    </p:extLst>
  </p:cSld>
  <p:clrMapOvr>
    <a:masterClrMapping/>
  </p:clrMapOvr>
  <p:transition spd="slow" advClick="0" advTm="3000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  <p:transition spd="slow" advClick="0" advTm="3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4100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1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4190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4209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0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91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4207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8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92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4205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6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93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4203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4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94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4201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2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95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4199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0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96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4197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8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4103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4169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4188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9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70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4186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7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71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4184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5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72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4182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3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73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4180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1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74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4178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9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175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4176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7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4104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研究过程及方法</a:t>
            </a:r>
          </a:p>
        </p:txBody>
      </p:sp>
      <p:grpSp>
        <p:nvGrpSpPr>
          <p:cNvPr id="6195" name="Group 51"/>
          <p:cNvGrpSpPr>
            <a:grpSpLocks/>
          </p:cNvGrpSpPr>
          <p:nvPr/>
        </p:nvGrpSpPr>
        <p:grpSpPr bwMode="auto">
          <a:xfrm>
            <a:off x="1749425" y="1733550"/>
            <a:ext cx="111125" cy="3741738"/>
            <a:chOff x="0" y="0"/>
            <a:chExt cx="138685" cy="4662408"/>
          </a:xfrm>
        </p:grpSpPr>
        <p:sp>
          <p:nvSpPr>
            <p:cNvPr id="4167" name="Line 5"/>
            <p:cNvSpPr>
              <a:spLocks noChangeShapeType="1"/>
            </p:cNvSpPr>
            <p:nvPr/>
          </p:nvSpPr>
          <p:spPr bwMode="auto">
            <a:xfrm flipV="1">
              <a:off x="70518" y="9402"/>
              <a:ext cx="1" cy="4653006"/>
            </a:xfrm>
            <a:prstGeom prst="line">
              <a:avLst/>
            </a:prstGeom>
            <a:noFill/>
            <a:ln w="28575">
              <a:solidFill>
                <a:srgbClr val="A88C8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68" name="Freeform 7"/>
            <p:cNvSpPr>
              <a:spLocks noChangeArrowheads="1"/>
            </p:cNvSpPr>
            <p:nvPr/>
          </p:nvSpPr>
          <p:spPr bwMode="auto">
            <a:xfrm>
              <a:off x="0" y="0"/>
              <a:ext cx="138685" cy="116355"/>
            </a:xfrm>
            <a:custGeom>
              <a:avLst/>
              <a:gdLst>
                <a:gd name="T0" fmla="*/ 0 w 236"/>
                <a:gd name="T1" fmla="*/ 2147483647 h 199"/>
                <a:gd name="T2" fmla="*/ 2147483647 w 236"/>
                <a:gd name="T3" fmla="*/ 0 h 199"/>
                <a:gd name="T4" fmla="*/ 2147483647 w 236"/>
                <a:gd name="T5" fmla="*/ 2147483647 h 199"/>
                <a:gd name="T6" fmla="*/ 0 60000 65536"/>
                <a:gd name="T7" fmla="*/ 0 60000 65536"/>
                <a:gd name="T8" fmla="*/ 0 60000 65536"/>
                <a:gd name="T9" fmla="*/ 0 w 236"/>
                <a:gd name="T10" fmla="*/ 0 h 199"/>
                <a:gd name="T11" fmla="*/ 236 w 236"/>
                <a:gd name="T12" fmla="*/ 199 h 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" h="199">
                  <a:moveTo>
                    <a:pt x="0" y="193"/>
                  </a:moveTo>
                  <a:lnTo>
                    <a:pt x="122" y="0"/>
                  </a:lnTo>
                  <a:lnTo>
                    <a:pt x="236" y="199"/>
                  </a:lnTo>
                </a:path>
              </a:pathLst>
            </a:custGeom>
            <a:noFill/>
            <a:ln w="28575" cmpd="sng">
              <a:solidFill>
                <a:srgbClr val="A88C8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98" name="Group 54"/>
          <p:cNvGrpSpPr>
            <a:grpSpLocks/>
          </p:cNvGrpSpPr>
          <p:nvPr/>
        </p:nvGrpSpPr>
        <p:grpSpPr bwMode="auto">
          <a:xfrm>
            <a:off x="1806575" y="5384800"/>
            <a:ext cx="5002213" cy="161925"/>
            <a:chOff x="0" y="0"/>
            <a:chExt cx="6233783" cy="203327"/>
          </a:xfrm>
        </p:grpSpPr>
        <p:sp>
          <p:nvSpPr>
            <p:cNvPr id="4165" name="Line 6"/>
            <p:cNvSpPr>
              <a:spLocks noChangeShapeType="1"/>
            </p:cNvSpPr>
            <p:nvPr/>
          </p:nvSpPr>
          <p:spPr bwMode="auto">
            <a:xfrm>
              <a:off x="0" y="112829"/>
              <a:ext cx="6233783" cy="1"/>
            </a:xfrm>
            <a:prstGeom prst="line">
              <a:avLst/>
            </a:prstGeom>
            <a:noFill/>
            <a:ln w="30163">
              <a:solidFill>
                <a:srgbClr val="A88C8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66" name="Freeform 8"/>
            <p:cNvSpPr>
              <a:spLocks noChangeArrowheads="1"/>
            </p:cNvSpPr>
            <p:nvPr/>
          </p:nvSpPr>
          <p:spPr bwMode="auto">
            <a:xfrm>
              <a:off x="6086870" y="0"/>
              <a:ext cx="146912" cy="203327"/>
            </a:xfrm>
            <a:custGeom>
              <a:avLst/>
              <a:gdLst>
                <a:gd name="T0" fmla="*/ 2147483647 w 248"/>
                <a:gd name="T1" fmla="*/ 0 h 347"/>
                <a:gd name="T2" fmla="*/ 2147483647 w 248"/>
                <a:gd name="T3" fmla="*/ 2147483647 h 347"/>
                <a:gd name="T4" fmla="*/ 0 w 248"/>
                <a:gd name="T5" fmla="*/ 2147483647 h 347"/>
                <a:gd name="T6" fmla="*/ 0 60000 65536"/>
                <a:gd name="T7" fmla="*/ 0 60000 65536"/>
                <a:gd name="T8" fmla="*/ 0 60000 65536"/>
                <a:gd name="T9" fmla="*/ 0 w 248"/>
                <a:gd name="T10" fmla="*/ 0 h 347"/>
                <a:gd name="T11" fmla="*/ 248 w 248"/>
                <a:gd name="T12" fmla="*/ 347 h 3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8" h="347">
                  <a:moveTo>
                    <a:pt x="32" y="0"/>
                  </a:moveTo>
                  <a:lnTo>
                    <a:pt x="248" y="195"/>
                  </a:lnTo>
                  <a:lnTo>
                    <a:pt x="0" y="347"/>
                  </a:lnTo>
                </a:path>
              </a:pathLst>
            </a:custGeom>
            <a:noFill/>
            <a:ln w="28575" cmpd="sng">
              <a:solidFill>
                <a:srgbClr val="A88C8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201" name="Rectangle 9"/>
          <p:cNvSpPr>
            <a:spLocks noChangeArrowheads="1"/>
          </p:cNvSpPr>
          <p:nvPr/>
        </p:nvSpPr>
        <p:spPr bwMode="auto">
          <a:xfrm>
            <a:off x="1320800" y="2065338"/>
            <a:ext cx="3429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500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202" name="Rectangle 10"/>
          <p:cNvSpPr>
            <a:spLocks noChangeArrowheads="1"/>
          </p:cNvSpPr>
          <p:nvPr/>
        </p:nvSpPr>
        <p:spPr bwMode="auto">
          <a:xfrm>
            <a:off x="1330325" y="2722563"/>
            <a:ext cx="3238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400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203" name="Rectangle 11"/>
          <p:cNvSpPr>
            <a:spLocks noChangeArrowheads="1"/>
          </p:cNvSpPr>
          <p:nvPr/>
        </p:nvSpPr>
        <p:spPr bwMode="auto">
          <a:xfrm>
            <a:off x="1320800" y="3381375"/>
            <a:ext cx="3429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300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204" name="Rectangle 12"/>
          <p:cNvSpPr>
            <a:spLocks noChangeArrowheads="1"/>
          </p:cNvSpPr>
          <p:nvPr/>
        </p:nvSpPr>
        <p:spPr bwMode="auto">
          <a:xfrm>
            <a:off x="1330325" y="4038600"/>
            <a:ext cx="3238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200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205" name="Rectangle 13"/>
          <p:cNvSpPr>
            <a:spLocks noChangeArrowheads="1"/>
          </p:cNvSpPr>
          <p:nvPr/>
        </p:nvSpPr>
        <p:spPr bwMode="auto">
          <a:xfrm>
            <a:off x="1341438" y="4695825"/>
            <a:ext cx="3000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100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206" name="Rectangle 14"/>
          <p:cNvSpPr>
            <a:spLocks noChangeArrowheads="1"/>
          </p:cNvSpPr>
          <p:nvPr/>
        </p:nvSpPr>
        <p:spPr bwMode="auto">
          <a:xfrm>
            <a:off x="2581275" y="5584825"/>
            <a:ext cx="4000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9~12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207" name="Rectangle 15"/>
          <p:cNvSpPr>
            <a:spLocks noChangeArrowheads="1"/>
          </p:cNvSpPr>
          <p:nvPr/>
        </p:nvSpPr>
        <p:spPr bwMode="auto">
          <a:xfrm>
            <a:off x="3525838" y="5584825"/>
            <a:ext cx="4778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12~15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208" name="Rectangle 16"/>
          <p:cNvSpPr>
            <a:spLocks noChangeArrowheads="1"/>
          </p:cNvSpPr>
          <p:nvPr/>
        </p:nvSpPr>
        <p:spPr bwMode="auto">
          <a:xfrm>
            <a:off x="4440238" y="5584825"/>
            <a:ext cx="487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16~18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209" name="Rectangle 17"/>
          <p:cNvSpPr>
            <a:spLocks noChangeArrowheads="1"/>
          </p:cNvSpPr>
          <p:nvPr/>
        </p:nvSpPr>
        <p:spPr bwMode="auto">
          <a:xfrm>
            <a:off x="5319713" y="5584825"/>
            <a:ext cx="503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19~22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210" name="Rectangle 18"/>
          <p:cNvSpPr>
            <a:spLocks noChangeArrowheads="1"/>
          </p:cNvSpPr>
          <p:nvPr/>
        </p:nvSpPr>
        <p:spPr bwMode="auto">
          <a:xfrm>
            <a:off x="1528763" y="5353050"/>
            <a:ext cx="1143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>
                <a:solidFill>
                  <a:srgbClr val="A88C82"/>
                </a:solidFill>
                <a:latin typeface="Impact" pitchFamily="34" charset="0"/>
                <a:sym typeface="Impact" pitchFamily="34" charset="0"/>
              </a:rPr>
              <a:t>0</a:t>
            </a:r>
            <a:endParaRPr lang="zh-CN" altLang="en-US" sz="16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</p:txBody>
      </p:sp>
      <p:grpSp>
        <p:nvGrpSpPr>
          <p:cNvPr id="6211" name="Group 67"/>
          <p:cNvGrpSpPr>
            <a:grpSpLocks/>
          </p:cNvGrpSpPr>
          <p:nvPr/>
        </p:nvGrpSpPr>
        <p:grpSpPr bwMode="auto">
          <a:xfrm>
            <a:off x="2327275" y="1765300"/>
            <a:ext cx="3756025" cy="803275"/>
            <a:chOff x="0" y="0"/>
            <a:chExt cx="4678863" cy="1000179"/>
          </a:xfrm>
        </p:grpSpPr>
        <p:sp>
          <p:nvSpPr>
            <p:cNvPr id="4148" name="Rectangle 19"/>
            <p:cNvSpPr>
              <a:spLocks noChangeArrowheads="1"/>
            </p:cNvSpPr>
            <p:nvPr/>
          </p:nvSpPr>
          <p:spPr bwMode="auto">
            <a:xfrm>
              <a:off x="0" y="0"/>
              <a:ext cx="4678863" cy="1000179"/>
            </a:xfrm>
            <a:prstGeom prst="rect">
              <a:avLst/>
            </a:pr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49" name="Freeform 20"/>
            <p:cNvSpPr>
              <a:spLocks noChangeArrowheads="1"/>
            </p:cNvSpPr>
            <p:nvPr/>
          </p:nvSpPr>
          <p:spPr bwMode="auto">
            <a:xfrm>
              <a:off x="193924" y="135159"/>
              <a:ext cx="762769" cy="762769"/>
            </a:xfrm>
            <a:custGeom>
              <a:avLst/>
              <a:gdLst>
                <a:gd name="T0" fmla="*/ 2147483647 w 1298"/>
                <a:gd name="T1" fmla="*/ 2147483647 h 1298"/>
                <a:gd name="T2" fmla="*/ 2147483647 w 1298"/>
                <a:gd name="T3" fmla="*/ 2147483647 h 1298"/>
                <a:gd name="T4" fmla="*/ 2147483647 w 1298"/>
                <a:gd name="T5" fmla="*/ 2147483647 h 1298"/>
                <a:gd name="T6" fmla="*/ 2147483647 w 1298"/>
                <a:gd name="T7" fmla="*/ 2147483647 h 1298"/>
                <a:gd name="T8" fmla="*/ 2147483647 w 1298"/>
                <a:gd name="T9" fmla="*/ 2147483647 h 1298"/>
                <a:gd name="T10" fmla="*/ 2147483647 w 1298"/>
                <a:gd name="T11" fmla="*/ 2147483647 h 1298"/>
                <a:gd name="T12" fmla="*/ 2147483647 w 1298"/>
                <a:gd name="T13" fmla="*/ 2147483647 h 1298"/>
                <a:gd name="T14" fmla="*/ 2147483647 w 1298"/>
                <a:gd name="T15" fmla="*/ 2147483647 h 1298"/>
                <a:gd name="T16" fmla="*/ 2147483647 w 1298"/>
                <a:gd name="T17" fmla="*/ 2147483647 h 1298"/>
                <a:gd name="T18" fmla="*/ 2147483647 w 1298"/>
                <a:gd name="T19" fmla="*/ 2147483647 h 1298"/>
                <a:gd name="T20" fmla="*/ 2147483647 w 1298"/>
                <a:gd name="T21" fmla="*/ 2147483647 h 1298"/>
                <a:gd name="T22" fmla="*/ 2147483647 w 1298"/>
                <a:gd name="T23" fmla="*/ 2147483647 h 1298"/>
                <a:gd name="T24" fmla="*/ 2147483647 w 1298"/>
                <a:gd name="T25" fmla="*/ 2147483647 h 1298"/>
                <a:gd name="T26" fmla="*/ 2147483647 w 1298"/>
                <a:gd name="T27" fmla="*/ 2147483647 h 1298"/>
                <a:gd name="T28" fmla="*/ 2147483647 w 1298"/>
                <a:gd name="T29" fmla="*/ 2147483647 h 1298"/>
                <a:gd name="T30" fmla="*/ 2147483647 w 1298"/>
                <a:gd name="T31" fmla="*/ 2147483647 h 1298"/>
                <a:gd name="T32" fmla="*/ 2147483647 w 1298"/>
                <a:gd name="T33" fmla="*/ 2147483647 h 1298"/>
                <a:gd name="T34" fmla="*/ 2147483647 w 1298"/>
                <a:gd name="T35" fmla="*/ 2147483647 h 1298"/>
                <a:gd name="T36" fmla="*/ 2147483647 w 1298"/>
                <a:gd name="T37" fmla="*/ 2147483647 h 1298"/>
                <a:gd name="T38" fmla="*/ 2147483647 w 1298"/>
                <a:gd name="T39" fmla="*/ 2147483647 h 1298"/>
                <a:gd name="T40" fmla="*/ 2147483647 w 1298"/>
                <a:gd name="T41" fmla="*/ 2147483647 h 1298"/>
                <a:gd name="T42" fmla="*/ 0 w 1298"/>
                <a:gd name="T43" fmla="*/ 2147483647 h 1298"/>
                <a:gd name="T44" fmla="*/ 0 w 1298"/>
                <a:gd name="T45" fmla="*/ 2147483647 h 1298"/>
                <a:gd name="T46" fmla="*/ 2147483647 w 1298"/>
                <a:gd name="T47" fmla="*/ 2147483647 h 1298"/>
                <a:gd name="T48" fmla="*/ 2147483647 w 1298"/>
                <a:gd name="T49" fmla="*/ 2147483647 h 1298"/>
                <a:gd name="T50" fmla="*/ 2147483647 w 1298"/>
                <a:gd name="T51" fmla="*/ 2147483647 h 1298"/>
                <a:gd name="T52" fmla="*/ 2147483647 w 1298"/>
                <a:gd name="T53" fmla="*/ 2147483647 h 1298"/>
                <a:gd name="T54" fmla="*/ 2147483647 w 1298"/>
                <a:gd name="T55" fmla="*/ 2147483647 h 1298"/>
                <a:gd name="T56" fmla="*/ 2147483647 w 1298"/>
                <a:gd name="T57" fmla="*/ 2147483647 h 1298"/>
                <a:gd name="T58" fmla="*/ 2147483647 w 1298"/>
                <a:gd name="T59" fmla="*/ 2147483647 h 1298"/>
                <a:gd name="T60" fmla="*/ 2147483647 w 1298"/>
                <a:gd name="T61" fmla="*/ 2147483647 h 1298"/>
                <a:gd name="T62" fmla="*/ 2147483647 w 1298"/>
                <a:gd name="T63" fmla="*/ 2147483647 h 1298"/>
                <a:gd name="T64" fmla="*/ 2147483647 w 1298"/>
                <a:gd name="T65" fmla="*/ 0 h 1298"/>
                <a:gd name="T66" fmla="*/ 2147483647 w 1298"/>
                <a:gd name="T67" fmla="*/ 0 h 1298"/>
                <a:gd name="T68" fmla="*/ 2147483647 w 1298"/>
                <a:gd name="T69" fmla="*/ 2147483647 h 1298"/>
                <a:gd name="T70" fmla="*/ 2147483647 w 1298"/>
                <a:gd name="T71" fmla="*/ 2147483647 h 1298"/>
                <a:gd name="T72" fmla="*/ 2147483647 w 1298"/>
                <a:gd name="T73" fmla="*/ 2147483647 h 1298"/>
                <a:gd name="T74" fmla="*/ 2147483647 w 1298"/>
                <a:gd name="T75" fmla="*/ 2147483647 h 1298"/>
                <a:gd name="T76" fmla="*/ 2147483647 w 1298"/>
                <a:gd name="T77" fmla="*/ 2147483647 h 1298"/>
                <a:gd name="T78" fmla="*/ 2147483647 w 1298"/>
                <a:gd name="T79" fmla="*/ 2147483647 h 1298"/>
                <a:gd name="T80" fmla="*/ 2147483647 w 1298"/>
                <a:gd name="T81" fmla="*/ 2147483647 h 1298"/>
                <a:gd name="T82" fmla="*/ 2147483647 w 1298"/>
                <a:gd name="T83" fmla="*/ 2147483647 h 1298"/>
                <a:gd name="T84" fmla="*/ 2147483647 w 1298"/>
                <a:gd name="T85" fmla="*/ 2147483647 h 1298"/>
                <a:gd name="T86" fmla="*/ 2147483647 w 1298"/>
                <a:gd name="T87" fmla="*/ 2147483647 h 129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98"/>
                <a:gd name="T133" fmla="*/ 0 h 1298"/>
                <a:gd name="T134" fmla="*/ 1298 w 1298"/>
                <a:gd name="T135" fmla="*/ 1298 h 129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98" h="1298">
                  <a:moveTo>
                    <a:pt x="1298" y="649"/>
                  </a:moveTo>
                  <a:lnTo>
                    <a:pt x="1298" y="649"/>
                  </a:lnTo>
                  <a:lnTo>
                    <a:pt x="1296" y="681"/>
                  </a:lnTo>
                  <a:lnTo>
                    <a:pt x="1295" y="714"/>
                  </a:lnTo>
                  <a:lnTo>
                    <a:pt x="1291" y="746"/>
                  </a:lnTo>
                  <a:lnTo>
                    <a:pt x="1284" y="778"/>
                  </a:lnTo>
                  <a:lnTo>
                    <a:pt x="1277" y="811"/>
                  </a:lnTo>
                  <a:lnTo>
                    <a:pt x="1269" y="842"/>
                  </a:lnTo>
                  <a:lnTo>
                    <a:pt x="1259" y="870"/>
                  </a:lnTo>
                  <a:lnTo>
                    <a:pt x="1246" y="901"/>
                  </a:lnTo>
                  <a:lnTo>
                    <a:pt x="1233" y="930"/>
                  </a:lnTo>
                  <a:lnTo>
                    <a:pt x="1219" y="957"/>
                  </a:lnTo>
                  <a:lnTo>
                    <a:pt x="1204" y="984"/>
                  </a:lnTo>
                  <a:lnTo>
                    <a:pt x="1186" y="1011"/>
                  </a:lnTo>
                  <a:lnTo>
                    <a:pt x="1168" y="1036"/>
                  </a:lnTo>
                  <a:lnTo>
                    <a:pt x="1150" y="1062"/>
                  </a:lnTo>
                  <a:lnTo>
                    <a:pt x="1129" y="1085"/>
                  </a:lnTo>
                  <a:lnTo>
                    <a:pt x="1107" y="1107"/>
                  </a:lnTo>
                  <a:lnTo>
                    <a:pt x="1085" y="1128"/>
                  </a:lnTo>
                  <a:lnTo>
                    <a:pt x="1062" y="1148"/>
                  </a:lnTo>
                  <a:lnTo>
                    <a:pt x="1037" y="1168"/>
                  </a:lnTo>
                  <a:lnTo>
                    <a:pt x="1012" y="1186"/>
                  </a:lnTo>
                  <a:lnTo>
                    <a:pt x="985" y="1204"/>
                  </a:lnTo>
                  <a:lnTo>
                    <a:pt x="957" y="1218"/>
                  </a:lnTo>
                  <a:lnTo>
                    <a:pt x="930" y="1233"/>
                  </a:lnTo>
                  <a:lnTo>
                    <a:pt x="902" y="1245"/>
                  </a:lnTo>
                  <a:lnTo>
                    <a:pt x="873" y="1258"/>
                  </a:lnTo>
                  <a:lnTo>
                    <a:pt x="842" y="1269"/>
                  </a:lnTo>
                  <a:lnTo>
                    <a:pt x="811" y="1276"/>
                  </a:lnTo>
                  <a:lnTo>
                    <a:pt x="779" y="1283"/>
                  </a:lnTo>
                  <a:lnTo>
                    <a:pt x="748" y="1291"/>
                  </a:lnTo>
                  <a:lnTo>
                    <a:pt x="716" y="1294"/>
                  </a:lnTo>
                  <a:lnTo>
                    <a:pt x="682" y="1296"/>
                  </a:lnTo>
                  <a:lnTo>
                    <a:pt x="649" y="1298"/>
                  </a:lnTo>
                  <a:lnTo>
                    <a:pt x="615" y="1296"/>
                  </a:lnTo>
                  <a:lnTo>
                    <a:pt x="582" y="1294"/>
                  </a:lnTo>
                  <a:lnTo>
                    <a:pt x="550" y="1291"/>
                  </a:lnTo>
                  <a:lnTo>
                    <a:pt x="518" y="1283"/>
                  </a:lnTo>
                  <a:lnTo>
                    <a:pt x="487" y="1276"/>
                  </a:lnTo>
                  <a:lnTo>
                    <a:pt x="456" y="1269"/>
                  </a:lnTo>
                  <a:lnTo>
                    <a:pt x="426" y="1258"/>
                  </a:lnTo>
                  <a:lnTo>
                    <a:pt x="397" y="1245"/>
                  </a:lnTo>
                  <a:lnTo>
                    <a:pt x="368" y="1233"/>
                  </a:lnTo>
                  <a:lnTo>
                    <a:pt x="339" y="1218"/>
                  </a:lnTo>
                  <a:lnTo>
                    <a:pt x="312" y="1204"/>
                  </a:lnTo>
                  <a:lnTo>
                    <a:pt x="285" y="1186"/>
                  </a:lnTo>
                  <a:lnTo>
                    <a:pt x="260" y="1168"/>
                  </a:lnTo>
                  <a:lnTo>
                    <a:pt x="236" y="1148"/>
                  </a:lnTo>
                  <a:lnTo>
                    <a:pt x="213" y="1128"/>
                  </a:lnTo>
                  <a:lnTo>
                    <a:pt x="189" y="1107"/>
                  </a:lnTo>
                  <a:lnTo>
                    <a:pt x="168" y="1085"/>
                  </a:lnTo>
                  <a:lnTo>
                    <a:pt x="148" y="1062"/>
                  </a:lnTo>
                  <a:lnTo>
                    <a:pt x="128" y="1036"/>
                  </a:lnTo>
                  <a:lnTo>
                    <a:pt x="110" y="1011"/>
                  </a:lnTo>
                  <a:lnTo>
                    <a:pt x="94" y="984"/>
                  </a:lnTo>
                  <a:lnTo>
                    <a:pt x="78" y="957"/>
                  </a:lnTo>
                  <a:lnTo>
                    <a:pt x="63" y="930"/>
                  </a:lnTo>
                  <a:lnTo>
                    <a:pt x="51" y="901"/>
                  </a:lnTo>
                  <a:lnTo>
                    <a:pt x="40" y="870"/>
                  </a:lnTo>
                  <a:lnTo>
                    <a:pt x="29" y="842"/>
                  </a:lnTo>
                  <a:lnTo>
                    <a:pt x="20" y="811"/>
                  </a:lnTo>
                  <a:lnTo>
                    <a:pt x="13" y="778"/>
                  </a:lnTo>
                  <a:lnTo>
                    <a:pt x="7" y="746"/>
                  </a:lnTo>
                  <a:lnTo>
                    <a:pt x="4" y="714"/>
                  </a:lnTo>
                  <a:lnTo>
                    <a:pt x="0" y="681"/>
                  </a:lnTo>
                  <a:lnTo>
                    <a:pt x="0" y="649"/>
                  </a:lnTo>
                  <a:lnTo>
                    <a:pt x="0" y="614"/>
                  </a:lnTo>
                  <a:lnTo>
                    <a:pt x="4" y="582"/>
                  </a:lnTo>
                  <a:lnTo>
                    <a:pt x="7" y="549"/>
                  </a:lnTo>
                  <a:lnTo>
                    <a:pt x="13" y="517"/>
                  </a:lnTo>
                  <a:lnTo>
                    <a:pt x="20" y="486"/>
                  </a:lnTo>
                  <a:lnTo>
                    <a:pt x="29" y="456"/>
                  </a:lnTo>
                  <a:lnTo>
                    <a:pt x="40" y="425"/>
                  </a:lnTo>
                  <a:lnTo>
                    <a:pt x="51" y="396"/>
                  </a:lnTo>
                  <a:lnTo>
                    <a:pt x="63" y="367"/>
                  </a:lnTo>
                  <a:lnTo>
                    <a:pt x="78" y="339"/>
                  </a:lnTo>
                  <a:lnTo>
                    <a:pt x="94" y="311"/>
                  </a:lnTo>
                  <a:lnTo>
                    <a:pt x="110" y="284"/>
                  </a:lnTo>
                  <a:lnTo>
                    <a:pt x="128" y="259"/>
                  </a:lnTo>
                  <a:lnTo>
                    <a:pt x="148" y="236"/>
                  </a:lnTo>
                  <a:lnTo>
                    <a:pt x="168" y="212"/>
                  </a:lnTo>
                  <a:lnTo>
                    <a:pt x="189" y="189"/>
                  </a:lnTo>
                  <a:lnTo>
                    <a:pt x="213" y="167"/>
                  </a:lnTo>
                  <a:lnTo>
                    <a:pt x="236" y="147"/>
                  </a:lnTo>
                  <a:lnTo>
                    <a:pt x="260" y="128"/>
                  </a:lnTo>
                  <a:lnTo>
                    <a:pt x="285" y="110"/>
                  </a:lnTo>
                  <a:lnTo>
                    <a:pt x="312" y="93"/>
                  </a:lnTo>
                  <a:lnTo>
                    <a:pt x="339" y="77"/>
                  </a:lnTo>
                  <a:lnTo>
                    <a:pt x="368" y="63"/>
                  </a:lnTo>
                  <a:lnTo>
                    <a:pt x="397" y="50"/>
                  </a:lnTo>
                  <a:lnTo>
                    <a:pt x="426" y="37"/>
                  </a:lnTo>
                  <a:lnTo>
                    <a:pt x="456" y="28"/>
                  </a:lnTo>
                  <a:lnTo>
                    <a:pt x="487" y="19"/>
                  </a:lnTo>
                  <a:lnTo>
                    <a:pt x="518" y="12"/>
                  </a:lnTo>
                  <a:lnTo>
                    <a:pt x="550" y="7"/>
                  </a:lnTo>
                  <a:lnTo>
                    <a:pt x="582" y="1"/>
                  </a:lnTo>
                  <a:lnTo>
                    <a:pt x="615" y="0"/>
                  </a:lnTo>
                  <a:lnTo>
                    <a:pt x="649" y="0"/>
                  </a:lnTo>
                  <a:lnTo>
                    <a:pt x="682" y="0"/>
                  </a:lnTo>
                  <a:lnTo>
                    <a:pt x="716" y="1"/>
                  </a:lnTo>
                  <a:lnTo>
                    <a:pt x="748" y="7"/>
                  </a:lnTo>
                  <a:lnTo>
                    <a:pt x="779" y="12"/>
                  </a:lnTo>
                  <a:lnTo>
                    <a:pt x="811" y="19"/>
                  </a:lnTo>
                  <a:lnTo>
                    <a:pt x="842" y="28"/>
                  </a:lnTo>
                  <a:lnTo>
                    <a:pt x="873" y="37"/>
                  </a:lnTo>
                  <a:lnTo>
                    <a:pt x="902" y="50"/>
                  </a:lnTo>
                  <a:lnTo>
                    <a:pt x="930" y="63"/>
                  </a:lnTo>
                  <a:lnTo>
                    <a:pt x="957" y="77"/>
                  </a:lnTo>
                  <a:lnTo>
                    <a:pt x="985" y="93"/>
                  </a:lnTo>
                  <a:lnTo>
                    <a:pt x="1012" y="110"/>
                  </a:lnTo>
                  <a:lnTo>
                    <a:pt x="1037" y="128"/>
                  </a:lnTo>
                  <a:lnTo>
                    <a:pt x="1062" y="147"/>
                  </a:lnTo>
                  <a:lnTo>
                    <a:pt x="1085" y="167"/>
                  </a:lnTo>
                  <a:lnTo>
                    <a:pt x="1107" y="189"/>
                  </a:lnTo>
                  <a:lnTo>
                    <a:pt x="1129" y="212"/>
                  </a:lnTo>
                  <a:lnTo>
                    <a:pt x="1150" y="236"/>
                  </a:lnTo>
                  <a:lnTo>
                    <a:pt x="1168" y="259"/>
                  </a:lnTo>
                  <a:lnTo>
                    <a:pt x="1186" y="284"/>
                  </a:lnTo>
                  <a:lnTo>
                    <a:pt x="1204" y="311"/>
                  </a:lnTo>
                  <a:lnTo>
                    <a:pt x="1219" y="339"/>
                  </a:lnTo>
                  <a:lnTo>
                    <a:pt x="1233" y="367"/>
                  </a:lnTo>
                  <a:lnTo>
                    <a:pt x="1246" y="396"/>
                  </a:lnTo>
                  <a:lnTo>
                    <a:pt x="1259" y="425"/>
                  </a:lnTo>
                  <a:lnTo>
                    <a:pt x="1269" y="456"/>
                  </a:lnTo>
                  <a:lnTo>
                    <a:pt x="1277" y="486"/>
                  </a:lnTo>
                  <a:lnTo>
                    <a:pt x="1284" y="517"/>
                  </a:lnTo>
                  <a:lnTo>
                    <a:pt x="1291" y="549"/>
                  </a:lnTo>
                  <a:lnTo>
                    <a:pt x="1295" y="582"/>
                  </a:lnTo>
                  <a:lnTo>
                    <a:pt x="1296" y="614"/>
                  </a:lnTo>
                  <a:lnTo>
                    <a:pt x="1298" y="649"/>
                  </a:lnTo>
                  <a:close/>
                </a:path>
              </a:pathLst>
            </a:cu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0" name="Freeform 21"/>
            <p:cNvSpPr>
              <a:spLocks noChangeArrowheads="1"/>
            </p:cNvSpPr>
            <p:nvPr/>
          </p:nvSpPr>
          <p:spPr bwMode="auto">
            <a:xfrm>
              <a:off x="296175" y="466593"/>
              <a:ext cx="135159" cy="135159"/>
            </a:xfrm>
            <a:custGeom>
              <a:avLst/>
              <a:gdLst>
                <a:gd name="T0" fmla="*/ 2147483647 w 231"/>
                <a:gd name="T1" fmla="*/ 2147483647 h 231"/>
                <a:gd name="T2" fmla="*/ 2147483647 w 231"/>
                <a:gd name="T3" fmla="*/ 2147483647 h 231"/>
                <a:gd name="T4" fmla="*/ 2147483647 w 231"/>
                <a:gd name="T5" fmla="*/ 2147483647 h 231"/>
                <a:gd name="T6" fmla="*/ 2147483647 w 231"/>
                <a:gd name="T7" fmla="*/ 2147483647 h 231"/>
                <a:gd name="T8" fmla="*/ 2147483647 w 231"/>
                <a:gd name="T9" fmla="*/ 2147483647 h 231"/>
                <a:gd name="T10" fmla="*/ 2147483647 w 231"/>
                <a:gd name="T11" fmla="*/ 2147483647 h 231"/>
                <a:gd name="T12" fmla="*/ 2147483647 w 231"/>
                <a:gd name="T13" fmla="*/ 2147483647 h 231"/>
                <a:gd name="T14" fmla="*/ 2147483647 w 231"/>
                <a:gd name="T15" fmla="*/ 2147483647 h 231"/>
                <a:gd name="T16" fmla="*/ 2147483647 w 231"/>
                <a:gd name="T17" fmla="*/ 2147483647 h 231"/>
                <a:gd name="T18" fmla="*/ 2147483647 w 231"/>
                <a:gd name="T19" fmla="*/ 2147483647 h 231"/>
                <a:gd name="T20" fmla="*/ 2147483647 w 231"/>
                <a:gd name="T21" fmla="*/ 2147483647 h 231"/>
                <a:gd name="T22" fmla="*/ 2147483647 w 231"/>
                <a:gd name="T23" fmla="*/ 2147483647 h 231"/>
                <a:gd name="T24" fmla="*/ 2147483647 w 231"/>
                <a:gd name="T25" fmla="*/ 2147483647 h 231"/>
                <a:gd name="T26" fmla="*/ 2147483647 w 231"/>
                <a:gd name="T27" fmla="*/ 2147483647 h 231"/>
                <a:gd name="T28" fmla="*/ 2147483647 w 231"/>
                <a:gd name="T29" fmla="*/ 2147483647 h 231"/>
                <a:gd name="T30" fmla="*/ 2147483647 w 231"/>
                <a:gd name="T31" fmla="*/ 2147483647 h 231"/>
                <a:gd name="T32" fmla="*/ 2147483647 w 231"/>
                <a:gd name="T33" fmla="*/ 2147483647 h 231"/>
                <a:gd name="T34" fmla="*/ 2147483647 w 231"/>
                <a:gd name="T35" fmla="*/ 2147483647 h 231"/>
                <a:gd name="T36" fmla="*/ 2147483647 w 231"/>
                <a:gd name="T37" fmla="*/ 2147483647 h 231"/>
                <a:gd name="T38" fmla="*/ 2147483647 w 231"/>
                <a:gd name="T39" fmla="*/ 2147483647 h 231"/>
                <a:gd name="T40" fmla="*/ 2147483647 w 231"/>
                <a:gd name="T41" fmla="*/ 2147483647 h 231"/>
                <a:gd name="T42" fmla="*/ 2147483647 w 231"/>
                <a:gd name="T43" fmla="*/ 2147483647 h 231"/>
                <a:gd name="T44" fmla="*/ 2147483647 w 231"/>
                <a:gd name="T45" fmla="*/ 2147483647 h 231"/>
                <a:gd name="T46" fmla="*/ 2147483647 w 231"/>
                <a:gd name="T47" fmla="*/ 2147483647 h 231"/>
                <a:gd name="T48" fmla="*/ 2147483647 w 231"/>
                <a:gd name="T49" fmla="*/ 2147483647 h 231"/>
                <a:gd name="T50" fmla="*/ 2147483647 w 231"/>
                <a:gd name="T51" fmla="*/ 2147483647 h 231"/>
                <a:gd name="T52" fmla="*/ 2147483647 w 231"/>
                <a:gd name="T53" fmla="*/ 2147483647 h 231"/>
                <a:gd name="T54" fmla="*/ 2147483647 w 231"/>
                <a:gd name="T55" fmla="*/ 2147483647 h 231"/>
                <a:gd name="T56" fmla="*/ 2147483647 w 231"/>
                <a:gd name="T57" fmla="*/ 2147483647 h 231"/>
                <a:gd name="T58" fmla="*/ 0 w 231"/>
                <a:gd name="T59" fmla="*/ 2147483647 h 231"/>
                <a:gd name="T60" fmla="*/ 0 w 231"/>
                <a:gd name="T61" fmla="*/ 2147483647 h 231"/>
                <a:gd name="T62" fmla="*/ 0 w 231"/>
                <a:gd name="T63" fmla="*/ 2147483647 h 231"/>
                <a:gd name="T64" fmla="*/ 0 w 231"/>
                <a:gd name="T65" fmla="*/ 2147483647 h 231"/>
                <a:gd name="T66" fmla="*/ 2147483647 w 231"/>
                <a:gd name="T67" fmla="*/ 2147483647 h 231"/>
                <a:gd name="T68" fmla="*/ 2147483647 w 231"/>
                <a:gd name="T69" fmla="*/ 2147483647 h 231"/>
                <a:gd name="T70" fmla="*/ 2147483647 w 231"/>
                <a:gd name="T71" fmla="*/ 2147483647 h 231"/>
                <a:gd name="T72" fmla="*/ 2147483647 w 231"/>
                <a:gd name="T73" fmla="*/ 2147483647 h 231"/>
                <a:gd name="T74" fmla="*/ 2147483647 w 231"/>
                <a:gd name="T75" fmla="*/ 2147483647 h 231"/>
                <a:gd name="T76" fmla="*/ 2147483647 w 231"/>
                <a:gd name="T77" fmla="*/ 2147483647 h 231"/>
                <a:gd name="T78" fmla="*/ 2147483647 w 231"/>
                <a:gd name="T79" fmla="*/ 2147483647 h 231"/>
                <a:gd name="T80" fmla="*/ 2147483647 w 231"/>
                <a:gd name="T81" fmla="*/ 2147483647 h 231"/>
                <a:gd name="T82" fmla="*/ 2147483647 w 231"/>
                <a:gd name="T83" fmla="*/ 2147483647 h 231"/>
                <a:gd name="T84" fmla="*/ 2147483647 w 231"/>
                <a:gd name="T85" fmla="*/ 2147483647 h 231"/>
                <a:gd name="T86" fmla="*/ 2147483647 w 231"/>
                <a:gd name="T87" fmla="*/ 2147483647 h 231"/>
                <a:gd name="T88" fmla="*/ 2147483647 w 231"/>
                <a:gd name="T89" fmla="*/ 0 h 231"/>
                <a:gd name="T90" fmla="*/ 2147483647 w 231"/>
                <a:gd name="T91" fmla="*/ 0 h 231"/>
                <a:gd name="T92" fmla="*/ 2147483647 w 231"/>
                <a:gd name="T93" fmla="*/ 0 h 231"/>
                <a:gd name="T94" fmla="*/ 2147483647 w 231"/>
                <a:gd name="T95" fmla="*/ 0 h 231"/>
                <a:gd name="T96" fmla="*/ 2147483647 w 231"/>
                <a:gd name="T97" fmla="*/ 2147483647 h 231"/>
                <a:gd name="T98" fmla="*/ 2147483647 w 231"/>
                <a:gd name="T99" fmla="*/ 2147483647 h 231"/>
                <a:gd name="T100" fmla="*/ 2147483647 w 231"/>
                <a:gd name="T101" fmla="*/ 2147483647 h 231"/>
                <a:gd name="T102" fmla="*/ 2147483647 w 231"/>
                <a:gd name="T103" fmla="*/ 2147483647 h 231"/>
                <a:gd name="T104" fmla="*/ 2147483647 w 231"/>
                <a:gd name="T105" fmla="*/ 2147483647 h 231"/>
                <a:gd name="T106" fmla="*/ 2147483647 w 231"/>
                <a:gd name="T107" fmla="*/ 2147483647 h 231"/>
                <a:gd name="T108" fmla="*/ 2147483647 w 231"/>
                <a:gd name="T109" fmla="*/ 2147483647 h 231"/>
                <a:gd name="T110" fmla="*/ 2147483647 w 231"/>
                <a:gd name="T111" fmla="*/ 2147483647 h 231"/>
                <a:gd name="T112" fmla="*/ 2147483647 w 231"/>
                <a:gd name="T113" fmla="*/ 2147483647 h 231"/>
                <a:gd name="T114" fmla="*/ 2147483647 w 231"/>
                <a:gd name="T115" fmla="*/ 2147483647 h 231"/>
                <a:gd name="T116" fmla="*/ 2147483647 w 231"/>
                <a:gd name="T117" fmla="*/ 2147483647 h 231"/>
                <a:gd name="T118" fmla="*/ 2147483647 w 231"/>
                <a:gd name="T119" fmla="*/ 2147483647 h 231"/>
                <a:gd name="T120" fmla="*/ 2147483647 w 231"/>
                <a:gd name="T121" fmla="*/ 2147483647 h 231"/>
                <a:gd name="T122" fmla="*/ 2147483647 w 231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231"/>
                <a:gd name="T188" fmla="*/ 231 w 231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231">
                  <a:moveTo>
                    <a:pt x="231" y="115"/>
                  </a:moveTo>
                  <a:lnTo>
                    <a:pt x="231" y="115"/>
                  </a:lnTo>
                  <a:lnTo>
                    <a:pt x="231" y="128"/>
                  </a:lnTo>
                  <a:lnTo>
                    <a:pt x="229" y="139"/>
                  </a:lnTo>
                  <a:lnTo>
                    <a:pt x="225" y="150"/>
                  </a:lnTo>
                  <a:lnTo>
                    <a:pt x="222" y="160"/>
                  </a:lnTo>
                  <a:lnTo>
                    <a:pt x="216" y="171"/>
                  </a:lnTo>
                  <a:lnTo>
                    <a:pt x="211" y="180"/>
                  </a:lnTo>
                  <a:lnTo>
                    <a:pt x="196" y="196"/>
                  </a:lnTo>
                  <a:lnTo>
                    <a:pt x="180" y="211"/>
                  </a:lnTo>
                  <a:lnTo>
                    <a:pt x="169" y="216"/>
                  </a:lnTo>
                  <a:lnTo>
                    <a:pt x="160" y="222"/>
                  </a:lnTo>
                  <a:lnTo>
                    <a:pt x="150" y="225"/>
                  </a:lnTo>
                  <a:lnTo>
                    <a:pt x="139" y="229"/>
                  </a:lnTo>
                  <a:lnTo>
                    <a:pt x="126" y="231"/>
                  </a:lnTo>
                  <a:lnTo>
                    <a:pt x="115" y="231"/>
                  </a:lnTo>
                  <a:lnTo>
                    <a:pt x="103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0" y="222"/>
                  </a:lnTo>
                  <a:lnTo>
                    <a:pt x="59" y="216"/>
                  </a:lnTo>
                  <a:lnTo>
                    <a:pt x="50" y="211"/>
                  </a:lnTo>
                  <a:lnTo>
                    <a:pt x="34" y="196"/>
                  </a:lnTo>
                  <a:lnTo>
                    <a:pt x="20" y="180"/>
                  </a:lnTo>
                  <a:lnTo>
                    <a:pt x="14" y="171"/>
                  </a:lnTo>
                  <a:lnTo>
                    <a:pt x="9" y="160"/>
                  </a:lnTo>
                  <a:lnTo>
                    <a:pt x="5" y="150"/>
                  </a:lnTo>
                  <a:lnTo>
                    <a:pt x="2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4"/>
                  </a:lnTo>
                  <a:lnTo>
                    <a:pt x="2" y="92"/>
                  </a:lnTo>
                  <a:lnTo>
                    <a:pt x="5" y="81"/>
                  </a:lnTo>
                  <a:lnTo>
                    <a:pt x="9" y="70"/>
                  </a:lnTo>
                  <a:lnTo>
                    <a:pt x="14" y="61"/>
                  </a:lnTo>
                  <a:lnTo>
                    <a:pt x="20" y="50"/>
                  </a:lnTo>
                  <a:lnTo>
                    <a:pt x="34" y="34"/>
                  </a:lnTo>
                  <a:lnTo>
                    <a:pt x="50" y="20"/>
                  </a:lnTo>
                  <a:lnTo>
                    <a:pt x="59" y="14"/>
                  </a:lnTo>
                  <a:lnTo>
                    <a:pt x="70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3" y="0"/>
                  </a:lnTo>
                  <a:lnTo>
                    <a:pt x="115" y="0"/>
                  </a:lnTo>
                  <a:lnTo>
                    <a:pt x="126" y="0"/>
                  </a:lnTo>
                  <a:lnTo>
                    <a:pt x="139" y="2"/>
                  </a:lnTo>
                  <a:lnTo>
                    <a:pt x="150" y="5"/>
                  </a:lnTo>
                  <a:lnTo>
                    <a:pt x="160" y="9"/>
                  </a:lnTo>
                  <a:lnTo>
                    <a:pt x="169" y="14"/>
                  </a:lnTo>
                  <a:lnTo>
                    <a:pt x="180" y="20"/>
                  </a:lnTo>
                  <a:lnTo>
                    <a:pt x="196" y="34"/>
                  </a:lnTo>
                  <a:lnTo>
                    <a:pt x="211" y="50"/>
                  </a:lnTo>
                  <a:lnTo>
                    <a:pt x="216" y="61"/>
                  </a:lnTo>
                  <a:lnTo>
                    <a:pt x="222" y="70"/>
                  </a:lnTo>
                  <a:lnTo>
                    <a:pt x="225" y="81"/>
                  </a:lnTo>
                  <a:lnTo>
                    <a:pt x="229" y="92"/>
                  </a:lnTo>
                  <a:lnTo>
                    <a:pt x="231" y="104"/>
                  </a:lnTo>
                  <a:lnTo>
                    <a:pt x="231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1" name="Freeform 22"/>
            <p:cNvSpPr>
              <a:spLocks noChangeArrowheads="1"/>
            </p:cNvSpPr>
            <p:nvPr/>
          </p:nvSpPr>
          <p:spPr bwMode="auto">
            <a:xfrm>
              <a:off x="304402" y="450139"/>
              <a:ext cx="136335" cy="135159"/>
            </a:xfrm>
            <a:custGeom>
              <a:avLst/>
              <a:gdLst>
                <a:gd name="T0" fmla="*/ 2147483647 w 231"/>
                <a:gd name="T1" fmla="*/ 2147483647 h 231"/>
                <a:gd name="T2" fmla="*/ 2147483647 w 231"/>
                <a:gd name="T3" fmla="*/ 2147483647 h 231"/>
                <a:gd name="T4" fmla="*/ 2147483647 w 231"/>
                <a:gd name="T5" fmla="*/ 2147483647 h 231"/>
                <a:gd name="T6" fmla="*/ 2147483647 w 231"/>
                <a:gd name="T7" fmla="*/ 2147483647 h 231"/>
                <a:gd name="T8" fmla="*/ 2147483647 w 231"/>
                <a:gd name="T9" fmla="*/ 2147483647 h 231"/>
                <a:gd name="T10" fmla="*/ 2147483647 w 231"/>
                <a:gd name="T11" fmla="*/ 2147483647 h 231"/>
                <a:gd name="T12" fmla="*/ 2147483647 w 231"/>
                <a:gd name="T13" fmla="*/ 2147483647 h 231"/>
                <a:gd name="T14" fmla="*/ 2147483647 w 231"/>
                <a:gd name="T15" fmla="*/ 2147483647 h 231"/>
                <a:gd name="T16" fmla="*/ 2147483647 w 231"/>
                <a:gd name="T17" fmla="*/ 2147483647 h 231"/>
                <a:gd name="T18" fmla="*/ 2147483647 w 231"/>
                <a:gd name="T19" fmla="*/ 2147483647 h 231"/>
                <a:gd name="T20" fmla="*/ 2147483647 w 231"/>
                <a:gd name="T21" fmla="*/ 2147483647 h 231"/>
                <a:gd name="T22" fmla="*/ 2147483647 w 231"/>
                <a:gd name="T23" fmla="*/ 2147483647 h 231"/>
                <a:gd name="T24" fmla="*/ 2147483647 w 231"/>
                <a:gd name="T25" fmla="*/ 2147483647 h 231"/>
                <a:gd name="T26" fmla="*/ 2147483647 w 231"/>
                <a:gd name="T27" fmla="*/ 2147483647 h 231"/>
                <a:gd name="T28" fmla="*/ 2147483647 w 231"/>
                <a:gd name="T29" fmla="*/ 2147483647 h 231"/>
                <a:gd name="T30" fmla="*/ 2147483647 w 231"/>
                <a:gd name="T31" fmla="*/ 2147483647 h 231"/>
                <a:gd name="T32" fmla="*/ 2147483647 w 231"/>
                <a:gd name="T33" fmla="*/ 2147483647 h 231"/>
                <a:gd name="T34" fmla="*/ 2147483647 w 231"/>
                <a:gd name="T35" fmla="*/ 2147483647 h 231"/>
                <a:gd name="T36" fmla="*/ 2147483647 w 231"/>
                <a:gd name="T37" fmla="*/ 2147483647 h 231"/>
                <a:gd name="T38" fmla="*/ 2147483647 w 231"/>
                <a:gd name="T39" fmla="*/ 2147483647 h 231"/>
                <a:gd name="T40" fmla="*/ 2147483647 w 231"/>
                <a:gd name="T41" fmla="*/ 2147483647 h 231"/>
                <a:gd name="T42" fmla="*/ 2147483647 w 231"/>
                <a:gd name="T43" fmla="*/ 2147483647 h 231"/>
                <a:gd name="T44" fmla="*/ 2147483647 w 231"/>
                <a:gd name="T45" fmla="*/ 2147483647 h 231"/>
                <a:gd name="T46" fmla="*/ 2147483647 w 231"/>
                <a:gd name="T47" fmla="*/ 2147483647 h 231"/>
                <a:gd name="T48" fmla="*/ 2147483647 w 231"/>
                <a:gd name="T49" fmla="*/ 2147483647 h 231"/>
                <a:gd name="T50" fmla="*/ 2147483647 w 231"/>
                <a:gd name="T51" fmla="*/ 2147483647 h 231"/>
                <a:gd name="T52" fmla="*/ 2147483647 w 231"/>
                <a:gd name="T53" fmla="*/ 2147483647 h 231"/>
                <a:gd name="T54" fmla="*/ 2147483647 w 231"/>
                <a:gd name="T55" fmla="*/ 2147483647 h 231"/>
                <a:gd name="T56" fmla="*/ 2147483647 w 231"/>
                <a:gd name="T57" fmla="*/ 2147483647 h 231"/>
                <a:gd name="T58" fmla="*/ 0 w 231"/>
                <a:gd name="T59" fmla="*/ 2147483647 h 231"/>
                <a:gd name="T60" fmla="*/ 0 w 231"/>
                <a:gd name="T61" fmla="*/ 2147483647 h 231"/>
                <a:gd name="T62" fmla="*/ 0 w 231"/>
                <a:gd name="T63" fmla="*/ 2147483647 h 231"/>
                <a:gd name="T64" fmla="*/ 0 w 231"/>
                <a:gd name="T65" fmla="*/ 2147483647 h 231"/>
                <a:gd name="T66" fmla="*/ 2147483647 w 231"/>
                <a:gd name="T67" fmla="*/ 2147483647 h 231"/>
                <a:gd name="T68" fmla="*/ 2147483647 w 231"/>
                <a:gd name="T69" fmla="*/ 2147483647 h 231"/>
                <a:gd name="T70" fmla="*/ 2147483647 w 231"/>
                <a:gd name="T71" fmla="*/ 2147483647 h 231"/>
                <a:gd name="T72" fmla="*/ 2147483647 w 231"/>
                <a:gd name="T73" fmla="*/ 2147483647 h 231"/>
                <a:gd name="T74" fmla="*/ 2147483647 w 231"/>
                <a:gd name="T75" fmla="*/ 2147483647 h 231"/>
                <a:gd name="T76" fmla="*/ 2147483647 w 231"/>
                <a:gd name="T77" fmla="*/ 2147483647 h 231"/>
                <a:gd name="T78" fmla="*/ 2147483647 w 231"/>
                <a:gd name="T79" fmla="*/ 2147483647 h 231"/>
                <a:gd name="T80" fmla="*/ 2147483647 w 231"/>
                <a:gd name="T81" fmla="*/ 2147483647 h 231"/>
                <a:gd name="T82" fmla="*/ 2147483647 w 231"/>
                <a:gd name="T83" fmla="*/ 2147483647 h 231"/>
                <a:gd name="T84" fmla="*/ 2147483647 w 231"/>
                <a:gd name="T85" fmla="*/ 2147483647 h 231"/>
                <a:gd name="T86" fmla="*/ 2147483647 w 231"/>
                <a:gd name="T87" fmla="*/ 2147483647 h 231"/>
                <a:gd name="T88" fmla="*/ 2147483647 w 231"/>
                <a:gd name="T89" fmla="*/ 0 h 231"/>
                <a:gd name="T90" fmla="*/ 2147483647 w 231"/>
                <a:gd name="T91" fmla="*/ 0 h 231"/>
                <a:gd name="T92" fmla="*/ 2147483647 w 231"/>
                <a:gd name="T93" fmla="*/ 0 h 231"/>
                <a:gd name="T94" fmla="*/ 2147483647 w 231"/>
                <a:gd name="T95" fmla="*/ 0 h 231"/>
                <a:gd name="T96" fmla="*/ 2147483647 w 231"/>
                <a:gd name="T97" fmla="*/ 2147483647 h 231"/>
                <a:gd name="T98" fmla="*/ 2147483647 w 231"/>
                <a:gd name="T99" fmla="*/ 2147483647 h 231"/>
                <a:gd name="T100" fmla="*/ 2147483647 w 231"/>
                <a:gd name="T101" fmla="*/ 2147483647 h 231"/>
                <a:gd name="T102" fmla="*/ 2147483647 w 231"/>
                <a:gd name="T103" fmla="*/ 2147483647 h 231"/>
                <a:gd name="T104" fmla="*/ 2147483647 w 231"/>
                <a:gd name="T105" fmla="*/ 2147483647 h 231"/>
                <a:gd name="T106" fmla="*/ 2147483647 w 231"/>
                <a:gd name="T107" fmla="*/ 2147483647 h 231"/>
                <a:gd name="T108" fmla="*/ 2147483647 w 231"/>
                <a:gd name="T109" fmla="*/ 2147483647 h 231"/>
                <a:gd name="T110" fmla="*/ 2147483647 w 231"/>
                <a:gd name="T111" fmla="*/ 2147483647 h 231"/>
                <a:gd name="T112" fmla="*/ 2147483647 w 231"/>
                <a:gd name="T113" fmla="*/ 2147483647 h 231"/>
                <a:gd name="T114" fmla="*/ 2147483647 w 231"/>
                <a:gd name="T115" fmla="*/ 2147483647 h 231"/>
                <a:gd name="T116" fmla="*/ 2147483647 w 231"/>
                <a:gd name="T117" fmla="*/ 2147483647 h 231"/>
                <a:gd name="T118" fmla="*/ 2147483647 w 231"/>
                <a:gd name="T119" fmla="*/ 2147483647 h 231"/>
                <a:gd name="T120" fmla="*/ 2147483647 w 231"/>
                <a:gd name="T121" fmla="*/ 2147483647 h 231"/>
                <a:gd name="T122" fmla="*/ 2147483647 w 231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231"/>
                <a:gd name="T188" fmla="*/ 231 w 231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231">
                  <a:moveTo>
                    <a:pt x="231" y="115"/>
                  </a:moveTo>
                  <a:lnTo>
                    <a:pt x="231" y="115"/>
                  </a:lnTo>
                  <a:lnTo>
                    <a:pt x="231" y="128"/>
                  </a:lnTo>
                  <a:lnTo>
                    <a:pt x="229" y="139"/>
                  </a:lnTo>
                  <a:lnTo>
                    <a:pt x="226" y="150"/>
                  </a:lnTo>
                  <a:lnTo>
                    <a:pt x="222" y="161"/>
                  </a:lnTo>
                  <a:lnTo>
                    <a:pt x="217" y="171"/>
                  </a:lnTo>
                  <a:lnTo>
                    <a:pt x="211" y="180"/>
                  </a:lnTo>
                  <a:lnTo>
                    <a:pt x="197" y="197"/>
                  </a:lnTo>
                  <a:lnTo>
                    <a:pt x="181" y="211"/>
                  </a:lnTo>
                  <a:lnTo>
                    <a:pt x="170" y="216"/>
                  </a:lnTo>
                  <a:lnTo>
                    <a:pt x="161" y="222"/>
                  </a:lnTo>
                  <a:lnTo>
                    <a:pt x="150" y="225"/>
                  </a:lnTo>
                  <a:lnTo>
                    <a:pt x="139" y="229"/>
                  </a:lnTo>
                  <a:lnTo>
                    <a:pt x="127" y="231"/>
                  </a:lnTo>
                  <a:lnTo>
                    <a:pt x="116" y="231"/>
                  </a:lnTo>
                  <a:lnTo>
                    <a:pt x="103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1" y="222"/>
                  </a:lnTo>
                  <a:lnTo>
                    <a:pt x="60" y="216"/>
                  </a:lnTo>
                  <a:lnTo>
                    <a:pt x="51" y="211"/>
                  </a:lnTo>
                  <a:lnTo>
                    <a:pt x="35" y="197"/>
                  </a:lnTo>
                  <a:lnTo>
                    <a:pt x="20" y="180"/>
                  </a:lnTo>
                  <a:lnTo>
                    <a:pt x="15" y="171"/>
                  </a:lnTo>
                  <a:lnTo>
                    <a:pt x="9" y="161"/>
                  </a:lnTo>
                  <a:lnTo>
                    <a:pt x="6" y="150"/>
                  </a:lnTo>
                  <a:lnTo>
                    <a:pt x="2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6" y="81"/>
                  </a:lnTo>
                  <a:lnTo>
                    <a:pt x="9" y="70"/>
                  </a:lnTo>
                  <a:lnTo>
                    <a:pt x="15" y="61"/>
                  </a:lnTo>
                  <a:lnTo>
                    <a:pt x="20" y="51"/>
                  </a:lnTo>
                  <a:lnTo>
                    <a:pt x="35" y="34"/>
                  </a:lnTo>
                  <a:lnTo>
                    <a:pt x="51" y="20"/>
                  </a:lnTo>
                  <a:lnTo>
                    <a:pt x="60" y="14"/>
                  </a:lnTo>
                  <a:lnTo>
                    <a:pt x="71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7" y="0"/>
                  </a:lnTo>
                  <a:lnTo>
                    <a:pt x="139" y="2"/>
                  </a:lnTo>
                  <a:lnTo>
                    <a:pt x="150" y="5"/>
                  </a:lnTo>
                  <a:lnTo>
                    <a:pt x="161" y="9"/>
                  </a:lnTo>
                  <a:lnTo>
                    <a:pt x="170" y="14"/>
                  </a:lnTo>
                  <a:lnTo>
                    <a:pt x="181" y="20"/>
                  </a:lnTo>
                  <a:lnTo>
                    <a:pt x="197" y="34"/>
                  </a:lnTo>
                  <a:lnTo>
                    <a:pt x="211" y="51"/>
                  </a:lnTo>
                  <a:lnTo>
                    <a:pt x="217" y="61"/>
                  </a:lnTo>
                  <a:lnTo>
                    <a:pt x="222" y="70"/>
                  </a:lnTo>
                  <a:lnTo>
                    <a:pt x="226" y="81"/>
                  </a:lnTo>
                  <a:lnTo>
                    <a:pt x="229" y="92"/>
                  </a:lnTo>
                  <a:lnTo>
                    <a:pt x="231" y="105"/>
                  </a:lnTo>
                  <a:lnTo>
                    <a:pt x="231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2" name="Freeform 23"/>
            <p:cNvSpPr>
              <a:spLocks noChangeArrowheads="1"/>
            </p:cNvSpPr>
            <p:nvPr/>
          </p:nvSpPr>
          <p:spPr bwMode="auto">
            <a:xfrm>
              <a:off x="728685" y="450139"/>
              <a:ext cx="135159" cy="135159"/>
            </a:xfrm>
            <a:custGeom>
              <a:avLst/>
              <a:gdLst>
                <a:gd name="T0" fmla="*/ 2147483647 w 230"/>
                <a:gd name="T1" fmla="*/ 2147483647 h 231"/>
                <a:gd name="T2" fmla="*/ 2147483647 w 230"/>
                <a:gd name="T3" fmla="*/ 2147483647 h 231"/>
                <a:gd name="T4" fmla="*/ 2147483647 w 230"/>
                <a:gd name="T5" fmla="*/ 2147483647 h 231"/>
                <a:gd name="T6" fmla="*/ 2147483647 w 230"/>
                <a:gd name="T7" fmla="*/ 2147483647 h 231"/>
                <a:gd name="T8" fmla="*/ 2147483647 w 230"/>
                <a:gd name="T9" fmla="*/ 2147483647 h 231"/>
                <a:gd name="T10" fmla="*/ 2147483647 w 230"/>
                <a:gd name="T11" fmla="*/ 2147483647 h 231"/>
                <a:gd name="T12" fmla="*/ 2147483647 w 230"/>
                <a:gd name="T13" fmla="*/ 2147483647 h 231"/>
                <a:gd name="T14" fmla="*/ 2147483647 w 230"/>
                <a:gd name="T15" fmla="*/ 2147483647 h 231"/>
                <a:gd name="T16" fmla="*/ 2147483647 w 230"/>
                <a:gd name="T17" fmla="*/ 2147483647 h 231"/>
                <a:gd name="T18" fmla="*/ 2147483647 w 230"/>
                <a:gd name="T19" fmla="*/ 2147483647 h 231"/>
                <a:gd name="T20" fmla="*/ 2147483647 w 230"/>
                <a:gd name="T21" fmla="*/ 2147483647 h 231"/>
                <a:gd name="T22" fmla="*/ 2147483647 w 230"/>
                <a:gd name="T23" fmla="*/ 2147483647 h 231"/>
                <a:gd name="T24" fmla="*/ 2147483647 w 230"/>
                <a:gd name="T25" fmla="*/ 2147483647 h 231"/>
                <a:gd name="T26" fmla="*/ 2147483647 w 230"/>
                <a:gd name="T27" fmla="*/ 2147483647 h 231"/>
                <a:gd name="T28" fmla="*/ 2147483647 w 230"/>
                <a:gd name="T29" fmla="*/ 2147483647 h 231"/>
                <a:gd name="T30" fmla="*/ 2147483647 w 230"/>
                <a:gd name="T31" fmla="*/ 2147483647 h 231"/>
                <a:gd name="T32" fmla="*/ 2147483647 w 230"/>
                <a:gd name="T33" fmla="*/ 2147483647 h 231"/>
                <a:gd name="T34" fmla="*/ 2147483647 w 230"/>
                <a:gd name="T35" fmla="*/ 2147483647 h 231"/>
                <a:gd name="T36" fmla="*/ 2147483647 w 230"/>
                <a:gd name="T37" fmla="*/ 2147483647 h 231"/>
                <a:gd name="T38" fmla="*/ 2147483647 w 230"/>
                <a:gd name="T39" fmla="*/ 2147483647 h 231"/>
                <a:gd name="T40" fmla="*/ 2147483647 w 230"/>
                <a:gd name="T41" fmla="*/ 2147483647 h 231"/>
                <a:gd name="T42" fmla="*/ 2147483647 w 230"/>
                <a:gd name="T43" fmla="*/ 2147483647 h 231"/>
                <a:gd name="T44" fmla="*/ 2147483647 w 230"/>
                <a:gd name="T45" fmla="*/ 2147483647 h 231"/>
                <a:gd name="T46" fmla="*/ 2147483647 w 230"/>
                <a:gd name="T47" fmla="*/ 2147483647 h 231"/>
                <a:gd name="T48" fmla="*/ 2147483647 w 230"/>
                <a:gd name="T49" fmla="*/ 2147483647 h 231"/>
                <a:gd name="T50" fmla="*/ 2147483647 w 230"/>
                <a:gd name="T51" fmla="*/ 2147483647 h 231"/>
                <a:gd name="T52" fmla="*/ 2147483647 w 230"/>
                <a:gd name="T53" fmla="*/ 2147483647 h 231"/>
                <a:gd name="T54" fmla="*/ 2147483647 w 230"/>
                <a:gd name="T55" fmla="*/ 2147483647 h 231"/>
                <a:gd name="T56" fmla="*/ 2147483647 w 230"/>
                <a:gd name="T57" fmla="*/ 2147483647 h 231"/>
                <a:gd name="T58" fmla="*/ 0 w 230"/>
                <a:gd name="T59" fmla="*/ 2147483647 h 231"/>
                <a:gd name="T60" fmla="*/ 0 w 230"/>
                <a:gd name="T61" fmla="*/ 2147483647 h 231"/>
                <a:gd name="T62" fmla="*/ 0 w 230"/>
                <a:gd name="T63" fmla="*/ 2147483647 h 231"/>
                <a:gd name="T64" fmla="*/ 0 w 230"/>
                <a:gd name="T65" fmla="*/ 2147483647 h 231"/>
                <a:gd name="T66" fmla="*/ 2147483647 w 230"/>
                <a:gd name="T67" fmla="*/ 2147483647 h 231"/>
                <a:gd name="T68" fmla="*/ 2147483647 w 230"/>
                <a:gd name="T69" fmla="*/ 2147483647 h 231"/>
                <a:gd name="T70" fmla="*/ 2147483647 w 230"/>
                <a:gd name="T71" fmla="*/ 2147483647 h 231"/>
                <a:gd name="T72" fmla="*/ 2147483647 w 230"/>
                <a:gd name="T73" fmla="*/ 2147483647 h 231"/>
                <a:gd name="T74" fmla="*/ 2147483647 w 230"/>
                <a:gd name="T75" fmla="*/ 2147483647 h 231"/>
                <a:gd name="T76" fmla="*/ 2147483647 w 230"/>
                <a:gd name="T77" fmla="*/ 2147483647 h 231"/>
                <a:gd name="T78" fmla="*/ 2147483647 w 230"/>
                <a:gd name="T79" fmla="*/ 2147483647 h 231"/>
                <a:gd name="T80" fmla="*/ 2147483647 w 230"/>
                <a:gd name="T81" fmla="*/ 2147483647 h 231"/>
                <a:gd name="T82" fmla="*/ 2147483647 w 230"/>
                <a:gd name="T83" fmla="*/ 2147483647 h 231"/>
                <a:gd name="T84" fmla="*/ 2147483647 w 230"/>
                <a:gd name="T85" fmla="*/ 2147483647 h 231"/>
                <a:gd name="T86" fmla="*/ 2147483647 w 230"/>
                <a:gd name="T87" fmla="*/ 2147483647 h 231"/>
                <a:gd name="T88" fmla="*/ 2147483647 w 230"/>
                <a:gd name="T89" fmla="*/ 0 h 231"/>
                <a:gd name="T90" fmla="*/ 2147483647 w 230"/>
                <a:gd name="T91" fmla="*/ 0 h 231"/>
                <a:gd name="T92" fmla="*/ 2147483647 w 230"/>
                <a:gd name="T93" fmla="*/ 0 h 231"/>
                <a:gd name="T94" fmla="*/ 2147483647 w 230"/>
                <a:gd name="T95" fmla="*/ 0 h 231"/>
                <a:gd name="T96" fmla="*/ 2147483647 w 230"/>
                <a:gd name="T97" fmla="*/ 2147483647 h 231"/>
                <a:gd name="T98" fmla="*/ 2147483647 w 230"/>
                <a:gd name="T99" fmla="*/ 2147483647 h 231"/>
                <a:gd name="T100" fmla="*/ 2147483647 w 230"/>
                <a:gd name="T101" fmla="*/ 2147483647 h 231"/>
                <a:gd name="T102" fmla="*/ 2147483647 w 230"/>
                <a:gd name="T103" fmla="*/ 2147483647 h 231"/>
                <a:gd name="T104" fmla="*/ 2147483647 w 230"/>
                <a:gd name="T105" fmla="*/ 2147483647 h 231"/>
                <a:gd name="T106" fmla="*/ 2147483647 w 230"/>
                <a:gd name="T107" fmla="*/ 2147483647 h 231"/>
                <a:gd name="T108" fmla="*/ 2147483647 w 230"/>
                <a:gd name="T109" fmla="*/ 2147483647 h 231"/>
                <a:gd name="T110" fmla="*/ 2147483647 w 230"/>
                <a:gd name="T111" fmla="*/ 2147483647 h 231"/>
                <a:gd name="T112" fmla="*/ 2147483647 w 230"/>
                <a:gd name="T113" fmla="*/ 2147483647 h 231"/>
                <a:gd name="T114" fmla="*/ 2147483647 w 230"/>
                <a:gd name="T115" fmla="*/ 2147483647 h 231"/>
                <a:gd name="T116" fmla="*/ 2147483647 w 230"/>
                <a:gd name="T117" fmla="*/ 2147483647 h 231"/>
                <a:gd name="T118" fmla="*/ 2147483647 w 230"/>
                <a:gd name="T119" fmla="*/ 2147483647 h 231"/>
                <a:gd name="T120" fmla="*/ 2147483647 w 230"/>
                <a:gd name="T121" fmla="*/ 2147483647 h 231"/>
                <a:gd name="T122" fmla="*/ 2147483647 w 230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0"/>
                <a:gd name="T187" fmla="*/ 0 h 231"/>
                <a:gd name="T188" fmla="*/ 230 w 230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0" h="231">
                  <a:moveTo>
                    <a:pt x="230" y="115"/>
                  </a:moveTo>
                  <a:lnTo>
                    <a:pt x="230" y="115"/>
                  </a:lnTo>
                  <a:lnTo>
                    <a:pt x="230" y="128"/>
                  </a:lnTo>
                  <a:lnTo>
                    <a:pt x="229" y="139"/>
                  </a:lnTo>
                  <a:lnTo>
                    <a:pt x="225" y="150"/>
                  </a:lnTo>
                  <a:lnTo>
                    <a:pt x="221" y="161"/>
                  </a:lnTo>
                  <a:lnTo>
                    <a:pt x="216" y="171"/>
                  </a:lnTo>
                  <a:lnTo>
                    <a:pt x="211" y="180"/>
                  </a:lnTo>
                  <a:lnTo>
                    <a:pt x="196" y="197"/>
                  </a:lnTo>
                  <a:lnTo>
                    <a:pt x="180" y="211"/>
                  </a:lnTo>
                  <a:lnTo>
                    <a:pt x="169" y="216"/>
                  </a:lnTo>
                  <a:lnTo>
                    <a:pt x="160" y="222"/>
                  </a:lnTo>
                  <a:lnTo>
                    <a:pt x="149" y="225"/>
                  </a:lnTo>
                  <a:lnTo>
                    <a:pt x="138" y="229"/>
                  </a:lnTo>
                  <a:lnTo>
                    <a:pt x="126" y="231"/>
                  </a:lnTo>
                  <a:lnTo>
                    <a:pt x="115" y="231"/>
                  </a:lnTo>
                  <a:lnTo>
                    <a:pt x="102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0" y="222"/>
                  </a:lnTo>
                  <a:lnTo>
                    <a:pt x="59" y="216"/>
                  </a:lnTo>
                  <a:lnTo>
                    <a:pt x="50" y="211"/>
                  </a:lnTo>
                  <a:lnTo>
                    <a:pt x="34" y="197"/>
                  </a:lnTo>
                  <a:lnTo>
                    <a:pt x="19" y="180"/>
                  </a:lnTo>
                  <a:lnTo>
                    <a:pt x="14" y="171"/>
                  </a:lnTo>
                  <a:lnTo>
                    <a:pt x="9" y="161"/>
                  </a:lnTo>
                  <a:lnTo>
                    <a:pt x="5" y="150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5"/>
                  </a:lnTo>
                  <a:lnTo>
                    <a:pt x="1" y="92"/>
                  </a:lnTo>
                  <a:lnTo>
                    <a:pt x="5" y="81"/>
                  </a:lnTo>
                  <a:lnTo>
                    <a:pt x="9" y="70"/>
                  </a:lnTo>
                  <a:lnTo>
                    <a:pt x="14" y="61"/>
                  </a:lnTo>
                  <a:lnTo>
                    <a:pt x="19" y="51"/>
                  </a:lnTo>
                  <a:lnTo>
                    <a:pt x="34" y="34"/>
                  </a:lnTo>
                  <a:lnTo>
                    <a:pt x="50" y="20"/>
                  </a:lnTo>
                  <a:lnTo>
                    <a:pt x="59" y="14"/>
                  </a:lnTo>
                  <a:lnTo>
                    <a:pt x="70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15" y="0"/>
                  </a:lnTo>
                  <a:lnTo>
                    <a:pt x="126" y="0"/>
                  </a:lnTo>
                  <a:lnTo>
                    <a:pt x="138" y="2"/>
                  </a:lnTo>
                  <a:lnTo>
                    <a:pt x="149" y="5"/>
                  </a:lnTo>
                  <a:lnTo>
                    <a:pt x="160" y="9"/>
                  </a:lnTo>
                  <a:lnTo>
                    <a:pt x="169" y="14"/>
                  </a:lnTo>
                  <a:lnTo>
                    <a:pt x="180" y="20"/>
                  </a:lnTo>
                  <a:lnTo>
                    <a:pt x="196" y="34"/>
                  </a:lnTo>
                  <a:lnTo>
                    <a:pt x="211" y="51"/>
                  </a:lnTo>
                  <a:lnTo>
                    <a:pt x="216" y="61"/>
                  </a:lnTo>
                  <a:lnTo>
                    <a:pt x="221" y="70"/>
                  </a:lnTo>
                  <a:lnTo>
                    <a:pt x="225" y="81"/>
                  </a:lnTo>
                  <a:lnTo>
                    <a:pt x="229" y="92"/>
                  </a:lnTo>
                  <a:lnTo>
                    <a:pt x="230" y="105"/>
                  </a:lnTo>
                  <a:lnTo>
                    <a:pt x="230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3" name="Freeform 24"/>
            <p:cNvSpPr>
              <a:spLocks noChangeArrowheads="1"/>
            </p:cNvSpPr>
            <p:nvPr/>
          </p:nvSpPr>
          <p:spPr bwMode="auto">
            <a:xfrm>
              <a:off x="1345717" y="135159"/>
              <a:ext cx="763944" cy="762769"/>
            </a:xfrm>
            <a:custGeom>
              <a:avLst/>
              <a:gdLst>
                <a:gd name="T0" fmla="*/ 2147483647 w 1298"/>
                <a:gd name="T1" fmla="*/ 2147483647 h 1298"/>
                <a:gd name="T2" fmla="*/ 2147483647 w 1298"/>
                <a:gd name="T3" fmla="*/ 2147483647 h 1298"/>
                <a:gd name="T4" fmla="*/ 2147483647 w 1298"/>
                <a:gd name="T5" fmla="*/ 2147483647 h 1298"/>
                <a:gd name="T6" fmla="*/ 2147483647 w 1298"/>
                <a:gd name="T7" fmla="*/ 2147483647 h 1298"/>
                <a:gd name="T8" fmla="*/ 2147483647 w 1298"/>
                <a:gd name="T9" fmla="*/ 2147483647 h 1298"/>
                <a:gd name="T10" fmla="*/ 2147483647 w 1298"/>
                <a:gd name="T11" fmla="*/ 2147483647 h 1298"/>
                <a:gd name="T12" fmla="*/ 2147483647 w 1298"/>
                <a:gd name="T13" fmla="*/ 2147483647 h 1298"/>
                <a:gd name="T14" fmla="*/ 2147483647 w 1298"/>
                <a:gd name="T15" fmla="*/ 2147483647 h 1298"/>
                <a:gd name="T16" fmla="*/ 2147483647 w 1298"/>
                <a:gd name="T17" fmla="*/ 2147483647 h 1298"/>
                <a:gd name="T18" fmla="*/ 2147483647 w 1298"/>
                <a:gd name="T19" fmla="*/ 2147483647 h 1298"/>
                <a:gd name="T20" fmla="*/ 2147483647 w 1298"/>
                <a:gd name="T21" fmla="*/ 2147483647 h 1298"/>
                <a:gd name="T22" fmla="*/ 2147483647 w 1298"/>
                <a:gd name="T23" fmla="*/ 2147483647 h 1298"/>
                <a:gd name="T24" fmla="*/ 2147483647 w 1298"/>
                <a:gd name="T25" fmla="*/ 2147483647 h 1298"/>
                <a:gd name="T26" fmla="*/ 2147483647 w 1298"/>
                <a:gd name="T27" fmla="*/ 2147483647 h 1298"/>
                <a:gd name="T28" fmla="*/ 2147483647 w 1298"/>
                <a:gd name="T29" fmla="*/ 2147483647 h 1298"/>
                <a:gd name="T30" fmla="*/ 2147483647 w 1298"/>
                <a:gd name="T31" fmla="*/ 2147483647 h 1298"/>
                <a:gd name="T32" fmla="*/ 2147483647 w 1298"/>
                <a:gd name="T33" fmla="*/ 2147483647 h 1298"/>
                <a:gd name="T34" fmla="*/ 2147483647 w 1298"/>
                <a:gd name="T35" fmla="*/ 2147483647 h 1298"/>
                <a:gd name="T36" fmla="*/ 2147483647 w 1298"/>
                <a:gd name="T37" fmla="*/ 2147483647 h 1298"/>
                <a:gd name="T38" fmla="*/ 2147483647 w 1298"/>
                <a:gd name="T39" fmla="*/ 2147483647 h 1298"/>
                <a:gd name="T40" fmla="*/ 2147483647 w 1298"/>
                <a:gd name="T41" fmla="*/ 2147483647 h 1298"/>
                <a:gd name="T42" fmla="*/ 0 w 1298"/>
                <a:gd name="T43" fmla="*/ 2147483647 h 1298"/>
                <a:gd name="T44" fmla="*/ 0 w 1298"/>
                <a:gd name="T45" fmla="*/ 2147483647 h 1298"/>
                <a:gd name="T46" fmla="*/ 2147483647 w 1298"/>
                <a:gd name="T47" fmla="*/ 2147483647 h 1298"/>
                <a:gd name="T48" fmla="*/ 2147483647 w 1298"/>
                <a:gd name="T49" fmla="*/ 2147483647 h 1298"/>
                <a:gd name="T50" fmla="*/ 2147483647 w 1298"/>
                <a:gd name="T51" fmla="*/ 2147483647 h 1298"/>
                <a:gd name="T52" fmla="*/ 2147483647 w 1298"/>
                <a:gd name="T53" fmla="*/ 2147483647 h 1298"/>
                <a:gd name="T54" fmla="*/ 2147483647 w 1298"/>
                <a:gd name="T55" fmla="*/ 2147483647 h 1298"/>
                <a:gd name="T56" fmla="*/ 2147483647 w 1298"/>
                <a:gd name="T57" fmla="*/ 2147483647 h 1298"/>
                <a:gd name="T58" fmla="*/ 2147483647 w 1298"/>
                <a:gd name="T59" fmla="*/ 2147483647 h 1298"/>
                <a:gd name="T60" fmla="*/ 2147483647 w 1298"/>
                <a:gd name="T61" fmla="*/ 2147483647 h 1298"/>
                <a:gd name="T62" fmla="*/ 2147483647 w 1298"/>
                <a:gd name="T63" fmla="*/ 2147483647 h 1298"/>
                <a:gd name="T64" fmla="*/ 2147483647 w 1298"/>
                <a:gd name="T65" fmla="*/ 0 h 1298"/>
                <a:gd name="T66" fmla="*/ 2147483647 w 1298"/>
                <a:gd name="T67" fmla="*/ 0 h 1298"/>
                <a:gd name="T68" fmla="*/ 2147483647 w 1298"/>
                <a:gd name="T69" fmla="*/ 2147483647 h 1298"/>
                <a:gd name="T70" fmla="*/ 2147483647 w 1298"/>
                <a:gd name="T71" fmla="*/ 2147483647 h 1298"/>
                <a:gd name="T72" fmla="*/ 2147483647 w 1298"/>
                <a:gd name="T73" fmla="*/ 2147483647 h 1298"/>
                <a:gd name="T74" fmla="*/ 2147483647 w 1298"/>
                <a:gd name="T75" fmla="*/ 2147483647 h 1298"/>
                <a:gd name="T76" fmla="*/ 2147483647 w 1298"/>
                <a:gd name="T77" fmla="*/ 2147483647 h 1298"/>
                <a:gd name="T78" fmla="*/ 2147483647 w 1298"/>
                <a:gd name="T79" fmla="*/ 2147483647 h 1298"/>
                <a:gd name="T80" fmla="*/ 2147483647 w 1298"/>
                <a:gd name="T81" fmla="*/ 2147483647 h 1298"/>
                <a:gd name="T82" fmla="*/ 2147483647 w 1298"/>
                <a:gd name="T83" fmla="*/ 2147483647 h 1298"/>
                <a:gd name="T84" fmla="*/ 2147483647 w 1298"/>
                <a:gd name="T85" fmla="*/ 2147483647 h 1298"/>
                <a:gd name="T86" fmla="*/ 2147483647 w 1298"/>
                <a:gd name="T87" fmla="*/ 2147483647 h 129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98"/>
                <a:gd name="T133" fmla="*/ 0 h 1298"/>
                <a:gd name="T134" fmla="*/ 1298 w 1298"/>
                <a:gd name="T135" fmla="*/ 1298 h 129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98" h="1298">
                  <a:moveTo>
                    <a:pt x="1298" y="649"/>
                  </a:moveTo>
                  <a:lnTo>
                    <a:pt x="1298" y="649"/>
                  </a:lnTo>
                  <a:lnTo>
                    <a:pt x="1296" y="681"/>
                  </a:lnTo>
                  <a:lnTo>
                    <a:pt x="1294" y="714"/>
                  </a:lnTo>
                  <a:lnTo>
                    <a:pt x="1291" y="746"/>
                  </a:lnTo>
                  <a:lnTo>
                    <a:pt x="1284" y="778"/>
                  </a:lnTo>
                  <a:lnTo>
                    <a:pt x="1276" y="811"/>
                  </a:lnTo>
                  <a:lnTo>
                    <a:pt x="1269" y="842"/>
                  </a:lnTo>
                  <a:lnTo>
                    <a:pt x="1258" y="870"/>
                  </a:lnTo>
                  <a:lnTo>
                    <a:pt x="1246" y="901"/>
                  </a:lnTo>
                  <a:lnTo>
                    <a:pt x="1233" y="930"/>
                  </a:lnTo>
                  <a:lnTo>
                    <a:pt x="1219" y="957"/>
                  </a:lnTo>
                  <a:lnTo>
                    <a:pt x="1204" y="984"/>
                  </a:lnTo>
                  <a:lnTo>
                    <a:pt x="1186" y="1011"/>
                  </a:lnTo>
                  <a:lnTo>
                    <a:pt x="1168" y="1036"/>
                  </a:lnTo>
                  <a:lnTo>
                    <a:pt x="1150" y="1062"/>
                  </a:lnTo>
                  <a:lnTo>
                    <a:pt x="1129" y="1085"/>
                  </a:lnTo>
                  <a:lnTo>
                    <a:pt x="1107" y="1107"/>
                  </a:lnTo>
                  <a:lnTo>
                    <a:pt x="1085" y="1128"/>
                  </a:lnTo>
                  <a:lnTo>
                    <a:pt x="1062" y="1148"/>
                  </a:lnTo>
                  <a:lnTo>
                    <a:pt x="1037" y="1168"/>
                  </a:lnTo>
                  <a:lnTo>
                    <a:pt x="1011" y="1186"/>
                  </a:lnTo>
                  <a:lnTo>
                    <a:pt x="984" y="1204"/>
                  </a:lnTo>
                  <a:lnTo>
                    <a:pt x="957" y="1218"/>
                  </a:lnTo>
                  <a:lnTo>
                    <a:pt x="930" y="1233"/>
                  </a:lnTo>
                  <a:lnTo>
                    <a:pt x="901" y="1245"/>
                  </a:lnTo>
                  <a:lnTo>
                    <a:pt x="872" y="1258"/>
                  </a:lnTo>
                  <a:lnTo>
                    <a:pt x="842" y="1269"/>
                  </a:lnTo>
                  <a:lnTo>
                    <a:pt x="811" y="1276"/>
                  </a:lnTo>
                  <a:lnTo>
                    <a:pt x="779" y="1283"/>
                  </a:lnTo>
                  <a:lnTo>
                    <a:pt x="748" y="1291"/>
                  </a:lnTo>
                  <a:lnTo>
                    <a:pt x="716" y="1294"/>
                  </a:lnTo>
                  <a:lnTo>
                    <a:pt x="681" y="1296"/>
                  </a:lnTo>
                  <a:lnTo>
                    <a:pt x="649" y="1298"/>
                  </a:lnTo>
                  <a:lnTo>
                    <a:pt x="615" y="1296"/>
                  </a:lnTo>
                  <a:lnTo>
                    <a:pt x="582" y="1294"/>
                  </a:lnTo>
                  <a:lnTo>
                    <a:pt x="550" y="1291"/>
                  </a:lnTo>
                  <a:lnTo>
                    <a:pt x="517" y="1283"/>
                  </a:lnTo>
                  <a:lnTo>
                    <a:pt x="487" y="1276"/>
                  </a:lnTo>
                  <a:lnTo>
                    <a:pt x="456" y="1269"/>
                  </a:lnTo>
                  <a:lnTo>
                    <a:pt x="425" y="1258"/>
                  </a:lnTo>
                  <a:lnTo>
                    <a:pt x="396" y="1245"/>
                  </a:lnTo>
                  <a:lnTo>
                    <a:pt x="368" y="1233"/>
                  </a:lnTo>
                  <a:lnTo>
                    <a:pt x="339" y="1218"/>
                  </a:lnTo>
                  <a:lnTo>
                    <a:pt x="312" y="1204"/>
                  </a:lnTo>
                  <a:lnTo>
                    <a:pt x="285" y="1186"/>
                  </a:lnTo>
                  <a:lnTo>
                    <a:pt x="259" y="1168"/>
                  </a:lnTo>
                  <a:lnTo>
                    <a:pt x="236" y="1148"/>
                  </a:lnTo>
                  <a:lnTo>
                    <a:pt x="213" y="1128"/>
                  </a:lnTo>
                  <a:lnTo>
                    <a:pt x="189" y="1107"/>
                  </a:lnTo>
                  <a:lnTo>
                    <a:pt x="167" y="1085"/>
                  </a:lnTo>
                  <a:lnTo>
                    <a:pt x="148" y="1062"/>
                  </a:lnTo>
                  <a:lnTo>
                    <a:pt x="128" y="1036"/>
                  </a:lnTo>
                  <a:lnTo>
                    <a:pt x="110" y="1011"/>
                  </a:lnTo>
                  <a:lnTo>
                    <a:pt x="94" y="984"/>
                  </a:lnTo>
                  <a:lnTo>
                    <a:pt x="77" y="957"/>
                  </a:lnTo>
                  <a:lnTo>
                    <a:pt x="63" y="930"/>
                  </a:lnTo>
                  <a:lnTo>
                    <a:pt x="50" y="901"/>
                  </a:lnTo>
                  <a:lnTo>
                    <a:pt x="39" y="870"/>
                  </a:lnTo>
                  <a:lnTo>
                    <a:pt x="29" y="842"/>
                  </a:lnTo>
                  <a:lnTo>
                    <a:pt x="20" y="811"/>
                  </a:lnTo>
                  <a:lnTo>
                    <a:pt x="12" y="778"/>
                  </a:lnTo>
                  <a:lnTo>
                    <a:pt x="7" y="746"/>
                  </a:lnTo>
                  <a:lnTo>
                    <a:pt x="3" y="714"/>
                  </a:lnTo>
                  <a:lnTo>
                    <a:pt x="0" y="681"/>
                  </a:lnTo>
                  <a:lnTo>
                    <a:pt x="0" y="649"/>
                  </a:lnTo>
                  <a:lnTo>
                    <a:pt x="0" y="614"/>
                  </a:lnTo>
                  <a:lnTo>
                    <a:pt x="3" y="582"/>
                  </a:lnTo>
                  <a:lnTo>
                    <a:pt x="7" y="549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6"/>
                  </a:lnTo>
                  <a:lnTo>
                    <a:pt x="39" y="425"/>
                  </a:lnTo>
                  <a:lnTo>
                    <a:pt x="50" y="396"/>
                  </a:lnTo>
                  <a:lnTo>
                    <a:pt x="63" y="367"/>
                  </a:lnTo>
                  <a:lnTo>
                    <a:pt x="77" y="339"/>
                  </a:lnTo>
                  <a:lnTo>
                    <a:pt x="94" y="311"/>
                  </a:lnTo>
                  <a:lnTo>
                    <a:pt x="110" y="284"/>
                  </a:lnTo>
                  <a:lnTo>
                    <a:pt x="128" y="259"/>
                  </a:lnTo>
                  <a:lnTo>
                    <a:pt x="148" y="236"/>
                  </a:lnTo>
                  <a:lnTo>
                    <a:pt x="167" y="212"/>
                  </a:lnTo>
                  <a:lnTo>
                    <a:pt x="189" y="189"/>
                  </a:lnTo>
                  <a:lnTo>
                    <a:pt x="213" y="167"/>
                  </a:lnTo>
                  <a:lnTo>
                    <a:pt x="236" y="147"/>
                  </a:lnTo>
                  <a:lnTo>
                    <a:pt x="259" y="128"/>
                  </a:lnTo>
                  <a:lnTo>
                    <a:pt x="285" y="110"/>
                  </a:lnTo>
                  <a:lnTo>
                    <a:pt x="312" y="93"/>
                  </a:lnTo>
                  <a:lnTo>
                    <a:pt x="339" y="77"/>
                  </a:lnTo>
                  <a:lnTo>
                    <a:pt x="368" y="63"/>
                  </a:lnTo>
                  <a:lnTo>
                    <a:pt x="396" y="50"/>
                  </a:lnTo>
                  <a:lnTo>
                    <a:pt x="425" y="37"/>
                  </a:lnTo>
                  <a:lnTo>
                    <a:pt x="456" y="28"/>
                  </a:lnTo>
                  <a:lnTo>
                    <a:pt x="487" y="19"/>
                  </a:lnTo>
                  <a:lnTo>
                    <a:pt x="517" y="12"/>
                  </a:lnTo>
                  <a:lnTo>
                    <a:pt x="550" y="7"/>
                  </a:lnTo>
                  <a:lnTo>
                    <a:pt x="582" y="1"/>
                  </a:lnTo>
                  <a:lnTo>
                    <a:pt x="615" y="0"/>
                  </a:lnTo>
                  <a:lnTo>
                    <a:pt x="649" y="0"/>
                  </a:lnTo>
                  <a:lnTo>
                    <a:pt x="681" y="0"/>
                  </a:lnTo>
                  <a:lnTo>
                    <a:pt x="716" y="1"/>
                  </a:lnTo>
                  <a:lnTo>
                    <a:pt x="748" y="7"/>
                  </a:lnTo>
                  <a:lnTo>
                    <a:pt x="779" y="12"/>
                  </a:lnTo>
                  <a:lnTo>
                    <a:pt x="811" y="19"/>
                  </a:lnTo>
                  <a:lnTo>
                    <a:pt x="842" y="28"/>
                  </a:lnTo>
                  <a:lnTo>
                    <a:pt x="872" y="37"/>
                  </a:lnTo>
                  <a:lnTo>
                    <a:pt x="901" y="50"/>
                  </a:lnTo>
                  <a:lnTo>
                    <a:pt x="930" y="63"/>
                  </a:lnTo>
                  <a:lnTo>
                    <a:pt x="957" y="77"/>
                  </a:lnTo>
                  <a:lnTo>
                    <a:pt x="984" y="93"/>
                  </a:lnTo>
                  <a:lnTo>
                    <a:pt x="1011" y="110"/>
                  </a:lnTo>
                  <a:lnTo>
                    <a:pt x="1037" y="128"/>
                  </a:lnTo>
                  <a:lnTo>
                    <a:pt x="1062" y="147"/>
                  </a:lnTo>
                  <a:lnTo>
                    <a:pt x="1085" y="167"/>
                  </a:lnTo>
                  <a:lnTo>
                    <a:pt x="1107" y="189"/>
                  </a:lnTo>
                  <a:lnTo>
                    <a:pt x="1129" y="212"/>
                  </a:lnTo>
                  <a:lnTo>
                    <a:pt x="1150" y="236"/>
                  </a:lnTo>
                  <a:lnTo>
                    <a:pt x="1168" y="259"/>
                  </a:lnTo>
                  <a:lnTo>
                    <a:pt x="1186" y="284"/>
                  </a:lnTo>
                  <a:lnTo>
                    <a:pt x="1204" y="311"/>
                  </a:lnTo>
                  <a:lnTo>
                    <a:pt x="1219" y="339"/>
                  </a:lnTo>
                  <a:lnTo>
                    <a:pt x="1233" y="367"/>
                  </a:lnTo>
                  <a:lnTo>
                    <a:pt x="1246" y="396"/>
                  </a:lnTo>
                  <a:lnTo>
                    <a:pt x="1258" y="425"/>
                  </a:lnTo>
                  <a:lnTo>
                    <a:pt x="1269" y="456"/>
                  </a:lnTo>
                  <a:lnTo>
                    <a:pt x="1276" y="486"/>
                  </a:lnTo>
                  <a:lnTo>
                    <a:pt x="1284" y="517"/>
                  </a:lnTo>
                  <a:lnTo>
                    <a:pt x="1291" y="549"/>
                  </a:lnTo>
                  <a:lnTo>
                    <a:pt x="1294" y="582"/>
                  </a:lnTo>
                  <a:lnTo>
                    <a:pt x="1296" y="614"/>
                  </a:lnTo>
                  <a:lnTo>
                    <a:pt x="1298" y="649"/>
                  </a:lnTo>
                  <a:close/>
                </a:path>
              </a:pathLst>
            </a:cu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4" name="Freeform 25"/>
            <p:cNvSpPr>
              <a:spLocks noChangeArrowheads="1"/>
            </p:cNvSpPr>
            <p:nvPr/>
          </p:nvSpPr>
          <p:spPr bwMode="auto">
            <a:xfrm>
              <a:off x="1449143" y="466593"/>
              <a:ext cx="135159" cy="135159"/>
            </a:xfrm>
            <a:custGeom>
              <a:avLst/>
              <a:gdLst>
                <a:gd name="T0" fmla="*/ 2147483647 w 230"/>
                <a:gd name="T1" fmla="*/ 2147483647 h 231"/>
                <a:gd name="T2" fmla="*/ 2147483647 w 230"/>
                <a:gd name="T3" fmla="*/ 2147483647 h 231"/>
                <a:gd name="T4" fmla="*/ 2147483647 w 230"/>
                <a:gd name="T5" fmla="*/ 2147483647 h 231"/>
                <a:gd name="T6" fmla="*/ 2147483647 w 230"/>
                <a:gd name="T7" fmla="*/ 2147483647 h 231"/>
                <a:gd name="T8" fmla="*/ 2147483647 w 230"/>
                <a:gd name="T9" fmla="*/ 2147483647 h 231"/>
                <a:gd name="T10" fmla="*/ 2147483647 w 230"/>
                <a:gd name="T11" fmla="*/ 2147483647 h 231"/>
                <a:gd name="T12" fmla="*/ 2147483647 w 230"/>
                <a:gd name="T13" fmla="*/ 2147483647 h 231"/>
                <a:gd name="T14" fmla="*/ 2147483647 w 230"/>
                <a:gd name="T15" fmla="*/ 2147483647 h 231"/>
                <a:gd name="T16" fmla="*/ 2147483647 w 230"/>
                <a:gd name="T17" fmla="*/ 2147483647 h 231"/>
                <a:gd name="T18" fmla="*/ 2147483647 w 230"/>
                <a:gd name="T19" fmla="*/ 2147483647 h 231"/>
                <a:gd name="T20" fmla="*/ 2147483647 w 230"/>
                <a:gd name="T21" fmla="*/ 2147483647 h 231"/>
                <a:gd name="T22" fmla="*/ 2147483647 w 230"/>
                <a:gd name="T23" fmla="*/ 2147483647 h 231"/>
                <a:gd name="T24" fmla="*/ 2147483647 w 230"/>
                <a:gd name="T25" fmla="*/ 2147483647 h 231"/>
                <a:gd name="T26" fmla="*/ 2147483647 w 230"/>
                <a:gd name="T27" fmla="*/ 2147483647 h 231"/>
                <a:gd name="T28" fmla="*/ 2147483647 w 230"/>
                <a:gd name="T29" fmla="*/ 2147483647 h 231"/>
                <a:gd name="T30" fmla="*/ 2147483647 w 230"/>
                <a:gd name="T31" fmla="*/ 2147483647 h 231"/>
                <a:gd name="T32" fmla="*/ 2147483647 w 230"/>
                <a:gd name="T33" fmla="*/ 2147483647 h 231"/>
                <a:gd name="T34" fmla="*/ 2147483647 w 230"/>
                <a:gd name="T35" fmla="*/ 2147483647 h 231"/>
                <a:gd name="T36" fmla="*/ 2147483647 w 230"/>
                <a:gd name="T37" fmla="*/ 2147483647 h 231"/>
                <a:gd name="T38" fmla="*/ 2147483647 w 230"/>
                <a:gd name="T39" fmla="*/ 2147483647 h 231"/>
                <a:gd name="T40" fmla="*/ 2147483647 w 230"/>
                <a:gd name="T41" fmla="*/ 2147483647 h 231"/>
                <a:gd name="T42" fmla="*/ 2147483647 w 230"/>
                <a:gd name="T43" fmla="*/ 2147483647 h 231"/>
                <a:gd name="T44" fmla="*/ 2147483647 w 230"/>
                <a:gd name="T45" fmla="*/ 2147483647 h 231"/>
                <a:gd name="T46" fmla="*/ 2147483647 w 230"/>
                <a:gd name="T47" fmla="*/ 2147483647 h 231"/>
                <a:gd name="T48" fmla="*/ 2147483647 w 230"/>
                <a:gd name="T49" fmla="*/ 2147483647 h 231"/>
                <a:gd name="T50" fmla="*/ 2147483647 w 230"/>
                <a:gd name="T51" fmla="*/ 2147483647 h 231"/>
                <a:gd name="T52" fmla="*/ 2147483647 w 230"/>
                <a:gd name="T53" fmla="*/ 2147483647 h 231"/>
                <a:gd name="T54" fmla="*/ 2147483647 w 230"/>
                <a:gd name="T55" fmla="*/ 2147483647 h 231"/>
                <a:gd name="T56" fmla="*/ 2147483647 w 230"/>
                <a:gd name="T57" fmla="*/ 2147483647 h 231"/>
                <a:gd name="T58" fmla="*/ 0 w 230"/>
                <a:gd name="T59" fmla="*/ 2147483647 h 231"/>
                <a:gd name="T60" fmla="*/ 0 w 230"/>
                <a:gd name="T61" fmla="*/ 2147483647 h 231"/>
                <a:gd name="T62" fmla="*/ 0 w 230"/>
                <a:gd name="T63" fmla="*/ 2147483647 h 231"/>
                <a:gd name="T64" fmla="*/ 0 w 230"/>
                <a:gd name="T65" fmla="*/ 2147483647 h 231"/>
                <a:gd name="T66" fmla="*/ 2147483647 w 230"/>
                <a:gd name="T67" fmla="*/ 2147483647 h 231"/>
                <a:gd name="T68" fmla="*/ 2147483647 w 230"/>
                <a:gd name="T69" fmla="*/ 2147483647 h 231"/>
                <a:gd name="T70" fmla="*/ 2147483647 w 230"/>
                <a:gd name="T71" fmla="*/ 2147483647 h 231"/>
                <a:gd name="T72" fmla="*/ 2147483647 w 230"/>
                <a:gd name="T73" fmla="*/ 2147483647 h 231"/>
                <a:gd name="T74" fmla="*/ 2147483647 w 230"/>
                <a:gd name="T75" fmla="*/ 2147483647 h 231"/>
                <a:gd name="T76" fmla="*/ 2147483647 w 230"/>
                <a:gd name="T77" fmla="*/ 2147483647 h 231"/>
                <a:gd name="T78" fmla="*/ 2147483647 w 230"/>
                <a:gd name="T79" fmla="*/ 2147483647 h 231"/>
                <a:gd name="T80" fmla="*/ 2147483647 w 230"/>
                <a:gd name="T81" fmla="*/ 2147483647 h 231"/>
                <a:gd name="T82" fmla="*/ 2147483647 w 230"/>
                <a:gd name="T83" fmla="*/ 2147483647 h 231"/>
                <a:gd name="T84" fmla="*/ 2147483647 w 230"/>
                <a:gd name="T85" fmla="*/ 2147483647 h 231"/>
                <a:gd name="T86" fmla="*/ 2147483647 w 230"/>
                <a:gd name="T87" fmla="*/ 2147483647 h 231"/>
                <a:gd name="T88" fmla="*/ 2147483647 w 230"/>
                <a:gd name="T89" fmla="*/ 0 h 231"/>
                <a:gd name="T90" fmla="*/ 2147483647 w 230"/>
                <a:gd name="T91" fmla="*/ 0 h 231"/>
                <a:gd name="T92" fmla="*/ 2147483647 w 230"/>
                <a:gd name="T93" fmla="*/ 0 h 231"/>
                <a:gd name="T94" fmla="*/ 2147483647 w 230"/>
                <a:gd name="T95" fmla="*/ 0 h 231"/>
                <a:gd name="T96" fmla="*/ 2147483647 w 230"/>
                <a:gd name="T97" fmla="*/ 2147483647 h 231"/>
                <a:gd name="T98" fmla="*/ 2147483647 w 230"/>
                <a:gd name="T99" fmla="*/ 2147483647 h 231"/>
                <a:gd name="T100" fmla="*/ 2147483647 w 230"/>
                <a:gd name="T101" fmla="*/ 2147483647 h 231"/>
                <a:gd name="T102" fmla="*/ 2147483647 w 230"/>
                <a:gd name="T103" fmla="*/ 2147483647 h 231"/>
                <a:gd name="T104" fmla="*/ 2147483647 w 230"/>
                <a:gd name="T105" fmla="*/ 2147483647 h 231"/>
                <a:gd name="T106" fmla="*/ 2147483647 w 230"/>
                <a:gd name="T107" fmla="*/ 2147483647 h 231"/>
                <a:gd name="T108" fmla="*/ 2147483647 w 230"/>
                <a:gd name="T109" fmla="*/ 2147483647 h 231"/>
                <a:gd name="T110" fmla="*/ 2147483647 w 230"/>
                <a:gd name="T111" fmla="*/ 2147483647 h 231"/>
                <a:gd name="T112" fmla="*/ 2147483647 w 230"/>
                <a:gd name="T113" fmla="*/ 2147483647 h 231"/>
                <a:gd name="T114" fmla="*/ 2147483647 w 230"/>
                <a:gd name="T115" fmla="*/ 2147483647 h 231"/>
                <a:gd name="T116" fmla="*/ 2147483647 w 230"/>
                <a:gd name="T117" fmla="*/ 2147483647 h 231"/>
                <a:gd name="T118" fmla="*/ 2147483647 w 230"/>
                <a:gd name="T119" fmla="*/ 2147483647 h 231"/>
                <a:gd name="T120" fmla="*/ 2147483647 w 230"/>
                <a:gd name="T121" fmla="*/ 2147483647 h 231"/>
                <a:gd name="T122" fmla="*/ 2147483647 w 230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0"/>
                <a:gd name="T187" fmla="*/ 0 h 231"/>
                <a:gd name="T188" fmla="*/ 230 w 230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0" h="231">
                  <a:moveTo>
                    <a:pt x="230" y="115"/>
                  </a:moveTo>
                  <a:lnTo>
                    <a:pt x="230" y="115"/>
                  </a:lnTo>
                  <a:lnTo>
                    <a:pt x="230" y="128"/>
                  </a:lnTo>
                  <a:lnTo>
                    <a:pt x="229" y="139"/>
                  </a:lnTo>
                  <a:lnTo>
                    <a:pt x="225" y="150"/>
                  </a:lnTo>
                  <a:lnTo>
                    <a:pt x="221" y="160"/>
                  </a:lnTo>
                  <a:lnTo>
                    <a:pt x="216" y="171"/>
                  </a:lnTo>
                  <a:lnTo>
                    <a:pt x="211" y="180"/>
                  </a:lnTo>
                  <a:lnTo>
                    <a:pt x="196" y="196"/>
                  </a:lnTo>
                  <a:lnTo>
                    <a:pt x="180" y="211"/>
                  </a:lnTo>
                  <a:lnTo>
                    <a:pt x="169" y="216"/>
                  </a:lnTo>
                  <a:lnTo>
                    <a:pt x="160" y="222"/>
                  </a:lnTo>
                  <a:lnTo>
                    <a:pt x="149" y="225"/>
                  </a:lnTo>
                  <a:lnTo>
                    <a:pt x="139" y="229"/>
                  </a:lnTo>
                  <a:lnTo>
                    <a:pt x="126" y="231"/>
                  </a:lnTo>
                  <a:lnTo>
                    <a:pt x="115" y="231"/>
                  </a:lnTo>
                  <a:lnTo>
                    <a:pt x="102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0" y="222"/>
                  </a:lnTo>
                  <a:lnTo>
                    <a:pt x="59" y="216"/>
                  </a:lnTo>
                  <a:lnTo>
                    <a:pt x="50" y="211"/>
                  </a:lnTo>
                  <a:lnTo>
                    <a:pt x="34" y="196"/>
                  </a:lnTo>
                  <a:lnTo>
                    <a:pt x="20" y="180"/>
                  </a:lnTo>
                  <a:lnTo>
                    <a:pt x="14" y="171"/>
                  </a:lnTo>
                  <a:lnTo>
                    <a:pt x="9" y="160"/>
                  </a:lnTo>
                  <a:lnTo>
                    <a:pt x="5" y="150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4"/>
                  </a:lnTo>
                  <a:lnTo>
                    <a:pt x="1" y="92"/>
                  </a:lnTo>
                  <a:lnTo>
                    <a:pt x="5" y="81"/>
                  </a:lnTo>
                  <a:lnTo>
                    <a:pt x="9" y="70"/>
                  </a:lnTo>
                  <a:lnTo>
                    <a:pt x="14" y="61"/>
                  </a:lnTo>
                  <a:lnTo>
                    <a:pt x="20" y="50"/>
                  </a:lnTo>
                  <a:lnTo>
                    <a:pt x="34" y="34"/>
                  </a:lnTo>
                  <a:lnTo>
                    <a:pt x="50" y="20"/>
                  </a:lnTo>
                  <a:lnTo>
                    <a:pt x="59" y="14"/>
                  </a:lnTo>
                  <a:lnTo>
                    <a:pt x="70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15" y="0"/>
                  </a:lnTo>
                  <a:lnTo>
                    <a:pt x="126" y="0"/>
                  </a:lnTo>
                  <a:lnTo>
                    <a:pt x="139" y="2"/>
                  </a:lnTo>
                  <a:lnTo>
                    <a:pt x="149" y="5"/>
                  </a:lnTo>
                  <a:lnTo>
                    <a:pt x="160" y="9"/>
                  </a:lnTo>
                  <a:lnTo>
                    <a:pt x="169" y="14"/>
                  </a:lnTo>
                  <a:lnTo>
                    <a:pt x="180" y="20"/>
                  </a:lnTo>
                  <a:lnTo>
                    <a:pt x="196" y="34"/>
                  </a:lnTo>
                  <a:lnTo>
                    <a:pt x="211" y="50"/>
                  </a:lnTo>
                  <a:lnTo>
                    <a:pt x="216" y="61"/>
                  </a:lnTo>
                  <a:lnTo>
                    <a:pt x="221" y="70"/>
                  </a:lnTo>
                  <a:lnTo>
                    <a:pt x="225" y="81"/>
                  </a:lnTo>
                  <a:lnTo>
                    <a:pt x="229" y="92"/>
                  </a:lnTo>
                  <a:lnTo>
                    <a:pt x="230" y="104"/>
                  </a:lnTo>
                  <a:lnTo>
                    <a:pt x="230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5" name="Freeform 26"/>
            <p:cNvSpPr>
              <a:spLocks noChangeArrowheads="1"/>
            </p:cNvSpPr>
            <p:nvPr/>
          </p:nvSpPr>
          <p:spPr bwMode="auto">
            <a:xfrm>
              <a:off x="1457370" y="450139"/>
              <a:ext cx="135159" cy="135159"/>
            </a:xfrm>
            <a:custGeom>
              <a:avLst/>
              <a:gdLst>
                <a:gd name="T0" fmla="*/ 2147483647 w 231"/>
                <a:gd name="T1" fmla="*/ 2147483647 h 231"/>
                <a:gd name="T2" fmla="*/ 2147483647 w 231"/>
                <a:gd name="T3" fmla="*/ 2147483647 h 231"/>
                <a:gd name="T4" fmla="*/ 2147483647 w 231"/>
                <a:gd name="T5" fmla="*/ 2147483647 h 231"/>
                <a:gd name="T6" fmla="*/ 2147483647 w 231"/>
                <a:gd name="T7" fmla="*/ 2147483647 h 231"/>
                <a:gd name="T8" fmla="*/ 2147483647 w 231"/>
                <a:gd name="T9" fmla="*/ 2147483647 h 231"/>
                <a:gd name="T10" fmla="*/ 2147483647 w 231"/>
                <a:gd name="T11" fmla="*/ 2147483647 h 231"/>
                <a:gd name="T12" fmla="*/ 2147483647 w 231"/>
                <a:gd name="T13" fmla="*/ 2147483647 h 231"/>
                <a:gd name="T14" fmla="*/ 2147483647 w 231"/>
                <a:gd name="T15" fmla="*/ 2147483647 h 231"/>
                <a:gd name="T16" fmla="*/ 2147483647 w 231"/>
                <a:gd name="T17" fmla="*/ 2147483647 h 231"/>
                <a:gd name="T18" fmla="*/ 2147483647 w 231"/>
                <a:gd name="T19" fmla="*/ 2147483647 h 231"/>
                <a:gd name="T20" fmla="*/ 2147483647 w 231"/>
                <a:gd name="T21" fmla="*/ 2147483647 h 231"/>
                <a:gd name="T22" fmla="*/ 2147483647 w 231"/>
                <a:gd name="T23" fmla="*/ 2147483647 h 231"/>
                <a:gd name="T24" fmla="*/ 2147483647 w 231"/>
                <a:gd name="T25" fmla="*/ 2147483647 h 231"/>
                <a:gd name="T26" fmla="*/ 2147483647 w 231"/>
                <a:gd name="T27" fmla="*/ 2147483647 h 231"/>
                <a:gd name="T28" fmla="*/ 2147483647 w 231"/>
                <a:gd name="T29" fmla="*/ 2147483647 h 231"/>
                <a:gd name="T30" fmla="*/ 2147483647 w 231"/>
                <a:gd name="T31" fmla="*/ 2147483647 h 231"/>
                <a:gd name="T32" fmla="*/ 2147483647 w 231"/>
                <a:gd name="T33" fmla="*/ 2147483647 h 231"/>
                <a:gd name="T34" fmla="*/ 2147483647 w 231"/>
                <a:gd name="T35" fmla="*/ 2147483647 h 231"/>
                <a:gd name="T36" fmla="*/ 2147483647 w 231"/>
                <a:gd name="T37" fmla="*/ 2147483647 h 231"/>
                <a:gd name="T38" fmla="*/ 2147483647 w 231"/>
                <a:gd name="T39" fmla="*/ 2147483647 h 231"/>
                <a:gd name="T40" fmla="*/ 2147483647 w 231"/>
                <a:gd name="T41" fmla="*/ 2147483647 h 231"/>
                <a:gd name="T42" fmla="*/ 2147483647 w 231"/>
                <a:gd name="T43" fmla="*/ 2147483647 h 231"/>
                <a:gd name="T44" fmla="*/ 2147483647 w 231"/>
                <a:gd name="T45" fmla="*/ 2147483647 h 231"/>
                <a:gd name="T46" fmla="*/ 2147483647 w 231"/>
                <a:gd name="T47" fmla="*/ 2147483647 h 231"/>
                <a:gd name="T48" fmla="*/ 2147483647 w 231"/>
                <a:gd name="T49" fmla="*/ 2147483647 h 231"/>
                <a:gd name="T50" fmla="*/ 2147483647 w 231"/>
                <a:gd name="T51" fmla="*/ 2147483647 h 231"/>
                <a:gd name="T52" fmla="*/ 2147483647 w 231"/>
                <a:gd name="T53" fmla="*/ 2147483647 h 231"/>
                <a:gd name="T54" fmla="*/ 2147483647 w 231"/>
                <a:gd name="T55" fmla="*/ 2147483647 h 231"/>
                <a:gd name="T56" fmla="*/ 2147483647 w 231"/>
                <a:gd name="T57" fmla="*/ 2147483647 h 231"/>
                <a:gd name="T58" fmla="*/ 0 w 231"/>
                <a:gd name="T59" fmla="*/ 2147483647 h 231"/>
                <a:gd name="T60" fmla="*/ 0 w 231"/>
                <a:gd name="T61" fmla="*/ 2147483647 h 231"/>
                <a:gd name="T62" fmla="*/ 0 w 231"/>
                <a:gd name="T63" fmla="*/ 2147483647 h 231"/>
                <a:gd name="T64" fmla="*/ 0 w 231"/>
                <a:gd name="T65" fmla="*/ 2147483647 h 231"/>
                <a:gd name="T66" fmla="*/ 2147483647 w 231"/>
                <a:gd name="T67" fmla="*/ 2147483647 h 231"/>
                <a:gd name="T68" fmla="*/ 2147483647 w 231"/>
                <a:gd name="T69" fmla="*/ 2147483647 h 231"/>
                <a:gd name="T70" fmla="*/ 2147483647 w 231"/>
                <a:gd name="T71" fmla="*/ 2147483647 h 231"/>
                <a:gd name="T72" fmla="*/ 2147483647 w 231"/>
                <a:gd name="T73" fmla="*/ 2147483647 h 231"/>
                <a:gd name="T74" fmla="*/ 2147483647 w 231"/>
                <a:gd name="T75" fmla="*/ 2147483647 h 231"/>
                <a:gd name="T76" fmla="*/ 2147483647 w 231"/>
                <a:gd name="T77" fmla="*/ 2147483647 h 231"/>
                <a:gd name="T78" fmla="*/ 2147483647 w 231"/>
                <a:gd name="T79" fmla="*/ 2147483647 h 231"/>
                <a:gd name="T80" fmla="*/ 2147483647 w 231"/>
                <a:gd name="T81" fmla="*/ 2147483647 h 231"/>
                <a:gd name="T82" fmla="*/ 2147483647 w 231"/>
                <a:gd name="T83" fmla="*/ 2147483647 h 231"/>
                <a:gd name="T84" fmla="*/ 2147483647 w 231"/>
                <a:gd name="T85" fmla="*/ 2147483647 h 231"/>
                <a:gd name="T86" fmla="*/ 2147483647 w 231"/>
                <a:gd name="T87" fmla="*/ 2147483647 h 231"/>
                <a:gd name="T88" fmla="*/ 2147483647 w 231"/>
                <a:gd name="T89" fmla="*/ 0 h 231"/>
                <a:gd name="T90" fmla="*/ 2147483647 w 231"/>
                <a:gd name="T91" fmla="*/ 0 h 231"/>
                <a:gd name="T92" fmla="*/ 2147483647 w 231"/>
                <a:gd name="T93" fmla="*/ 0 h 231"/>
                <a:gd name="T94" fmla="*/ 2147483647 w 231"/>
                <a:gd name="T95" fmla="*/ 0 h 231"/>
                <a:gd name="T96" fmla="*/ 2147483647 w 231"/>
                <a:gd name="T97" fmla="*/ 2147483647 h 231"/>
                <a:gd name="T98" fmla="*/ 2147483647 w 231"/>
                <a:gd name="T99" fmla="*/ 2147483647 h 231"/>
                <a:gd name="T100" fmla="*/ 2147483647 w 231"/>
                <a:gd name="T101" fmla="*/ 2147483647 h 231"/>
                <a:gd name="T102" fmla="*/ 2147483647 w 231"/>
                <a:gd name="T103" fmla="*/ 2147483647 h 231"/>
                <a:gd name="T104" fmla="*/ 2147483647 w 231"/>
                <a:gd name="T105" fmla="*/ 2147483647 h 231"/>
                <a:gd name="T106" fmla="*/ 2147483647 w 231"/>
                <a:gd name="T107" fmla="*/ 2147483647 h 231"/>
                <a:gd name="T108" fmla="*/ 2147483647 w 231"/>
                <a:gd name="T109" fmla="*/ 2147483647 h 231"/>
                <a:gd name="T110" fmla="*/ 2147483647 w 231"/>
                <a:gd name="T111" fmla="*/ 2147483647 h 231"/>
                <a:gd name="T112" fmla="*/ 2147483647 w 231"/>
                <a:gd name="T113" fmla="*/ 2147483647 h 231"/>
                <a:gd name="T114" fmla="*/ 2147483647 w 231"/>
                <a:gd name="T115" fmla="*/ 2147483647 h 231"/>
                <a:gd name="T116" fmla="*/ 2147483647 w 231"/>
                <a:gd name="T117" fmla="*/ 2147483647 h 231"/>
                <a:gd name="T118" fmla="*/ 2147483647 w 231"/>
                <a:gd name="T119" fmla="*/ 2147483647 h 231"/>
                <a:gd name="T120" fmla="*/ 2147483647 w 231"/>
                <a:gd name="T121" fmla="*/ 2147483647 h 231"/>
                <a:gd name="T122" fmla="*/ 2147483647 w 231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231"/>
                <a:gd name="T188" fmla="*/ 231 w 231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231">
                  <a:moveTo>
                    <a:pt x="231" y="115"/>
                  </a:moveTo>
                  <a:lnTo>
                    <a:pt x="231" y="115"/>
                  </a:lnTo>
                  <a:lnTo>
                    <a:pt x="231" y="128"/>
                  </a:lnTo>
                  <a:lnTo>
                    <a:pt x="229" y="139"/>
                  </a:lnTo>
                  <a:lnTo>
                    <a:pt x="225" y="150"/>
                  </a:lnTo>
                  <a:lnTo>
                    <a:pt x="222" y="161"/>
                  </a:lnTo>
                  <a:lnTo>
                    <a:pt x="216" y="171"/>
                  </a:lnTo>
                  <a:lnTo>
                    <a:pt x="211" y="180"/>
                  </a:lnTo>
                  <a:lnTo>
                    <a:pt x="197" y="197"/>
                  </a:lnTo>
                  <a:lnTo>
                    <a:pt x="180" y="211"/>
                  </a:lnTo>
                  <a:lnTo>
                    <a:pt x="170" y="216"/>
                  </a:lnTo>
                  <a:lnTo>
                    <a:pt x="161" y="222"/>
                  </a:lnTo>
                  <a:lnTo>
                    <a:pt x="150" y="225"/>
                  </a:lnTo>
                  <a:lnTo>
                    <a:pt x="139" y="229"/>
                  </a:lnTo>
                  <a:lnTo>
                    <a:pt x="126" y="231"/>
                  </a:lnTo>
                  <a:lnTo>
                    <a:pt x="116" y="231"/>
                  </a:lnTo>
                  <a:lnTo>
                    <a:pt x="103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0" y="222"/>
                  </a:lnTo>
                  <a:lnTo>
                    <a:pt x="60" y="216"/>
                  </a:lnTo>
                  <a:lnTo>
                    <a:pt x="51" y="211"/>
                  </a:lnTo>
                  <a:lnTo>
                    <a:pt x="34" y="197"/>
                  </a:lnTo>
                  <a:lnTo>
                    <a:pt x="20" y="180"/>
                  </a:lnTo>
                  <a:lnTo>
                    <a:pt x="15" y="171"/>
                  </a:lnTo>
                  <a:lnTo>
                    <a:pt x="9" y="161"/>
                  </a:lnTo>
                  <a:lnTo>
                    <a:pt x="6" y="150"/>
                  </a:lnTo>
                  <a:lnTo>
                    <a:pt x="2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6" y="81"/>
                  </a:lnTo>
                  <a:lnTo>
                    <a:pt x="9" y="70"/>
                  </a:lnTo>
                  <a:lnTo>
                    <a:pt x="15" y="61"/>
                  </a:lnTo>
                  <a:lnTo>
                    <a:pt x="20" y="51"/>
                  </a:lnTo>
                  <a:lnTo>
                    <a:pt x="34" y="34"/>
                  </a:lnTo>
                  <a:lnTo>
                    <a:pt x="51" y="20"/>
                  </a:lnTo>
                  <a:lnTo>
                    <a:pt x="60" y="14"/>
                  </a:lnTo>
                  <a:lnTo>
                    <a:pt x="70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6" y="0"/>
                  </a:lnTo>
                  <a:lnTo>
                    <a:pt x="139" y="2"/>
                  </a:lnTo>
                  <a:lnTo>
                    <a:pt x="150" y="5"/>
                  </a:lnTo>
                  <a:lnTo>
                    <a:pt x="161" y="9"/>
                  </a:lnTo>
                  <a:lnTo>
                    <a:pt x="170" y="14"/>
                  </a:lnTo>
                  <a:lnTo>
                    <a:pt x="180" y="20"/>
                  </a:lnTo>
                  <a:lnTo>
                    <a:pt x="197" y="34"/>
                  </a:lnTo>
                  <a:lnTo>
                    <a:pt x="211" y="51"/>
                  </a:lnTo>
                  <a:lnTo>
                    <a:pt x="216" y="61"/>
                  </a:lnTo>
                  <a:lnTo>
                    <a:pt x="222" y="70"/>
                  </a:lnTo>
                  <a:lnTo>
                    <a:pt x="225" y="81"/>
                  </a:lnTo>
                  <a:lnTo>
                    <a:pt x="229" y="92"/>
                  </a:lnTo>
                  <a:lnTo>
                    <a:pt x="231" y="105"/>
                  </a:lnTo>
                  <a:lnTo>
                    <a:pt x="231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6" name="Freeform 27"/>
            <p:cNvSpPr>
              <a:spLocks noChangeArrowheads="1"/>
            </p:cNvSpPr>
            <p:nvPr/>
          </p:nvSpPr>
          <p:spPr bwMode="auto">
            <a:xfrm>
              <a:off x="1881653" y="450139"/>
              <a:ext cx="135159" cy="135159"/>
            </a:xfrm>
            <a:custGeom>
              <a:avLst/>
              <a:gdLst>
                <a:gd name="T0" fmla="*/ 2147483647 w 231"/>
                <a:gd name="T1" fmla="*/ 2147483647 h 231"/>
                <a:gd name="T2" fmla="*/ 2147483647 w 231"/>
                <a:gd name="T3" fmla="*/ 2147483647 h 231"/>
                <a:gd name="T4" fmla="*/ 2147483647 w 231"/>
                <a:gd name="T5" fmla="*/ 2147483647 h 231"/>
                <a:gd name="T6" fmla="*/ 2147483647 w 231"/>
                <a:gd name="T7" fmla="*/ 2147483647 h 231"/>
                <a:gd name="T8" fmla="*/ 2147483647 w 231"/>
                <a:gd name="T9" fmla="*/ 2147483647 h 231"/>
                <a:gd name="T10" fmla="*/ 2147483647 w 231"/>
                <a:gd name="T11" fmla="*/ 2147483647 h 231"/>
                <a:gd name="T12" fmla="*/ 2147483647 w 231"/>
                <a:gd name="T13" fmla="*/ 2147483647 h 231"/>
                <a:gd name="T14" fmla="*/ 2147483647 w 231"/>
                <a:gd name="T15" fmla="*/ 2147483647 h 231"/>
                <a:gd name="T16" fmla="*/ 2147483647 w 231"/>
                <a:gd name="T17" fmla="*/ 2147483647 h 231"/>
                <a:gd name="T18" fmla="*/ 2147483647 w 231"/>
                <a:gd name="T19" fmla="*/ 2147483647 h 231"/>
                <a:gd name="T20" fmla="*/ 2147483647 w 231"/>
                <a:gd name="T21" fmla="*/ 2147483647 h 231"/>
                <a:gd name="T22" fmla="*/ 2147483647 w 231"/>
                <a:gd name="T23" fmla="*/ 2147483647 h 231"/>
                <a:gd name="T24" fmla="*/ 2147483647 w 231"/>
                <a:gd name="T25" fmla="*/ 2147483647 h 231"/>
                <a:gd name="T26" fmla="*/ 2147483647 w 231"/>
                <a:gd name="T27" fmla="*/ 2147483647 h 231"/>
                <a:gd name="T28" fmla="*/ 2147483647 w 231"/>
                <a:gd name="T29" fmla="*/ 2147483647 h 231"/>
                <a:gd name="T30" fmla="*/ 2147483647 w 231"/>
                <a:gd name="T31" fmla="*/ 2147483647 h 231"/>
                <a:gd name="T32" fmla="*/ 2147483647 w 231"/>
                <a:gd name="T33" fmla="*/ 2147483647 h 231"/>
                <a:gd name="T34" fmla="*/ 2147483647 w 231"/>
                <a:gd name="T35" fmla="*/ 2147483647 h 231"/>
                <a:gd name="T36" fmla="*/ 2147483647 w 231"/>
                <a:gd name="T37" fmla="*/ 2147483647 h 231"/>
                <a:gd name="T38" fmla="*/ 2147483647 w 231"/>
                <a:gd name="T39" fmla="*/ 2147483647 h 231"/>
                <a:gd name="T40" fmla="*/ 2147483647 w 231"/>
                <a:gd name="T41" fmla="*/ 2147483647 h 231"/>
                <a:gd name="T42" fmla="*/ 2147483647 w 231"/>
                <a:gd name="T43" fmla="*/ 2147483647 h 231"/>
                <a:gd name="T44" fmla="*/ 2147483647 w 231"/>
                <a:gd name="T45" fmla="*/ 2147483647 h 231"/>
                <a:gd name="T46" fmla="*/ 2147483647 w 231"/>
                <a:gd name="T47" fmla="*/ 2147483647 h 231"/>
                <a:gd name="T48" fmla="*/ 2147483647 w 231"/>
                <a:gd name="T49" fmla="*/ 2147483647 h 231"/>
                <a:gd name="T50" fmla="*/ 2147483647 w 231"/>
                <a:gd name="T51" fmla="*/ 2147483647 h 231"/>
                <a:gd name="T52" fmla="*/ 2147483647 w 231"/>
                <a:gd name="T53" fmla="*/ 2147483647 h 231"/>
                <a:gd name="T54" fmla="*/ 2147483647 w 231"/>
                <a:gd name="T55" fmla="*/ 2147483647 h 231"/>
                <a:gd name="T56" fmla="*/ 2147483647 w 231"/>
                <a:gd name="T57" fmla="*/ 2147483647 h 231"/>
                <a:gd name="T58" fmla="*/ 0 w 231"/>
                <a:gd name="T59" fmla="*/ 2147483647 h 231"/>
                <a:gd name="T60" fmla="*/ 0 w 231"/>
                <a:gd name="T61" fmla="*/ 2147483647 h 231"/>
                <a:gd name="T62" fmla="*/ 0 w 231"/>
                <a:gd name="T63" fmla="*/ 2147483647 h 231"/>
                <a:gd name="T64" fmla="*/ 0 w 231"/>
                <a:gd name="T65" fmla="*/ 2147483647 h 231"/>
                <a:gd name="T66" fmla="*/ 2147483647 w 231"/>
                <a:gd name="T67" fmla="*/ 2147483647 h 231"/>
                <a:gd name="T68" fmla="*/ 2147483647 w 231"/>
                <a:gd name="T69" fmla="*/ 2147483647 h 231"/>
                <a:gd name="T70" fmla="*/ 2147483647 w 231"/>
                <a:gd name="T71" fmla="*/ 2147483647 h 231"/>
                <a:gd name="T72" fmla="*/ 2147483647 w 231"/>
                <a:gd name="T73" fmla="*/ 2147483647 h 231"/>
                <a:gd name="T74" fmla="*/ 2147483647 w 231"/>
                <a:gd name="T75" fmla="*/ 2147483647 h 231"/>
                <a:gd name="T76" fmla="*/ 2147483647 w 231"/>
                <a:gd name="T77" fmla="*/ 2147483647 h 231"/>
                <a:gd name="T78" fmla="*/ 2147483647 w 231"/>
                <a:gd name="T79" fmla="*/ 2147483647 h 231"/>
                <a:gd name="T80" fmla="*/ 2147483647 w 231"/>
                <a:gd name="T81" fmla="*/ 2147483647 h 231"/>
                <a:gd name="T82" fmla="*/ 2147483647 w 231"/>
                <a:gd name="T83" fmla="*/ 2147483647 h 231"/>
                <a:gd name="T84" fmla="*/ 2147483647 w 231"/>
                <a:gd name="T85" fmla="*/ 2147483647 h 231"/>
                <a:gd name="T86" fmla="*/ 2147483647 w 231"/>
                <a:gd name="T87" fmla="*/ 2147483647 h 231"/>
                <a:gd name="T88" fmla="*/ 2147483647 w 231"/>
                <a:gd name="T89" fmla="*/ 0 h 231"/>
                <a:gd name="T90" fmla="*/ 2147483647 w 231"/>
                <a:gd name="T91" fmla="*/ 0 h 231"/>
                <a:gd name="T92" fmla="*/ 2147483647 w 231"/>
                <a:gd name="T93" fmla="*/ 0 h 231"/>
                <a:gd name="T94" fmla="*/ 2147483647 w 231"/>
                <a:gd name="T95" fmla="*/ 0 h 231"/>
                <a:gd name="T96" fmla="*/ 2147483647 w 231"/>
                <a:gd name="T97" fmla="*/ 2147483647 h 231"/>
                <a:gd name="T98" fmla="*/ 2147483647 w 231"/>
                <a:gd name="T99" fmla="*/ 2147483647 h 231"/>
                <a:gd name="T100" fmla="*/ 2147483647 w 231"/>
                <a:gd name="T101" fmla="*/ 2147483647 h 231"/>
                <a:gd name="T102" fmla="*/ 2147483647 w 231"/>
                <a:gd name="T103" fmla="*/ 2147483647 h 231"/>
                <a:gd name="T104" fmla="*/ 2147483647 w 231"/>
                <a:gd name="T105" fmla="*/ 2147483647 h 231"/>
                <a:gd name="T106" fmla="*/ 2147483647 w 231"/>
                <a:gd name="T107" fmla="*/ 2147483647 h 231"/>
                <a:gd name="T108" fmla="*/ 2147483647 w 231"/>
                <a:gd name="T109" fmla="*/ 2147483647 h 231"/>
                <a:gd name="T110" fmla="*/ 2147483647 w 231"/>
                <a:gd name="T111" fmla="*/ 2147483647 h 231"/>
                <a:gd name="T112" fmla="*/ 2147483647 w 231"/>
                <a:gd name="T113" fmla="*/ 2147483647 h 231"/>
                <a:gd name="T114" fmla="*/ 2147483647 w 231"/>
                <a:gd name="T115" fmla="*/ 2147483647 h 231"/>
                <a:gd name="T116" fmla="*/ 2147483647 w 231"/>
                <a:gd name="T117" fmla="*/ 2147483647 h 231"/>
                <a:gd name="T118" fmla="*/ 2147483647 w 231"/>
                <a:gd name="T119" fmla="*/ 2147483647 h 231"/>
                <a:gd name="T120" fmla="*/ 2147483647 w 231"/>
                <a:gd name="T121" fmla="*/ 2147483647 h 231"/>
                <a:gd name="T122" fmla="*/ 2147483647 w 231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231"/>
                <a:gd name="T188" fmla="*/ 231 w 231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231">
                  <a:moveTo>
                    <a:pt x="231" y="115"/>
                  </a:moveTo>
                  <a:lnTo>
                    <a:pt x="231" y="115"/>
                  </a:lnTo>
                  <a:lnTo>
                    <a:pt x="231" y="128"/>
                  </a:lnTo>
                  <a:lnTo>
                    <a:pt x="229" y="139"/>
                  </a:lnTo>
                  <a:lnTo>
                    <a:pt x="226" y="150"/>
                  </a:lnTo>
                  <a:lnTo>
                    <a:pt x="222" y="161"/>
                  </a:lnTo>
                  <a:lnTo>
                    <a:pt x="217" y="171"/>
                  </a:lnTo>
                  <a:lnTo>
                    <a:pt x="211" y="180"/>
                  </a:lnTo>
                  <a:lnTo>
                    <a:pt x="197" y="197"/>
                  </a:lnTo>
                  <a:lnTo>
                    <a:pt x="181" y="211"/>
                  </a:lnTo>
                  <a:lnTo>
                    <a:pt x="170" y="216"/>
                  </a:lnTo>
                  <a:lnTo>
                    <a:pt x="161" y="222"/>
                  </a:lnTo>
                  <a:lnTo>
                    <a:pt x="150" y="225"/>
                  </a:lnTo>
                  <a:lnTo>
                    <a:pt x="139" y="229"/>
                  </a:lnTo>
                  <a:lnTo>
                    <a:pt x="127" y="231"/>
                  </a:lnTo>
                  <a:lnTo>
                    <a:pt x="116" y="231"/>
                  </a:lnTo>
                  <a:lnTo>
                    <a:pt x="103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1" y="222"/>
                  </a:lnTo>
                  <a:lnTo>
                    <a:pt x="60" y="216"/>
                  </a:lnTo>
                  <a:lnTo>
                    <a:pt x="51" y="211"/>
                  </a:lnTo>
                  <a:lnTo>
                    <a:pt x="35" y="197"/>
                  </a:lnTo>
                  <a:lnTo>
                    <a:pt x="20" y="180"/>
                  </a:lnTo>
                  <a:lnTo>
                    <a:pt x="15" y="171"/>
                  </a:lnTo>
                  <a:lnTo>
                    <a:pt x="9" y="161"/>
                  </a:lnTo>
                  <a:lnTo>
                    <a:pt x="6" y="150"/>
                  </a:lnTo>
                  <a:lnTo>
                    <a:pt x="2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6" y="81"/>
                  </a:lnTo>
                  <a:lnTo>
                    <a:pt x="9" y="70"/>
                  </a:lnTo>
                  <a:lnTo>
                    <a:pt x="15" y="61"/>
                  </a:lnTo>
                  <a:lnTo>
                    <a:pt x="20" y="51"/>
                  </a:lnTo>
                  <a:lnTo>
                    <a:pt x="35" y="34"/>
                  </a:lnTo>
                  <a:lnTo>
                    <a:pt x="51" y="20"/>
                  </a:lnTo>
                  <a:lnTo>
                    <a:pt x="60" y="14"/>
                  </a:lnTo>
                  <a:lnTo>
                    <a:pt x="71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7" y="0"/>
                  </a:lnTo>
                  <a:lnTo>
                    <a:pt x="139" y="2"/>
                  </a:lnTo>
                  <a:lnTo>
                    <a:pt x="150" y="5"/>
                  </a:lnTo>
                  <a:lnTo>
                    <a:pt x="161" y="9"/>
                  </a:lnTo>
                  <a:lnTo>
                    <a:pt x="170" y="14"/>
                  </a:lnTo>
                  <a:lnTo>
                    <a:pt x="181" y="20"/>
                  </a:lnTo>
                  <a:lnTo>
                    <a:pt x="197" y="34"/>
                  </a:lnTo>
                  <a:lnTo>
                    <a:pt x="211" y="51"/>
                  </a:lnTo>
                  <a:lnTo>
                    <a:pt x="217" y="61"/>
                  </a:lnTo>
                  <a:lnTo>
                    <a:pt x="222" y="70"/>
                  </a:lnTo>
                  <a:lnTo>
                    <a:pt x="226" y="81"/>
                  </a:lnTo>
                  <a:lnTo>
                    <a:pt x="229" y="92"/>
                  </a:lnTo>
                  <a:lnTo>
                    <a:pt x="231" y="105"/>
                  </a:lnTo>
                  <a:lnTo>
                    <a:pt x="231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7" name="Freeform 28"/>
            <p:cNvSpPr>
              <a:spLocks noChangeArrowheads="1"/>
            </p:cNvSpPr>
            <p:nvPr/>
          </p:nvSpPr>
          <p:spPr bwMode="auto">
            <a:xfrm>
              <a:off x="2498684" y="135159"/>
              <a:ext cx="762769" cy="762769"/>
            </a:xfrm>
            <a:custGeom>
              <a:avLst/>
              <a:gdLst>
                <a:gd name="T0" fmla="*/ 2147483647 w 1298"/>
                <a:gd name="T1" fmla="*/ 2147483647 h 1298"/>
                <a:gd name="T2" fmla="*/ 2147483647 w 1298"/>
                <a:gd name="T3" fmla="*/ 2147483647 h 1298"/>
                <a:gd name="T4" fmla="*/ 2147483647 w 1298"/>
                <a:gd name="T5" fmla="*/ 2147483647 h 1298"/>
                <a:gd name="T6" fmla="*/ 2147483647 w 1298"/>
                <a:gd name="T7" fmla="*/ 2147483647 h 1298"/>
                <a:gd name="T8" fmla="*/ 2147483647 w 1298"/>
                <a:gd name="T9" fmla="*/ 2147483647 h 1298"/>
                <a:gd name="T10" fmla="*/ 2147483647 w 1298"/>
                <a:gd name="T11" fmla="*/ 2147483647 h 1298"/>
                <a:gd name="T12" fmla="*/ 2147483647 w 1298"/>
                <a:gd name="T13" fmla="*/ 2147483647 h 1298"/>
                <a:gd name="T14" fmla="*/ 2147483647 w 1298"/>
                <a:gd name="T15" fmla="*/ 2147483647 h 1298"/>
                <a:gd name="T16" fmla="*/ 2147483647 w 1298"/>
                <a:gd name="T17" fmla="*/ 2147483647 h 1298"/>
                <a:gd name="T18" fmla="*/ 2147483647 w 1298"/>
                <a:gd name="T19" fmla="*/ 2147483647 h 1298"/>
                <a:gd name="T20" fmla="*/ 2147483647 w 1298"/>
                <a:gd name="T21" fmla="*/ 2147483647 h 1298"/>
                <a:gd name="T22" fmla="*/ 2147483647 w 1298"/>
                <a:gd name="T23" fmla="*/ 2147483647 h 1298"/>
                <a:gd name="T24" fmla="*/ 2147483647 w 1298"/>
                <a:gd name="T25" fmla="*/ 2147483647 h 1298"/>
                <a:gd name="T26" fmla="*/ 2147483647 w 1298"/>
                <a:gd name="T27" fmla="*/ 2147483647 h 1298"/>
                <a:gd name="T28" fmla="*/ 2147483647 w 1298"/>
                <a:gd name="T29" fmla="*/ 2147483647 h 1298"/>
                <a:gd name="T30" fmla="*/ 2147483647 w 1298"/>
                <a:gd name="T31" fmla="*/ 2147483647 h 1298"/>
                <a:gd name="T32" fmla="*/ 2147483647 w 1298"/>
                <a:gd name="T33" fmla="*/ 2147483647 h 1298"/>
                <a:gd name="T34" fmla="*/ 2147483647 w 1298"/>
                <a:gd name="T35" fmla="*/ 2147483647 h 1298"/>
                <a:gd name="T36" fmla="*/ 2147483647 w 1298"/>
                <a:gd name="T37" fmla="*/ 2147483647 h 1298"/>
                <a:gd name="T38" fmla="*/ 2147483647 w 1298"/>
                <a:gd name="T39" fmla="*/ 2147483647 h 1298"/>
                <a:gd name="T40" fmla="*/ 2147483647 w 1298"/>
                <a:gd name="T41" fmla="*/ 2147483647 h 1298"/>
                <a:gd name="T42" fmla="*/ 0 w 1298"/>
                <a:gd name="T43" fmla="*/ 2147483647 h 1298"/>
                <a:gd name="T44" fmla="*/ 0 w 1298"/>
                <a:gd name="T45" fmla="*/ 2147483647 h 1298"/>
                <a:gd name="T46" fmla="*/ 2147483647 w 1298"/>
                <a:gd name="T47" fmla="*/ 2147483647 h 1298"/>
                <a:gd name="T48" fmla="*/ 2147483647 w 1298"/>
                <a:gd name="T49" fmla="*/ 2147483647 h 1298"/>
                <a:gd name="T50" fmla="*/ 2147483647 w 1298"/>
                <a:gd name="T51" fmla="*/ 2147483647 h 1298"/>
                <a:gd name="T52" fmla="*/ 2147483647 w 1298"/>
                <a:gd name="T53" fmla="*/ 2147483647 h 1298"/>
                <a:gd name="T54" fmla="*/ 2147483647 w 1298"/>
                <a:gd name="T55" fmla="*/ 2147483647 h 1298"/>
                <a:gd name="T56" fmla="*/ 2147483647 w 1298"/>
                <a:gd name="T57" fmla="*/ 2147483647 h 1298"/>
                <a:gd name="T58" fmla="*/ 2147483647 w 1298"/>
                <a:gd name="T59" fmla="*/ 2147483647 h 1298"/>
                <a:gd name="T60" fmla="*/ 2147483647 w 1298"/>
                <a:gd name="T61" fmla="*/ 2147483647 h 1298"/>
                <a:gd name="T62" fmla="*/ 2147483647 w 1298"/>
                <a:gd name="T63" fmla="*/ 2147483647 h 1298"/>
                <a:gd name="T64" fmla="*/ 2147483647 w 1298"/>
                <a:gd name="T65" fmla="*/ 0 h 1298"/>
                <a:gd name="T66" fmla="*/ 2147483647 w 1298"/>
                <a:gd name="T67" fmla="*/ 0 h 1298"/>
                <a:gd name="T68" fmla="*/ 2147483647 w 1298"/>
                <a:gd name="T69" fmla="*/ 2147483647 h 1298"/>
                <a:gd name="T70" fmla="*/ 2147483647 w 1298"/>
                <a:gd name="T71" fmla="*/ 2147483647 h 1298"/>
                <a:gd name="T72" fmla="*/ 2147483647 w 1298"/>
                <a:gd name="T73" fmla="*/ 2147483647 h 1298"/>
                <a:gd name="T74" fmla="*/ 2147483647 w 1298"/>
                <a:gd name="T75" fmla="*/ 2147483647 h 1298"/>
                <a:gd name="T76" fmla="*/ 2147483647 w 1298"/>
                <a:gd name="T77" fmla="*/ 2147483647 h 1298"/>
                <a:gd name="T78" fmla="*/ 2147483647 w 1298"/>
                <a:gd name="T79" fmla="*/ 2147483647 h 1298"/>
                <a:gd name="T80" fmla="*/ 2147483647 w 1298"/>
                <a:gd name="T81" fmla="*/ 2147483647 h 1298"/>
                <a:gd name="T82" fmla="*/ 2147483647 w 1298"/>
                <a:gd name="T83" fmla="*/ 2147483647 h 1298"/>
                <a:gd name="T84" fmla="*/ 2147483647 w 1298"/>
                <a:gd name="T85" fmla="*/ 2147483647 h 1298"/>
                <a:gd name="T86" fmla="*/ 2147483647 w 1298"/>
                <a:gd name="T87" fmla="*/ 2147483647 h 129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98"/>
                <a:gd name="T133" fmla="*/ 0 h 1298"/>
                <a:gd name="T134" fmla="*/ 1298 w 1298"/>
                <a:gd name="T135" fmla="*/ 1298 h 129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98" h="1298">
                  <a:moveTo>
                    <a:pt x="1298" y="649"/>
                  </a:moveTo>
                  <a:lnTo>
                    <a:pt x="1298" y="649"/>
                  </a:lnTo>
                  <a:lnTo>
                    <a:pt x="1296" y="681"/>
                  </a:lnTo>
                  <a:lnTo>
                    <a:pt x="1294" y="714"/>
                  </a:lnTo>
                  <a:lnTo>
                    <a:pt x="1291" y="746"/>
                  </a:lnTo>
                  <a:lnTo>
                    <a:pt x="1283" y="778"/>
                  </a:lnTo>
                  <a:lnTo>
                    <a:pt x="1276" y="811"/>
                  </a:lnTo>
                  <a:lnTo>
                    <a:pt x="1269" y="842"/>
                  </a:lnTo>
                  <a:lnTo>
                    <a:pt x="1258" y="870"/>
                  </a:lnTo>
                  <a:lnTo>
                    <a:pt x="1245" y="901"/>
                  </a:lnTo>
                  <a:lnTo>
                    <a:pt x="1233" y="930"/>
                  </a:lnTo>
                  <a:lnTo>
                    <a:pt x="1218" y="957"/>
                  </a:lnTo>
                  <a:lnTo>
                    <a:pt x="1204" y="984"/>
                  </a:lnTo>
                  <a:lnTo>
                    <a:pt x="1186" y="1011"/>
                  </a:lnTo>
                  <a:lnTo>
                    <a:pt x="1168" y="1036"/>
                  </a:lnTo>
                  <a:lnTo>
                    <a:pt x="1150" y="1062"/>
                  </a:lnTo>
                  <a:lnTo>
                    <a:pt x="1128" y="1085"/>
                  </a:lnTo>
                  <a:lnTo>
                    <a:pt x="1107" y="1107"/>
                  </a:lnTo>
                  <a:lnTo>
                    <a:pt x="1085" y="1128"/>
                  </a:lnTo>
                  <a:lnTo>
                    <a:pt x="1062" y="1148"/>
                  </a:lnTo>
                  <a:lnTo>
                    <a:pt x="1036" y="1168"/>
                  </a:lnTo>
                  <a:lnTo>
                    <a:pt x="1011" y="1186"/>
                  </a:lnTo>
                  <a:lnTo>
                    <a:pt x="984" y="1204"/>
                  </a:lnTo>
                  <a:lnTo>
                    <a:pt x="957" y="1218"/>
                  </a:lnTo>
                  <a:lnTo>
                    <a:pt x="930" y="1233"/>
                  </a:lnTo>
                  <a:lnTo>
                    <a:pt x="901" y="1245"/>
                  </a:lnTo>
                  <a:lnTo>
                    <a:pt x="872" y="1258"/>
                  </a:lnTo>
                  <a:lnTo>
                    <a:pt x="842" y="1269"/>
                  </a:lnTo>
                  <a:lnTo>
                    <a:pt x="811" y="1276"/>
                  </a:lnTo>
                  <a:lnTo>
                    <a:pt x="778" y="1283"/>
                  </a:lnTo>
                  <a:lnTo>
                    <a:pt x="748" y="1291"/>
                  </a:lnTo>
                  <a:lnTo>
                    <a:pt x="715" y="1294"/>
                  </a:lnTo>
                  <a:lnTo>
                    <a:pt x="681" y="1296"/>
                  </a:lnTo>
                  <a:lnTo>
                    <a:pt x="649" y="1298"/>
                  </a:lnTo>
                  <a:lnTo>
                    <a:pt x="614" y="1296"/>
                  </a:lnTo>
                  <a:lnTo>
                    <a:pt x="582" y="1294"/>
                  </a:lnTo>
                  <a:lnTo>
                    <a:pt x="549" y="1291"/>
                  </a:lnTo>
                  <a:lnTo>
                    <a:pt x="517" y="1283"/>
                  </a:lnTo>
                  <a:lnTo>
                    <a:pt x="486" y="1276"/>
                  </a:lnTo>
                  <a:lnTo>
                    <a:pt x="456" y="1269"/>
                  </a:lnTo>
                  <a:lnTo>
                    <a:pt x="425" y="1258"/>
                  </a:lnTo>
                  <a:lnTo>
                    <a:pt x="396" y="1245"/>
                  </a:lnTo>
                  <a:lnTo>
                    <a:pt x="367" y="1233"/>
                  </a:lnTo>
                  <a:lnTo>
                    <a:pt x="339" y="1218"/>
                  </a:lnTo>
                  <a:lnTo>
                    <a:pt x="311" y="1204"/>
                  </a:lnTo>
                  <a:lnTo>
                    <a:pt x="284" y="1186"/>
                  </a:lnTo>
                  <a:lnTo>
                    <a:pt x="259" y="1168"/>
                  </a:lnTo>
                  <a:lnTo>
                    <a:pt x="236" y="1148"/>
                  </a:lnTo>
                  <a:lnTo>
                    <a:pt x="212" y="1128"/>
                  </a:lnTo>
                  <a:lnTo>
                    <a:pt x="189" y="1107"/>
                  </a:lnTo>
                  <a:lnTo>
                    <a:pt x="167" y="1085"/>
                  </a:lnTo>
                  <a:lnTo>
                    <a:pt x="147" y="1062"/>
                  </a:lnTo>
                  <a:lnTo>
                    <a:pt x="128" y="1036"/>
                  </a:lnTo>
                  <a:lnTo>
                    <a:pt x="110" y="1011"/>
                  </a:lnTo>
                  <a:lnTo>
                    <a:pt x="93" y="984"/>
                  </a:lnTo>
                  <a:lnTo>
                    <a:pt x="77" y="957"/>
                  </a:lnTo>
                  <a:lnTo>
                    <a:pt x="63" y="930"/>
                  </a:lnTo>
                  <a:lnTo>
                    <a:pt x="50" y="901"/>
                  </a:lnTo>
                  <a:lnTo>
                    <a:pt x="39" y="870"/>
                  </a:lnTo>
                  <a:lnTo>
                    <a:pt x="28" y="842"/>
                  </a:lnTo>
                  <a:lnTo>
                    <a:pt x="19" y="811"/>
                  </a:lnTo>
                  <a:lnTo>
                    <a:pt x="12" y="778"/>
                  </a:lnTo>
                  <a:lnTo>
                    <a:pt x="7" y="746"/>
                  </a:lnTo>
                  <a:lnTo>
                    <a:pt x="3" y="714"/>
                  </a:lnTo>
                  <a:lnTo>
                    <a:pt x="0" y="681"/>
                  </a:lnTo>
                  <a:lnTo>
                    <a:pt x="0" y="649"/>
                  </a:lnTo>
                  <a:lnTo>
                    <a:pt x="0" y="614"/>
                  </a:lnTo>
                  <a:lnTo>
                    <a:pt x="3" y="582"/>
                  </a:lnTo>
                  <a:lnTo>
                    <a:pt x="7" y="549"/>
                  </a:lnTo>
                  <a:lnTo>
                    <a:pt x="12" y="517"/>
                  </a:lnTo>
                  <a:lnTo>
                    <a:pt x="19" y="486"/>
                  </a:lnTo>
                  <a:lnTo>
                    <a:pt x="28" y="456"/>
                  </a:lnTo>
                  <a:lnTo>
                    <a:pt x="39" y="425"/>
                  </a:lnTo>
                  <a:lnTo>
                    <a:pt x="50" y="396"/>
                  </a:lnTo>
                  <a:lnTo>
                    <a:pt x="63" y="367"/>
                  </a:lnTo>
                  <a:lnTo>
                    <a:pt x="77" y="339"/>
                  </a:lnTo>
                  <a:lnTo>
                    <a:pt x="93" y="311"/>
                  </a:lnTo>
                  <a:lnTo>
                    <a:pt x="110" y="284"/>
                  </a:lnTo>
                  <a:lnTo>
                    <a:pt x="128" y="259"/>
                  </a:lnTo>
                  <a:lnTo>
                    <a:pt x="147" y="236"/>
                  </a:lnTo>
                  <a:lnTo>
                    <a:pt x="167" y="212"/>
                  </a:lnTo>
                  <a:lnTo>
                    <a:pt x="189" y="189"/>
                  </a:lnTo>
                  <a:lnTo>
                    <a:pt x="212" y="167"/>
                  </a:lnTo>
                  <a:lnTo>
                    <a:pt x="236" y="147"/>
                  </a:lnTo>
                  <a:lnTo>
                    <a:pt x="259" y="128"/>
                  </a:lnTo>
                  <a:lnTo>
                    <a:pt x="284" y="110"/>
                  </a:lnTo>
                  <a:lnTo>
                    <a:pt x="311" y="93"/>
                  </a:lnTo>
                  <a:lnTo>
                    <a:pt x="339" y="77"/>
                  </a:lnTo>
                  <a:lnTo>
                    <a:pt x="367" y="63"/>
                  </a:lnTo>
                  <a:lnTo>
                    <a:pt x="396" y="50"/>
                  </a:lnTo>
                  <a:lnTo>
                    <a:pt x="425" y="37"/>
                  </a:lnTo>
                  <a:lnTo>
                    <a:pt x="456" y="28"/>
                  </a:lnTo>
                  <a:lnTo>
                    <a:pt x="486" y="19"/>
                  </a:lnTo>
                  <a:lnTo>
                    <a:pt x="517" y="12"/>
                  </a:lnTo>
                  <a:lnTo>
                    <a:pt x="549" y="7"/>
                  </a:lnTo>
                  <a:lnTo>
                    <a:pt x="582" y="1"/>
                  </a:lnTo>
                  <a:lnTo>
                    <a:pt x="614" y="0"/>
                  </a:lnTo>
                  <a:lnTo>
                    <a:pt x="649" y="0"/>
                  </a:lnTo>
                  <a:lnTo>
                    <a:pt x="681" y="0"/>
                  </a:lnTo>
                  <a:lnTo>
                    <a:pt x="715" y="1"/>
                  </a:lnTo>
                  <a:lnTo>
                    <a:pt x="748" y="7"/>
                  </a:lnTo>
                  <a:lnTo>
                    <a:pt x="778" y="12"/>
                  </a:lnTo>
                  <a:lnTo>
                    <a:pt x="811" y="19"/>
                  </a:lnTo>
                  <a:lnTo>
                    <a:pt x="842" y="28"/>
                  </a:lnTo>
                  <a:lnTo>
                    <a:pt x="872" y="37"/>
                  </a:lnTo>
                  <a:lnTo>
                    <a:pt x="901" y="50"/>
                  </a:lnTo>
                  <a:lnTo>
                    <a:pt x="930" y="63"/>
                  </a:lnTo>
                  <a:lnTo>
                    <a:pt x="957" y="77"/>
                  </a:lnTo>
                  <a:lnTo>
                    <a:pt x="984" y="93"/>
                  </a:lnTo>
                  <a:lnTo>
                    <a:pt x="1011" y="110"/>
                  </a:lnTo>
                  <a:lnTo>
                    <a:pt x="1036" y="128"/>
                  </a:lnTo>
                  <a:lnTo>
                    <a:pt x="1062" y="147"/>
                  </a:lnTo>
                  <a:lnTo>
                    <a:pt x="1085" y="167"/>
                  </a:lnTo>
                  <a:lnTo>
                    <a:pt x="1107" y="189"/>
                  </a:lnTo>
                  <a:lnTo>
                    <a:pt x="1128" y="212"/>
                  </a:lnTo>
                  <a:lnTo>
                    <a:pt x="1150" y="236"/>
                  </a:lnTo>
                  <a:lnTo>
                    <a:pt x="1168" y="259"/>
                  </a:lnTo>
                  <a:lnTo>
                    <a:pt x="1186" y="284"/>
                  </a:lnTo>
                  <a:lnTo>
                    <a:pt x="1204" y="311"/>
                  </a:lnTo>
                  <a:lnTo>
                    <a:pt x="1218" y="339"/>
                  </a:lnTo>
                  <a:lnTo>
                    <a:pt x="1233" y="367"/>
                  </a:lnTo>
                  <a:lnTo>
                    <a:pt x="1245" y="396"/>
                  </a:lnTo>
                  <a:lnTo>
                    <a:pt x="1258" y="425"/>
                  </a:lnTo>
                  <a:lnTo>
                    <a:pt x="1269" y="456"/>
                  </a:lnTo>
                  <a:lnTo>
                    <a:pt x="1276" y="486"/>
                  </a:lnTo>
                  <a:lnTo>
                    <a:pt x="1283" y="517"/>
                  </a:lnTo>
                  <a:lnTo>
                    <a:pt x="1291" y="549"/>
                  </a:lnTo>
                  <a:lnTo>
                    <a:pt x="1294" y="582"/>
                  </a:lnTo>
                  <a:lnTo>
                    <a:pt x="1296" y="614"/>
                  </a:lnTo>
                  <a:lnTo>
                    <a:pt x="1298" y="649"/>
                  </a:lnTo>
                  <a:close/>
                </a:path>
              </a:pathLst>
            </a:cu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8" name="Freeform 29"/>
            <p:cNvSpPr>
              <a:spLocks noChangeArrowheads="1"/>
            </p:cNvSpPr>
            <p:nvPr/>
          </p:nvSpPr>
          <p:spPr bwMode="auto">
            <a:xfrm>
              <a:off x="2602111" y="466593"/>
              <a:ext cx="135159" cy="135159"/>
            </a:xfrm>
            <a:custGeom>
              <a:avLst/>
              <a:gdLst>
                <a:gd name="T0" fmla="*/ 2147483647 w 231"/>
                <a:gd name="T1" fmla="*/ 2147483647 h 231"/>
                <a:gd name="T2" fmla="*/ 2147483647 w 231"/>
                <a:gd name="T3" fmla="*/ 2147483647 h 231"/>
                <a:gd name="T4" fmla="*/ 2147483647 w 231"/>
                <a:gd name="T5" fmla="*/ 2147483647 h 231"/>
                <a:gd name="T6" fmla="*/ 2147483647 w 231"/>
                <a:gd name="T7" fmla="*/ 2147483647 h 231"/>
                <a:gd name="T8" fmla="*/ 2147483647 w 231"/>
                <a:gd name="T9" fmla="*/ 2147483647 h 231"/>
                <a:gd name="T10" fmla="*/ 2147483647 w 231"/>
                <a:gd name="T11" fmla="*/ 2147483647 h 231"/>
                <a:gd name="T12" fmla="*/ 2147483647 w 231"/>
                <a:gd name="T13" fmla="*/ 2147483647 h 231"/>
                <a:gd name="T14" fmla="*/ 2147483647 w 231"/>
                <a:gd name="T15" fmla="*/ 2147483647 h 231"/>
                <a:gd name="T16" fmla="*/ 2147483647 w 231"/>
                <a:gd name="T17" fmla="*/ 2147483647 h 231"/>
                <a:gd name="T18" fmla="*/ 2147483647 w 231"/>
                <a:gd name="T19" fmla="*/ 2147483647 h 231"/>
                <a:gd name="T20" fmla="*/ 2147483647 w 231"/>
                <a:gd name="T21" fmla="*/ 2147483647 h 231"/>
                <a:gd name="T22" fmla="*/ 2147483647 w 231"/>
                <a:gd name="T23" fmla="*/ 2147483647 h 231"/>
                <a:gd name="T24" fmla="*/ 2147483647 w 231"/>
                <a:gd name="T25" fmla="*/ 2147483647 h 231"/>
                <a:gd name="T26" fmla="*/ 2147483647 w 231"/>
                <a:gd name="T27" fmla="*/ 2147483647 h 231"/>
                <a:gd name="T28" fmla="*/ 2147483647 w 231"/>
                <a:gd name="T29" fmla="*/ 2147483647 h 231"/>
                <a:gd name="T30" fmla="*/ 2147483647 w 231"/>
                <a:gd name="T31" fmla="*/ 2147483647 h 231"/>
                <a:gd name="T32" fmla="*/ 2147483647 w 231"/>
                <a:gd name="T33" fmla="*/ 2147483647 h 231"/>
                <a:gd name="T34" fmla="*/ 2147483647 w 231"/>
                <a:gd name="T35" fmla="*/ 2147483647 h 231"/>
                <a:gd name="T36" fmla="*/ 2147483647 w 231"/>
                <a:gd name="T37" fmla="*/ 2147483647 h 231"/>
                <a:gd name="T38" fmla="*/ 2147483647 w 231"/>
                <a:gd name="T39" fmla="*/ 2147483647 h 231"/>
                <a:gd name="T40" fmla="*/ 2147483647 w 231"/>
                <a:gd name="T41" fmla="*/ 2147483647 h 231"/>
                <a:gd name="T42" fmla="*/ 2147483647 w 231"/>
                <a:gd name="T43" fmla="*/ 2147483647 h 231"/>
                <a:gd name="T44" fmla="*/ 2147483647 w 231"/>
                <a:gd name="T45" fmla="*/ 2147483647 h 231"/>
                <a:gd name="T46" fmla="*/ 2147483647 w 231"/>
                <a:gd name="T47" fmla="*/ 2147483647 h 231"/>
                <a:gd name="T48" fmla="*/ 2147483647 w 231"/>
                <a:gd name="T49" fmla="*/ 2147483647 h 231"/>
                <a:gd name="T50" fmla="*/ 2147483647 w 231"/>
                <a:gd name="T51" fmla="*/ 2147483647 h 231"/>
                <a:gd name="T52" fmla="*/ 2147483647 w 231"/>
                <a:gd name="T53" fmla="*/ 2147483647 h 231"/>
                <a:gd name="T54" fmla="*/ 2147483647 w 231"/>
                <a:gd name="T55" fmla="*/ 2147483647 h 231"/>
                <a:gd name="T56" fmla="*/ 2147483647 w 231"/>
                <a:gd name="T57" fmla="*/ 2147483647 h 231"/>
                <a:gd name="T58" fmla="*/ 0 w 231"/>
                <a:gd name="T59" fmla="*/ 2147483647 h 231"/>
                <a:gd name="T60" fmla="*/ 0 w 231"/>
                <a:gd name="T61" fmla="*/ 2147483647 h 231"/>
                <a:gd name="T62" fmla="*/ 0 w 231"/>
                <a:gd name="T63" fmla="*/ 2147483647 h 231"/>
                <a:gd name="T64" fmla="*/ 0 w 231"/>
                <a:gd name="T65" fmla="*/ 2147483647 h 231"/>
                <a:gd name="T66" fmla="*/ 2147483647 w 231"/>
                <a:gd name="T67" fmla="*/ 2147483647 h 231"/>
                <a:gd name="T68" fmla="*/ 2147483647 w 231"/>
                <a:gd name="T69" fmla="*/ 2147483647 h 231"/>
                <a:gd name="T70" fmla="*/ 2147483647 w 231"/>
                <a:gd name="T71" fmla="*/ 2147483647 h 231"/>
                <a:gd name="T72" fmla="*/ 2147483647 w 231"/>
                <a:gd name="T73" fmla="*/ 2147483647 h 231"/>
                <a:gd name="T74" fmla="*/ 2147483647 w 231"/>
                <a:gd name="T75" fmla="*/ 2147483647 h 231"/>
                <a:gd name="T76" fmla="*/ 2147483647 w 231"/>
                <a:gd name="T77" fmla="*/ 2147483647 h 231"/>
                <a:gd name="T78" fmla="*/ 2147483647 w 231"/>
                <a:gd name="T79" fmla="*/ 2147483647 h 231"/>
                <a:gd name="T80" fmla="*/ 2147483647 w 231"/>
                <a:gd name="T81" fmla="*/ 2147483647 h 231"/>
                <a:gd name="T82" fmla="*/ 2147483647 w 231"/>
                <a:gd name="T83" fmla="*/ 2147483647 h 231"/>
                <a:gd name="T84" fmla="*/ 2147483647 w 231"/>
                <a:gd name="T85" fmla="*/ 2147483647 h 231"/>
                <a:gd name="T86" fmla="*/ 2147483647 w 231"/>
                <a:gd name="T87" fmla="*/ 2147483647 h 231"/>
                <a:gd name="T88" fmla="*/ 2147483647 w 231"/>
                <a:gd name="T89" fmla="*/ 0 h 231"/>
                <a:gd name="T90" fmla="*/ 2147483647 w 231"/>
                <a:gd name="T91" fmla="*/ 0 h 231"/>
                <a:gd name="T92" fmla="*/ 2147483647 w 231"/>
                <a:gd name="T93" fmla="*/ 0 h 231"/>
                <a:gd name="T94" fmla="*/ 2147483647 w 231"/>
                <a:gd name="T95" fmla="*/ 0 h 231"/>
                <a:gd name="T96" fmla="*/ 2147483647 w 231"/>
                <a:gd name="T97" fmla="*/ 2147483647 h 231"/>
                <a:gd name="T98" fmla="*/ 2147483647 w 231"/>
                <a:gd name="T99" fmla="*/ 2147483647 h 231"/>
                <a:gd name="T100" fmla="*/ 2147483647 w 231"/>
                <a:gd name="T101" fmla="*/ 2147483647 h 231"/>
                <a:gd name="T102" fmla="*/ 2147483647 w 231"/>
                <a:gd name="T103" fmla="*/ 2147483647 h 231"/>
                <a:gd name="T104" fmla="*/ 2147483647 w 231"/>
                <a:gd name="T105" fmla="*/ 2147483647 h 231"/>
                <a:gd name="T106" fmla="*/ 2147483647 w 231"/>
                <a:gd name="T107" fmla="*/ 2147483647 h 231"/>
                <a:gd name="T108" fmla="*/ 2147483647 w 231"/>
                <a:gd name="T109" fmla="*/ 2147483647 h 231"/>
                <a:gd name="T110" fmla="*/ 2147483647 w 231"/>
                <a:gd name="T111" fmla="*/ 2147483647 h 231"/>
                <a:gd name="T112" fmla="*/ 2147483647 w 231"/>
                <a:gd name="T113" fmla="*/ 2147483647 h 231"/>
                <a:gd name="T114" fmla="*/ 2147483647 w 231"/>
                <a:gd name="T115" fmla="*/ 2147483647 h 231"/>
                <a:gd name="T116" fmla="*/ 2147483647 w 231"/>
                <a:gd name="T117" fmla="*/ 2147483647 h 231"/>
                <a:gd name="T118" fmla="*/ 2147483647 w 231"/>
                <a:gd name="T119" fmla="*/ 2147483647 h 231"/>
                <a:gd name="T120" fmla="*/ 2147483647 w 231"/>
                <a:gd name="T121" fmla="*/ 2147483647 h 231"/>
                <a:gd name="T122" fmla="*/ 2147483647 w 231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231"/>
                <a:gd name="T188" fmla="*/ 231 w 231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231">
                  <a:moveTo>
                    <a:pt x="231" y="115"/>
                  </a:moveTo>
                  <a:lnTo>
                    <a:pt x="231" y="115"/>
                  </a:lnTo>
                  <a:lnTo>
                    <a:pt x="231" y="128"/>
                  </a:lnTo>
                  <a:lnTo>
                    <a:pt x="229" y="139"/>
                  </a:lnTo>
                  <a:lnTo>
                    <a:pt x="226" y="150"/>
                  </a:lnTo>
                  <a:lnTo>
                    <a:pt x="222" y="160"/>
                  </a:lnTo>
                  <a:lnTo>
                    <a:pt x="217" y="171"/>
                  </a:lnTo>
                  <a:lnTo>
                    <a:pt x="211" y="180"/>
                  </a:lnTo>
                  <a:lnTo>
                    <a:pt x="197" y="196"/>
                  </a:lnTo>
                  <a:lnTo>
                    <a:pt x="181" y="211"/>
                  </a:lnTo>
                  <a:lnTo>
                    <a:pt x="170" y="216"/>
                  </a:lnTo>
                  <a:lnTo>
                    <a:pt x="161" y="222"/>
                  </a:lnTo>
                  <a:lnTo>
                    <a:pt x="150" y="225"/>
                  </a:lnTo>
                  <a:lnTo>
                    <a:pt x="139" y="229"/>
                  </a:lnTo>
                  <a:lnTo>
                    <a:pt x="127" y="231"/>
                  </a:lnTo>
                  <a:lnTo>
                    <a:pt x="116" y="231"/>
                  </a:lnTo>
                  <a:lnTo>
                    <a:pt x="103" y="231"/>
                  </a:lnTo>
                  <a:lnTo>
                    <a:pt x="92" y="229"/>
                  </a:lnTo>
                  <a:lnTo>
                    <a:pt x="82" y="225"/>
                  </a:lnTo>
                  <a:lnTo>
                    <a:pt x="71" y="222"/>
                  </a:lnTo>
                  <a:lnTo>
                    <a:pt x="60" y="216"/>
                  </a:lnTo>
                  <a:lnTo>
                    <a:pt x="51" y="211"/>
                  </a:lnTo>
                  <a:lnTo>
                    <a:pt x="35" y="196"/>
                  </a:lnTo>
                  <a:lnTo>
                    <a:pt x="20" y="180"/>
                  </a:lnTo>
                  <a:lnTo>
                    <a:pt x="15" y="171"/>
                  </a:lnTo>
                  <a:lnTo>
                    <a:pt x="9" y="160"/>
                  </a:lnTo>
                  <a:lnTo>
                    <a:pt x="6" y="150"/>
                  </a:lnTo>
                  <a:lnTo>
                    <a:pt x="2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4"/>
                  </a:lnTo>
                  <a:lnTo>
                    <a:pt x="2" y="92"/>
                  </a:lnTo>
                  <a:lnTo>
                    <a:pt x="6" y="81"/>
                  </a:lnTo>
                  <a:lnTo>
                    <a:pt x="9" y="70"/>
                  </a:lnTo>
                  <a:lnTo>
                    <a:pt x="15" y="61"/>
                  </a:lnTo>
                  <a:lnTo>
                    <a:pt x="20" y="50"/>
                  </a:lnTo>
                  <a:lnTo>
                    <a:pt x="35" y="34"/>
                  </a:lnTo>
                  <a:lnTo>
                    <a:pt x="51" y="20"/>
                  </a:lnTo>
                  <a:lnTo>
                    <a:pt x="60" y="14"/>
                  </a:lnTo>
                  <a:lnTo>
                    <a:pt x="71" y="9"/>
                  </a:lnTo>
                  <a:lnTo>
                    <a:pt x="82" y="5"/>
                  </a:lnTo>
                  <a:lnTo>
                    <a:pt x="92" y="2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7" y="0"/>
                  </a:lnTo>
                  <a:lnTo>
                    <a:pt x="139" y="2"/>
                  </a:lnTo>
                  <a:lnTo>
                    <a:pt x="150" y="5"/>
                  </a:lnTo>
                  <a:lnTo>
                    <a:pt x="161" y="9"/>
                  </a:lnTo>
                  <a:lnTo>
                    <a:pt x="170" y="14"/>
                  </a:lnTo>
                  <a:lnTo>
                    <a:pt x="181" y="20"/>
                  </a:lnTo>
                  <a:lnTo>
                    <a:pt x="197" y="34"/>
                  </a:lnTo>
                  <a:lnTo>
                    <a:pt x="211" y="50"/>
                  </a:lnTo>
                  <a:lnTo>
                    <a:pt x="217" y="61"/>
                  </a:lnTo>
                  <a:lnTo>
                    <a:pt x="222" y="70"/>
                  </a:lnTo>
                  <a:lnTo>
                    <a:pt x="226" y="81"/>
                  </a:lnTo>
                  <a:lnTo>
                    <a:pt x="229" y="92"/>
                  </a:lnTo>
                  <a:lnTo>
                    <a:pt x="231" y="104"/>
                  </a:lnTo>
                  <a:lnTo>
                    <a:pt x="231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9" name="Freeform 30"/>
            <p:cNvSpPr>
              <a:spLocks noChangeArrowheads="1"/>
            </p:cNvSpPr>
            <p:nvPr/>
          </p:nvSpPr>
          <p:spPr bwMode="auto">
            <a:xfrm>
              <a:off x="2610338" y="450139"/>
              <a:ext cx="135159" cy="135159"/>
            </a:xfrm>
            <a:custGeom>
              <a:avLst/>
              <a:gdLst>
                <a:gd name="T0" fmla="*/ 2147483647 w 231"/>
                <a:gd name="T1" fmla="*/ 2147483647 h 231"/>
                <a:gd name="T2" fmla="*/ 2147483647 w 231"/>
                <a:gd name="T3" fmla="*/ 2147483647 h 231"/>
                <a:gd name="T4" fmla="*/ 2147483647 w 231"/>
                <a:gd name="T5" fmla="*/ 2147483647 h 231"/>
                <a:gd name="T6" fmla="*/ 2147483647 w 231"/>
                <a:gd name="T7" fmla="*/ 2147483647 h 231"/>
                <a:gd name="T8" fmla="*/ 2147483647 w 231"/>
                <a:gd name="T9" fmla="*/ 2147483647 h 231"/>
                <a:gd name="T10" fmla="*/ 2147483647 w 231"/>
                <a:gd name="T11" fmla="*/ 2147483647 h 231"/>
                <a:gd name="T12" fmla="*/ 2147483647 w 231"/>
                <a:gd name="T13" fmla="*/ 2147483647 h 231"/>
                <a:gd name="T14" fmla="*/ 2147483647 w 231"/>
                <a:gd name="T15" fmla="*/ 2147483647 h 231"/>
                <a:gd name="T16" fmla="*/ 2147483647 w 231"/>
                <a:gd name="T17" fmla="*/ 2147483647 h 231"/>
                <a:gd name="T18" fmla="*/ 2147483647 w 231"/>
                <a:gd name="T19" fmla="*/ 2147483647 h 231"/>
                <a:gd name="T20" fmla="*/ 2147483647 w 231"/>
                <a:gd name="T21" fmla="*/ 2147483647 h 231"/>
                <a:gd name="T22" fmla="*/ 2147483647 w 231"/>
                <a:gd name="T23" fmla="*/ 2147483647 h 231"/>
                <a:gd name="T24" fmla="*/ 2147483647 w 231"/>
                <a:gd name="T25" fmla="*/ 2147483647 h 231"/>
                <a:gd name="T26" fmla="*/ 2147483647 w 231"/>
                <a:gd name="T27" fmla="*/ 2147483647 h 231"/>
                <a:gd name="T28" fmla="*/ 2147483647 w 231"/>
                <a:gd name="T29" fmla="*/ 2147483647 h 231"/>
                <a:gd name="T30" fmla="*/ 2147483647 w 231"/>
                <a:gd name="T31" fmla="*/ 2147483647 h 231"/>
                <a:gd name="T32" fmla="*/ 2147483647 w 231"/>
                <a:gd name="T33" fmla="*/ 2147483647 h 231"/>
                <a:gd name="T34" fmla="*/ 2147483647 w 231"/>
                <a:gd name="T35" fmla="*/ 2147483647 h 231"/>
                <a:gd name="T36" fmla="*/ 2147483647 w 231"/>
                <a:gd name="T37" fmla="*/ 2147483647 h 231"/>
                <a:gd name="T38" fmla="*/ 2147483647 w 231"/>
                <a:gd name="T39" fmla="*/ 2147483647 h 231"/>
                <a:gd name="T40" fmla="*/ 2147483647 w 231"/>
                <a:gd name="T41" fmla="*/ 2147483647 h 231"/>
                <a:gd name="T42" fmla="*/ 2147483647 w 231"/>
                <a:gd name="T43" fmla="*/ 2147483647 h 231"/>
                <a:gd name="T44" fmla="*/ 2147483647 w 231"/>
                <a:gd name="T45" fmla="*/ 2147483647 h 231"/>
                <a:gd name="T46" fmla="*/ 2147483647 w 231"/>
                <a:gd name="T47" fmla="*/ 2147483647 h 231"/>
                <a:gd name="T48" fmla="*/ 2147483647 w 231"/>
                <a:gd name="T49" fmla="*/ 2147483647 h 231"/>
                <a:gd name="T50" fmla="*/ 2147483647 w 231"/>
                <a:gd name="T51" fmla="*/ 2147483647 h 231"/>
                <a:gd name="T52" fmla="*/ 2147483647 w 231"/>
                <a:gd name="T53" fmla="*/ 2147483647 h 231"/>
                <a:gd name="T54" fmla="*/ 2147483647 w 231"/>
                <a:gd name="T55" fmla="*/ 2147483647 h 231"/>
                <a:gd name="T56" fmla="*/ 2147483647 w 231"/>
                <a:gd name="T57" fmla="*/ 2147483647 h 231"/>
                <a:gd name="T58" fmla="*/ 0 w 231"/>
                <a:gd name="T59" fmla="*/ 2147483647 h 231"/>
                <a:gd name="T60" fmla="*/ 0 w 231"/>
                <a:gd name="T61" fmla="*/ 2147483647 h 231"/>
                <a:gd name="T62" fmla="*/ 0 w 231"/>
                <a:gd name="T63" fmla="*/ 2147483647 h 231"/>
                <a:gd name="T64" fmla="*/ 0 w 231"/>
                <a:gd name="T65" fmla="*/ 2147483647 h 231"/>
                <a:gd name="T66" fmla="*/ 2147483647 w 231"/>
                <a:gd name="T67" fmla="*/ 2147483647 h 231"/>
                <a:gd name="T68" fmla="*/ 2147483647 w 231"/>
                <a:gd name="T69" fmla="*/ 2147483647 h 231"/>
                <a:gd name="T70" fmla="*/ 2147483647 w 231"/>
                <a:gd name="T71" fmla="*/ 2147483647 h 231"/>
                <a:gd name="T72" fmla="*/ 2147483647 w 231"/>
                <a:gd name="T73" fmla="*/ 2147483647 h 231"/>
                <a:gd name="T74" fmla="*/ 2147483647 w 231"/>
                <a:gd name="T75" fmla="*/ 2147483647 h 231"/>
                <a:gd name="T76" fmla="*/ 2147483647 w 231"/>
                <a:gd name="T77" fmla="*/ 2147483647 h 231"/>
                <a:gd name="T78" fmla="*/ 2147483647 w 231"/>
                <a:gd name="T79" fmla="*/ 2147483647 h 231"/>
                <a:gd name="T80" fmla="*/ 2147483647 w 231"/>
                <a:gd name="T81" fmla="*/ 2147483647 h 231"/>
                <a:gd name="T82" fmla="*/ 2147483647 w 231"/>
                <a:gd name="T83" fmla="*/ 2147483647 h 231"/>
                <a:gd name="T84" fmla="*/ 2147483647 w 231"/>
                <a:gd name="T85" fmla="*/ 2147483647 h 231"/>
                <a:gd name="T86" fmla="*/ 2147483647 w 231"/>
                <a:gd name="T87" fmla="*/ 2147483647 h 231"/>
                <a:gd name="T88" fmla="*/ 2147483647 w 231"/>
                <a:gd name="T89" fmla="*/ 0 h 231"/>
                <a:gd name="T90" fmla="*/ 2147483647 w 231"/>
                <a:gd name="T91" fmla="*/ 0 h 231"/>
                <a:gd name="T92" fmla="*/ 2147483647 w 231"/>
                <a:gd name="T93" fmla="*/ 0 h 231"/>
                <a:gd name="T94" fmla="*/ 2147483647 w 231"/>
                <a:gd name="T95" fmla="*/ 0 h 231"/>
                <a:gd name="T96" fmla="*/ 2147483647 w 231"/>
                <a:gd name="T97" fmla="*/ 2147483647 h 231"/>
                <a:gd name="T98" fmla="*/ 2147483647 w 231"/>
                <a:gd name="T99" fmla="*/ 2147483647 h 231"/>
                <a:gd name="T100" fmla="*/ 2147483647 w 231"/>
                <a:gd name="T101" fmla="*/ 2147483647 h 231"/>
                <a:gd name="T102" fmla="*/ 2147483647 w 231"/>
                <a:gd name="T103" fmla="*/ 2147483647 h 231"/>
                <a:gd name="T104" fmla="*/ 2147483647 w 231"/>
                <a:gd name="T105" fmla="*/ 2147483647 h 231"/>
                <a:gd name="T106" fmla="*/ 2147483647 w 231"/>
                <a:gd name="T107" fmla="*/ 2147483647 h 231"/>
                <a:gd name="T108" fmla="*/ 2147483647 w 231"/>
                <a:gd name="T109" fmla="*/ 2147483647 h 231"/>
                <a:gd name="T110" fmla="*/ 2147483647 w 231"/>
                <a:gd name="T111" fmla="*/ 2147483647 h 231"/>
                <a:gd name="T112" fmla="*/ 2147483647 w 231"/>
                <a:gd name="T113" fmla="*/ 2147483647 h 231"/>
                <a:gd name="T114" fmla="*/ 2147483647 w 231"/>
                <a:gd name="T115" fmla="*/ 2147483647 h 231"/>
                <a:gd name="T116" fmla="*/ 2147483647 w 231"/>
                <a:gd name="T117" fmla="*/ 2147483647 h 231"/>
                <a:gd name="T118" fmla="*/ 2147483647 w 231"/>
                <a:gd name="T119" fmla="*/ 2147483647 h 231"/>
                <a:gd name="T120" fmla="*/ 2147483647 w 231"/>
                <a:gd name="T121" fmla="*/ 2147483647 h 231"/>
                <a:gd name="T122" fmla="*/ 2147483647 w 231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231"/>
                <a:gd name="T188" fmla="*/ 231 w 231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231">
                  <a:moveTo>
                    <a:pt x="231" y="115"/>
                  </a:moveTo>
                  <a:lnTo>
                    <a:pt x="231" y="115"/>
                  </a:lnTo>
                  <a:lnTo>
                    <a:pt x="231" y="128"/>
                  </a:lnTo>
                  <a:lnTo>
                    <a:pt x="229" y="139"/>
                  </a:lnTo>
                  <a:lnTo>
                    <a:pt x="225" y="150"/>
                  </a:lnTo>
                  <a:lnTo>
                    <a:pt x="222" y="161"/>
                  </a:lnTo>
                  <a:lnTo>
                    <a:pt x="216" y="171"/>
                  </a:lnTo>
                  <a:lnTo>
                    <a:pt x="211" y="180"/>
                  </a:lnTo>
                  <a:lnTo>
                    <a:pt x="196" y="197"/>
                  </a:lnTo>
                  <a:lnTo>
                    <a:pt x="180" y="211"/>
                  </a:lnTo>
                  <a:lnTo>
                    <a:pt x="169" y="216"/>
                  </a:lnTo>
                  <a:lnTo>
                    <a:pt x="160" y="222"/>
                  </a:lnTo>
                  <a:lnTo>
                    <a:pt x="150" y="225"/>
                  </a:lnTo>
                  <a:lnTo>
                    <a:pt x="139" y="229"/>
                  </a:lnTo>
                  <a:lnTo>
                    <a:pt x="126" y="231"/>
                  </a:lnTo>
                  <a:lnTo>
                    <a:pt x="115" y="231"/>
                  </a:lnTo>
                  <a:lnTo>
                    <a:pt x="103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0" y="222"/>
                  </a:lnTo>
                  <a:lnTo>
                    <a:pt x="59" y="216"/>
                  </a:lnTo>
                  <a:lnTo>
                    <a:pt x="50" y="211"/>
                  </a:lnTo>
                  <a:lnTo>
                    <a:pt x="34" y="197"/>
                  </a:lnTo>
                  <a:lnTo>
                    <a:pt x="20" y="180"/>
                  </a:lnTo>
                  <a:lnTo>
                    <a:pt x="14" y="171"/>
                  </a:lnTo>
                  <a:lnTo>
                    <a:pt x="9" y="161"/>
                  </a:lnTo>
                  <a:lnTo>
                    <a:pt x="5" y="150"/>
                  </a:lnTo>
                  <a:lnTo>
                    <a:pt x="2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5" y="81"/>
                  </a:lnTo>
                  <a:lnTo>
                    <a:pt x="9" y="70"/>
                  </a:lnTo>
                  <a:lnTo>
                    <a:pt x="14" y="61"/>
                  </a:lnTo>
                  <a:lnTo>
                    <a:pt x="20" y="51"/>
                  </a:lnTo>
                  <a:lnTo>
                    <a:pt x="34" y="34"/>
                  </a:lnTo>
                  <a:lnTo>
                    <a:pt x="50" y="20"/>
                  </a:lnTo>
                  <a:lnTo>
                    <a:pt x="59" y="14"/>
                  </a:lnTo>
                  <a:lnTo>
                    <a:pt x="70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3" y="0"/>
                  </a:lnTo>
                  <a:lnTo>
                    <a:pt x="115" y="0"/>
                  </a:lnTo>
                  <a:lnTo>
                    <a:pt x="126" y="0"/>
                  </a:lnTo>
                  <a:lnTo>
                    <a:pt x="139" y="2"/>
                  </a:lnTo>
                  <a:lnTo>
                    <a:pt x="150" y="5"/>
                  </a:lnTo>
                  <a:lnTo>
                    <a:pt x="160" y="9"/>
                  </a:lnTo>
                  <a:lnTo>
                    <a:pt x="169" y="14"/>
                  </a:lnTo>
                  <a:lnTo>
                    <a:pt x="180" y="20"/>
                  </a:lnTo>
                  <a:lnTo>
                    <a:pt x="196" y="34"/>
                  </a:lnTo>
                  <a:lnTo>
                    <a:pt x="211" y="51"/>
                  </a:lnTo>
                  <a:lnTo>
                    <a:pt x="216" y="61"/>
                  </a:lnTo>
                  <a:lnTo>
                    <a:pt x="222" y="70"/>
                  </a:lnTo>
                  <a:lnTo>
                    <a:pt x="225" y="81"/>
                  </a:lnTo>
                  <a:lnTo>
                    <a:pt x="229" y="92"/>
                  </a:lnTo>
                  <a:lnTo>
                    <a:pt x="231" y="105"/>
                  </a:lnTo>
                  <a:lnTo>
                    <a:pt x="231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60" name="Freeform 31"/>
            <p:cNvSpPr>
              <a:spLocks noChangeArrowheads="1"/>
            </p:cNvSpPr>
            <p:nvPr/>
          </p:nvSpPr>
          <p:spPr bwMode="auto">
            <a:xfrm>
              <a:off x="3034620" y="450139"/>
              <a:ext cx="135159" cy="135159"/>
            </a:xfrm>
            <a:custGeom>
              <a:avLst/>
              <a:gdLst>
                <a:gd name="T0" fmla="*/ 2147483647 w 231"/>
                <a:gd name="T1" fmla="*/ 2147483647 h 231"/>
                <a:gd name="T2" fmla="*/ 2147483647 w 231"/>
                <a:gd name="T3" fmla="*/ 2147483647 h 231"/>
                <a:gd name="T4" fmla="*/ 2147483647 w 231"/>
                <a:gd name="T5" fmla="*/ 2147483647 h 231"/>
                <a:gd name="T6" fmla="*/ 2147483647 w 231"/>
                <a:gd name="T7" fmla="*/ 2147483647 h 231"/>
                <a:gd name="T8" fmla="*/ 2147483647 w 231"/>
                <a:gd name="T9" fmla="*/ 2147483647 h 231"/>
                <a:gd name="T10" fmla="*/ 2147483647 w 231"/>
                <a:gd name="T11" fmla="*/ 2147483647 h 231"/>
                <a:gd name="T12" fmla="*/ 2147483647 w 231"/>
                <a:gd name="T13" fmla="*/ 2147483647 h 231"/>
                <a:gd name="T14" fmla="*/ 2147483647 w 231"/>
                <a:gd name="T15" fmla="*/ 2147483647 h 231"/>
                <a:gd name="T16" fmla="*/ 2147483647 w 231"/>
                <a:gd name="T17" fmla="*/ 2147483647 h 231"/>
                <a:gd name="T18" fmla="*/ 2147483647 w 231"/>
                <a:gd name="T19" fmla="*/ 2147483647 h 231"/>
                <a:gd name="T20" fmla="*/ 2147483647 w 231"/>
                <a:gd name="T21" fmla="*/ 2147483647 h 231"/>
                <a:gd name="T22" fmla="*/ 2147483647 w 231"/>
                <a:gd name="T23" fmla="*/ 2147483647 h 231"/>
                <a:gd name="T24" fmla="*/ 2147483647 w 231"/>
                <a:gd name="T25" fmla="*/ 2147483647 h 231"/>
                <a:gd name="T26" fmla="*/ 2147483647 w 231"/>
                <a:gd name="T27" fmla="*/ 2147483647 h 231"/>
                <a:gd name="T28" fmla="*/ 2147483647 w 231"/>
                <a:gd name="T29" fmla="*/ 2147483647 h 231"/>
                <a:gd name="T30" fmla="*/ 2147483647 w 231"/>
                <a:gd name="T31" fmla="*/ 2147483647 h 231"/>
                <a:gd name="T32" fmla="*/ 2147483647 w 231"/>
                <a:gd name="T33" fmla="*/ 2147483647 h 231"/>
                <a:gd name="T34" fmla="*/ 2147483647 w 231"/>
                <a:gd name="T35" fmla="*/ 2147483647 h 231"/>
                <a:gd name="T36" fmla="*/ 2147483647 w 231"/>
                <a:gd name="T37" fmla="*/ 2147483647 h 231"/>
                <a:gd name="T38" fmla="*/ 2147483647 w 231"/>
                <a:gd name="T39" fmla="*/ 2147483647 h 231"/>
                <a:gd name="T40" fmla="*/ 2147483647 w 231"/>
                <a:gd name="T41" fmla="*/ 2147483647 h 231"/>
                <a:gd name="T42" fmla="*/ 2147483647 w 231"/>
                <a:gd name="T43" fmla="*/ 2147483647 h 231"/>
                <a:gd name="T44" fmla="*/ 2147483647 w 231"/>
                <a:gd name="T45" fmla="*/ 2147483647 h 231"/>
                <a:gd name="T46" fmla="*/ 2147483647 w 231"/>
                <a:gd name="T47" fmla="*/ 2147483647 h 231"/>
                <a:gd name="T48" fmla="*/ 2147483647 w 231"/>
                <a:gd name="T49" fmla="*/ 2147483647 h 231"/>
                <a:gd name="T50" fmla="*/ 2147483647 w 231"/>
                <a:gd name="T51" fmla="*/ 2147483647 h 231"/>
                <a:gd name="T52" fmla="*/ 2147483647 w 231"/>
                <a:gd name="T53" fmla="*/ 2147483647 h 231"/>
                <a:gd name="T54" fmla="*/ 2147483647 w 231"/>
                <a:gd name="T55" fmla="*/ 2147483647 h 231"/>
                <a:gd name="T56" fmla="*/ 2147483647 w 231"/>
                <a:gd name="T57" fmla="*/ 2147483647 h 231"/>
                <a:gd name="T58" fmla="*/ 0 w 231"/>
                <a:gd name="T59" fmla="*/ 2147483647 h 231"/>
                <a:gd name="T60" fmla="*/ 0 w 231"/>
                <a:gd name="T61" fmla="*/ 2147483647 h 231"/>
                <a:gd name="T62" fmla="*/ 0 w 231"/>
                <a:gd name="T63" fmla="*/ 2147483647 h 231"/>
                <a:gd name="T64" fmla="*/ 0 w 231"/>
                <a:gd name="T65" fmla="*/ 2147483647 h 231"/>
                <a:gd name="T66" fmla="*/ 2147483647 w 231"/>
                <a:gd name="T67" fmla="*/ 2147483647 h 231"/>
                <a:gd name="T68" fmla="*/ 2147483647 w 231"/>
                <a:gd name="T69" fmla="*/ 2147483647 h 231"/>
                <a:gd name="T70" fmla="*/ 2147483647 w 231"/>
                <a:gd name="T71" fmla="*/ 2147483647 h 231"/>
                <a:gd name="T72" fmla="*/ 2147483647 w 231"/>
                <a:gd name="T73" fmla="*/ 2147483647 h 231"/>
                <a:gd name="T74" fmla="*/ 2147483647 w 231"/>
                <a:gd name="T75" fmla="*/ 2147483647 h 231"/>
                <a:gd name="T76" fmla="*/ 2147483647 w 231"/>
                <a:gd name="T77" fmla="*/ 2147483647 h 231"/>
                <a:gd name="T78" fmla="*/ 2147483647 w 231"/>
                <a:gd name="T79" fmla="*/ 2147483647 h 231"/>
                <a:gd name="T80" fmla="*/ 2147483647 w 231"/>
                <a:gd name="T81" fmla="*/ 2147483647 h 231"/>
                <a:gd name="T82" fmla="*/ 2147483647 w 231"/>
                <a:gd name="T83" fmla="*/ 2147483647 h 231"/>
                <a:gd name="T84" fmla="*/ 2147483647 w 231"/>
                <a:gd name="T85" fmla="*/ 2147483647 h 231"/>
                <a:gd name="T86" fmla="*/ 2147483647 w 231"/>
                <a:gd name="T87" fmla="*/ 2147483647 h 231"/>
                <a:gd name="T88" fmla="*/ 2147483647 w 231"/>
                <a:gd name="T89" fmla="*/ 0 h 231"/>
                <a:gd name="T90" fmla="*/ 2147483647 w 231"/>
                <a:gd name="T91" fmla="*/ 0 h 231"/>
                <a:gd name="T92" fmla="*/ 2147483647 w 231"/>
                <a:gd name="T93" fmla="*/ 0 h 231"/>
                <a:gd name="T94" fmla="*/ 2147483647 w 231"/>
                <a:gd name="T95" fmla="*/ 0 h 231"/>
                <a:gd name="T96" fmla="*/ 2147483647 w 231"/>
                <a:gd name="T97" fmla="*/ 2147483647 h 231"/>
                <a:gd name="T98" fmla="*/ 2147483647 w 231"/>
                <a:gd name="T99" fmla="*/ 2147483647 h 231"/>
                <a:gd name="T100" fmla="*/ 2147483647 w 231"/>
                <a:gd name="T101" fmla="*/ 2147483647 h 231"/>
                <a:gd name="T102" fmla="*/ 2147483647 w 231"/>
                <a:gd name="T103" fmla="*/ 2147483647 h 231"/>
                <a:gd name="T104" fmla="*/ 2147483647 w 231"/>
                <a:gd name="T105" fmla="*/ 2147483647 h 231"/>
                <a:gd name="T106" fmla="*/ 2147483647 w 231"/>
                <a:gd name="T107" fmla="*/ 2147483647 h 231"/>
                <a:gd name="T108" fmla="*/ 2147483647 w 231"/>
                <a:gd name="T109" fmla="*/ 2147483647 h 231"/>
                <a:gd name="T110" fmla="*/ 2147483647 w 231"/>
                <a:gd name="T111" fmla="*/ 2147483647 h 231"/>
                <a:gd name="T112" fmla="*/ 2147483647 w 231"/>
                <a:gd name="T113" fmla="*/ 2147483647 h 231"/>
                <a:gd name="T114" fmla="*/ 2147483647 w 231"/>
                <a:gd name="T115" fmla="*/ 2147483647 h 231"/>
                <a:gd name="T116" fmla="*/ 2147483647 w 231"/>
                <a:gd name="T117" fmla="*/ 2147483647 h 231"/>
                <a:gd name="T118" fmla="*/ 2147483647 w 231"/>
                <a:gd name="T119" fmla="*/ 2147483647 h 231"/>
                <a:gd name="T120" fmla="*/ 2147483647 w 231"/>
                <a:gd name="T121" fmla="*/ 2147483647 h 231"/>
                <a:gd name="T122" fmla="*/ 2147483647 w 231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231"/>
                <a:gd name="T188" fmla="*/ 231 w 231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231">
                  <a:moveTo>
                    <a:pt x="231" y="115"/>
                  </a:moveTo>
                  <a:lnTo>
                    <a:pt x="231" y="115"/>
                  </a:lnTo>
                  <a:lnTo>
                    <a:pt x="231" y="128"/>
                  </a:lnTo>
                  <a:lnTo>
                    <a:pt x="229" y="139"/>
                  </a:lnTo>
                  <a:lnTo>
                    <a:pt x="225" y="150"/>
                  </a:lnTo>
                  <a:lnTo>
                    <a:pt x="222" y="161"/>
                  </a:lnTo>
                  <a:lnTo>
                    <a:pt x="216" y="171"/>
                  </a:lnTo>
                  <a:lnTo>
                    <a:pt x="211" y="180"/>
                  </a:lnTo>
                  <a:lnTo>
                    <a:pt x="197" y="197"/>
                  </a:lnTo>
                  <a:lnTo>
                    <a:pt x="180" y="211"/>
                  </a:lnTo>
                  <a:lnTo>
                    <a:pt x="170" y="216"/>
                  </a:lnTo>
                  <a:lnTo>
                    <a:pt x="161" y="222"/>
                  </a:lnTo>
                  <a:lnTo>
                    <a:pt x="150" y="225"/>
                  </a:lnTo>
                  <a:lnTo>
                    <a:pt x="139" y="229"/>
                  </a:lnTo>
                  <a:lnTo>
                    <a:pt x="126" y="231"/>
                  </a:lnTo>
                  <a:lnTo>
                    <a:pt x="116" y="231"/>
                  </a:lnTo>
                  <a:lnTo>
                    <a:pt x="103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0" y="222"/>
                  </a:lnTo>
                  <a:lnTo>
                    <a:pt x="60" y="216"/>
                  </a:lnTo>
                  <a:lnTo>
                    <a:pt x="51" y="211"/>
                  </a:lnTo>
                  <a:lnTo>
                    <a:pt x="34" y="197"/>
                  </a:lnTo>
                  <a:lnTo>
                    <a:pt x="20" y="180"/>
                  </a:lnTo>
                  <a:lnTo>
                    <a:pt x="15" y="171"/>
                  </a:lnTo>
                  <a:lnTo>
                    <a:pt x="9" y="161"/>
                  </a:lnTo>
                  <a:lnTo>
                    <a:pt x="6" y="150"/>
                  </a:lnTo>
                  <a:lnTo>
                    <a:pt x="2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6" y="81"/>
                  </a:lnTo>
                  <a:lnTo>
                    <a:pt x="9" y="70"/>
                  </a:lnTo>
                  <a:lnTo>
                    <a:pt x="15" y="61"/>
                  </a:lnTo>
                  <a:lnTo>
                    <a:pt x="20" y="51"/>
                  </a:lnTo>
                  <a:lnTo>
                    <a:pt x="34" y="34"/>
                  </a:lnTo>
                  <a:lnTo>
                    <a:pt x="51" y="20"/>
                  </a:lnTo>
                  <a:lnTo>
                    <a:pt x="60" y="14"/>
                  </a:lnTo>
                  <a:lnTo>
                    <a:pt x="70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6" y="0"/>
                  </a:lnTo>
                  <a:lnTo>
                    <a:pt x="139" y="2"/>
                  </a:lnTo>
                  <a:lnTo>
                    <a:pt x="150" y="5"/>
                  </a:lnTo>
                  <a:lnTo>
                    <a:pt x="161" y="9"/>
                  </a:lnTo>
                  <a:lnTo>
                    <a:pt x="170" y="14"/>
                  </a:lnTo>
                  <a:lnTo>
                    <a:pt x="180" y="20"/>
                  </a:lnTo>
                  <a:lnTo>
                    <a:pt x="197" y="34"/>
                  </a:lnTo>
                  <a:lnTo>
                    <a:pt x="211" y="51"/>
                  </a:lnTo>
                  <a:lnTo>
                    <a:pt x="216" y="61"/>
                  </a:lnTo>
                  <a:lnTo>
                    <a:pt x="222" y="70"/>
                  </a:lnTo>
                  <a:lnTo>
                    <a:pt x="225" y="81"/>
                  </a:lnTo>
                  <a:lnTo>
                    <a:pt x="229" y="92"/>
                  </a:lnTo>
                  <a:lnTo>
                    <a:pt x="231" y="105"/>
                  </a:lnTo>
                  <a:lnTo>
                    <a:pt x="231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61" name="Freeform 32"/>
            <p:cNvSpPr>
              <a:spLocks noChangeArrowheads="1"/>
            </p:cNvSpPr>
            <p:nvPr/>
          </p:nvSpPr>
          <p:spPr bwMode="auto">
            <a:xfrm>
              <a:off x="3651652" y="135159"/>
              <a:ext cx="762769" cy="762769"/>
            </a:xfrm>
            <a:custGeom>
              <a:avLst/>
              <a:gdLst>
                <a:gd name="T0" fmla="*/ 2147483647 w 1299"/>
                <a:gd name="T1" fmla="*/ 2147483647 h 1298"/>
                <a:gd name="T2" fmla="*/ 2147483647 w 1299"/>
                <a:gd name="T3" fmla="*/ 2147483647 h 1298"/>
                <a:gd name="T4" fmla="*/ 2147483647 w 1299"/>
                <a:gd name="T5" fmla="*/ 2147483647 h 1298"/>
                <a:gd name="T6" fmla="*/ 2147483647 w 1299"/>
                <a:gd name="T7" fmla="*/ 2147483647 h 1298"/>
                <a:gd name="T8" fmla="*/ 2147483647 w 1299"/>
                <a:gd name="T9" fmla="*/ 2147483647 h 1298"/>
                <a:gd name="T10" fmla="*/ 2147483647 w 1299"/>
                <a:gd name="T11" fmla="*/ 2147483647 h 1298"/>
                <a:gd name="T12" fmla="*/ 2147483647 w 1299"/>
                <a:gd name="T13" fmla="*/ 2147483647 h 1298"/>
                <a:gd name="T14" fmla="*/ 2147483647 w 1299"/>
                <a:gd name="T15" fmla="*/ 2147483647 h 1298"/>
                <a:gd name="T16" fmla="*/ 2147483647 w 1299"/>
                <a:gd name="T17" fmla="*/ 2147483647 h 1298"/>
                <a:gd name="T18" fmla="*/ 2147483647 w 1299"/>
                <a:gd name="T19" fmla="*/ 2147483647 h 1298"/>
                <a:gd name="T20" fmla="*/ 2147483647 w 1299"/>
                <a:gd name="T21" fmla="*/ 2147483647 h 1298"/>
                <a:gd name="T22" fmla="*/ 2147483647 w 1299"/>
                <a:gd name="T23" fmla="*/ 2147483647 h 1298"/>
                <a:gd name="T24" fmla="*/ 2147483647 w 1299"/>
                <a:gd name="T25" fmla="*/ 2147483647 h 1298"/>
                <a:gd name="T26" fmla="*/ 2147483647 w 1299"/>
                <a:gd name="T27" fmla="*/ 2147483647 h 1298"/>
                <a:gd name="T28" fmla="*/ 2147483647 w 1299"/>
                <a:gd name="T29" fmla="*/ 2147483647 h 1298"/>
                <a:gd name="T30" fmla="*/ 2147483647 w 1299"/>
                <a:gd name="T31" fmla="*/ 2147483647 h 1298"/>
                <a:gd name="T32" fmla="*/ 2147483647 w 1299"/>
                <a:gd name="T33" fmla="*/ 2147483647 h 1298"/>
                <a:gd name="T34" fmla="*/ 2147483647 w 1299"/>
                <a:gd name="T35" fmla="*/ 2147483647 h 1298"/>
                <a:gd name="T36" fmla="*/ 2147483647 w 1299"/>
                <a:gd name="T37" fmla="*/ 2147483647 h 1298"/>
                <a:gd name="T38" fmla="*/ 2147483647 w 1299"/>
                <a:gd name="T39" fmla="*/ 2147483647 h 1298"/>
                <a:gd name="T40" fmla="*/ 2147483647 w 1299"/>
                <a:gd name="T41" fmla="*/ 2147483647 h 1298"/>
                <a:gd name="T42" fmla="*/ 0 w 1299"/>
                <a:gd name="T43" fmla="*/ 2147483647 h 1298"/>
                <a:gd name="T44" fmla="*/ 0 w 1299"/>
                <a:gd name="T45" fmla="*/ 2147483647 h 1298"/>
                <a:gd name="T46" fmla="*/ 2147483647 w 1299"/>
                <a:gd name="T47" fmla="*/ 2147483647 h 1298"/>
                <a:gd name="T48" fmla="*/ 2147483647 w 1299"/>
                <a:gd name="T49" fmla="*/ 2147483647 h 1298"/>
                <a:gd name="T50" fmla="*/ 2147483647 w 1299"/>
                <a:gd name="T51" fmla="*/ 2147483647 h 1298"/>
                <a:gd name="T52" fmla="*/ 2147483647 w 1299"/>
                <a:gd name="T53" fmla="*/ 2147483647 h 1298"/>
                <a:gd name="T54" fmla="*/ 2147483647 w 1299"/>
                <a:gd name="T55" fmla="*/ 2147483647 h 1298"/>
                <a:gd name="T56" fmla="*/ 2147483647 w 1299"/>
                <a:gd name="T57" fmla="*/ 2147483647 h 1298"/>
                <a:gd name="T58" fmla="*/ 2147483647 w 1299"/>
                <a:gd name="T59" fmla="*/ 2147483647 h 1298"/>
                <a:gd name="T60" fmla="*/ 2147483647 w 1299"/>
                <a:gd name="T61" fmla="*/ 2147483647 h 1298"/>
                <a:gd name="T62" fmla="*/ 2147483647 w 1299"/>
                <a:gd name="T63" fmla="*/ 2147483647 h 1298"/>
                <a:gd name="T64" fmla="*/ 2147483647 w 1299"/>
                <a:gd name="T65" fmla="*/ 0 h 1298"/>
                <a:gd name="T66" fmla="*/ 2147483647 w 1299"/>
                <a:gd name="T67" fmla="*/ 0 h 1298"/>
                <a:gd name="T68" fmla="*/ 2147483647 w 1299"/>
                <a:gd name="T69" fmla="*/ 2147483647 h 1298"/>
                <a:gd name="T70" fmla="*/ 2147483647 w 1299"/>
                <a:gd name="T71" fmla="*/ 2147483647 h 1298"/>
                <a:gd name="T72" fmla="*/ 2147483647 w 1299"/>
                <a:gd name="T73" fmla="*/ 2147483647 h 1298"/>
                <a:gd name="T74" fmla="*/ 2147483647 w 1299"/>
                <a:gd name="T75" fmla="*/ 2147483647 h 1298"/>
                <a:gd name="T76" fmla="*/ 2147483647 w 1299"/>
                <a:gd name="T77" fmla="*/ 2147483647 h 1298"/>
                <a:gd name="T78" fmla="*/ 2147483647 w 1299"/>
                <a:gd name="T79" fmla="*/ 2147483647 h 1298"/>
                <a:gd name="T80" fmla="*/ 2147483647 w 1299"/>
                <a:gd name="T81" fmla="*/ 2147483647 h 1298"/>
                <a:gd name="T82" fmla="*/ 2147483647 w 1299"/>
                <a:gd name="T83" fmla="*/ 2147483647 h 1298"/>
                <a:gd name="T84" fmla="*/ 2147483647 w 1299"/>
                <a:gd name="T85" fmla="*/ 2147483647 h 1298"/>
                <a:gd name="T86" fmla="*/ 2147483647 w 1299"/>
                <a:gd name="T87" fmla="*/ 2147483647 h 129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99"/>
                <a:gd name="T133" fmla="*/ 0 h 1298"/>
                <a:gd name="T134" fmla="*/ 1299 w 1299"/>
                <a:gd name="T135" fmla="*/ 1298 h 129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99" h="1298">
                  <a:moveTo>
                    <a:pt x="1299" y="649"/>
                  </a:moveTo>
                  <a:lnTo>
                    <a:pt x="1299" y="649"/>
                  </a:lnTo>
                  <a:lnTo>
                    <a:pt x="1297" y="681"/>
                  </a:lnTo>
                  <a:lnTo>
                    <a:pt x="1295" y="714"/>
                  </a:lnTo>
                  <a:lnTo>
                    <a:pt x="1291" y="746"/>
                  </a:lnTo>
                  <a:lnTo>
                    <a:pt x="1284" y="778"/>
                  </a:lnTo>
                  <a:lnTo>
                    <a:pt x="1277" y="811"/>
                  </a:lnTo>
                  <a:lnTo>
                    <a:pt x="1270" y="842"/>
                  </a:lnTo>
                  <a:lnTo>
                    <a:pt x="1259" y="870"/>
                  </a:lnTo>
                  <a:lnTo>
                    <a:pt x="1246" y="901"/>
                  </a:lnTo>
                  <a:lnTo>
                    <a:pt x="1234" y="930"/>
                  </a:lnTo>
                  <a:lnTo>
                    <a:pt x="1219" y="957"/>
                  </a:lnTo>
                  <a:lnTo>
                    <a:pt x="1205" y="984"/>
                  </a:lnTo>
                  <a:lnTo>
                    <a:pt x="1187" y="1011"/>
                  </a:lnTo>
                  <a:lnTo>
                    <a:pt x="1169" y="1036"/>
                  </a:lnTo>
                  <a:lnTo>
                    <a:pt x="1151" y="1062"/>
                  </a:lnTo>
                  <a:lnTo>
                    <a:pt x="1129" y="1085"/>
                  </a:lnTo>
                  <a:lnTo>
                    <a:pt x="1107" y="1107"/>
                  </a:lnTo>
                  <a:lnTo>
                    <a:pt x="1086" y="1128"/>
                  </a:lnTo>
                  <a:lnTo>
                    <a:pt x="1062" y="1148"/>
                  </a:lnTo>
                  <a:lnTo>
                    <a:pt x="1037" y="1168"/>
                  </a:lnTo>
                  <a:lnTo>
                    <a:pt x="1012" y="1186"/>
                  </a:lnTo>
                  <a:lnTo>
                    <a:pt x="985" y="1204"/>
                  </a:lnTo>
                  <a:lnTo>
                    <a:pt x="958" y="1218"/>
                  </a:lnTo>
                  <a:lnTo>
                    <a:pt x="931" y="1233"/>
                  </a:lnTo>
                  <a:lnTo>
                    <a:pt x="902" y="1245"/>
                  </a:lnTo>
                  <a:lnTo>
                    <a:pt x="873" y="1258"/>
                  </a:lnTo>
                  <a:lnTo>
                    <a:pt x="842" y="1269"/>
                  </a:lnTo>
                  <a:lnTo>
                    <a:pt x="812" y="1276"/>
                  </a:lnTo>
                  <a:lnTo>
                    <a:pt x="779" y="1283"/>
                  </a:lnTo>
                  <a:lnTo>
                    <a:pt x="749" y="1291"/>
                  </a:lnTo>
                  <a:lnTo>
                    <a:pt x="716" y="1294"/>
                  </a:lnTo>
                  <a:lnTo>
                    <a:pt x="682" y="1296"/>
                  </a:lnTo>
                  <a:lnTo>
                    <a:pt x="649" y="1298"/>
                  </a:lnTo>
                  <a:lnTo>
                    <a:pt x="615" y="1296"/>
                  </a:lnTo>
                  <a:lnTo>
                    <a:pt x="583" y="1294"/>
                  </a:lnTo>
                  <a:lnTo>
                    <a:pt x="550" y="1291"/>
                  </a:lnTo>
                  <a:lnTo>
                    <a:pt x="518" y="1283"/>
                  </a:lnTo>
                  <a:lnTo>
                    <a:pt x="487" y="1276"/>
                  </a:lnTo>
                  <a:lnTo>
                    <a:pt x="456" y="1269"/>
                  </a:lnTo>
                  <a:lnTo>
                    <a:pt x="426" y="1258"/>
                  </a:lnTo>
                  <a:lnTo>
                    <a:pt x="397" y="1245"/>
                  </a:lnTo>
                  <a:lnTo>
                    <a:pt x="368" y="1233"/>
                  </a:lnTo>
                  <a:lnTo>
                    <a:pt x="339" y="1218"/>
                  </a:lnTo>
                  <a:lnTo>
                    <a:pt x="312" y="1204"/>
                  </a:lnTo>
                  <a:lnTo>
                    <a:pt x="285" y="1186"/>
                  </a:lnTo>
                  <a:lnTo>
                    <a:pt x="260" y="1168"/>
                  </a:lnTo>
                  <a:lnTo>
                    <a:pt x="237" y="1148"/>
                  </a:lnTo>
                  <a:lnTo>
                    <a:pt x="213" y="1128"/>
                  </a:lnTo>
                  <a:lnTo>
                    <a:pt x="190" y="1107"/>
                  </a:lnTo>
                  <a:lnTo>
                    <a:pt x="168" y="1085"/>
                  </a:lnTo>
                  <a:lnTo>
                    <a:pt x="148" y="1062"/>
                  </a:lnTo>
                  <a:lnTo>
                    <a:pt x="128" y="1036"/>
                  </a:lnTo>
                  <a:lnTo>
                    <a:pt x="110" y="1011"/>
                  </a:lnTo>
                  <a:lnTo>
                    <a:pt x="94" y="984"/>
                  </a:lnTo>
                  <a:lnTo>
                    <a:pt x="78" y="957"/>
                  </a:lnTo>
                  <a:lnTo>
                    <a:pt x="63" y="930"/>
                  </a:lnTo>
                  <a:lnTo>
                    <a:pt x="51" y="901"/>
                  </a:lnTo>
                  <a:lnTo>
                    <a:pt x="40" y="870"/>
                  </a:lnTo>
                  <a:lnTo>
                    <a:pt x="29" y="842"/>
                  </a:lnTo>
                  <a:lnTo>
                    <a:pt x="20" y="811"/>
                  </a:lnTo>
                  <a:lnTo>
                    <a:pt x="13" y="778"/>
                  </a:lnTo>
                  <a:lnTo>
                    <a:pt x="8" y="746"/>
                  </a:lnTo>
                  <a:lnTo>
                    <a:pt x="4" y="714"/>
                  </a:lnTo>
                  <a:lnTo>
                    <a:pt x="0" y="681"/>
                  </a:lnTo>
                  <a:lnTo>
                    <a:pt x="0" y="649"/>
                  </a:lnTo>
                  <a:lnTo>
                    <a:pt x="0" y="614"/>
                  </a:lnTo>
                  <a:lnTo>
                    <a:pt x="4" y="582"/>
                  </a:lnTo>
                  <a:lnTo>
                    <a:pt x="8" y="549"/>
                  </a:lnTo>
                  <a:lnTo>
                    <a:pt x="13" y="517"/>
                  </a:lnTo>
                  <a:lnTo>
                    <a:pt x="20" y="486"/>
                  </a:lnTo>
                  <a:lnTo>
                    <a:pt x="29" y="456"/>
                  </a:lnTo>
                  <a:lnTo>
                    <a:pt x="40" y="425"/>
                  </a:lnTo>
                  <a:lnTo>
                    <a:pt x="51" y="396"/>
                  </a:lnTo>
                  <a:lnTo>
                    <a:pt x="63" y="367"/>
                  </a:lnTo>
                  <a:lnTo>
                    <a:pt x="78" y="339"/>
                  </a:lnTo>
                  <a:lnTo>
                    <a:pt x="94" y="311"/>
                  </a:lnTo>
                  <a:lnTo>
                    <a:pt x="110" y="284"/>
                  </a:lnTo>
                  <a:lnTo>
                    <a:pt x="128" y="259"/>
                  </a:lnTo>
                  <a:lnTo>
                    <a:pt x="148" y="236"/>
                  </a:lnTo>
                  <a:lnTo>
                    <a:pt x="168" y="212"/>
                  </a:lnTo>
                  <a:lnTo>
                    <a:pt x="190" y="189"/>
                  </a:lnTo>
                  <a:lnTo>
                    <a:pt x="213" y="167"/>
                  </a:lnTo>
                  <a:lnTo>
                    <a:pt x="237" y="147"/>
                  </a:lnTo>
                  <a:lnTo>
                    <a:pt x="260" y="128"/>
                  </a:lnTo>
                  <a:lnTo>
                    <a:pt x="285" y="110"/>
                  </a:lnTo>
                  <a:lnTo>
                    <a:pt x="312" y="93"/>
                  </a:lnTo>
                  <a:lnTo>
                    <a:pt x="339" y="77"/>
                  </a:lnTo>
                  <a:lnTo>
                    <a:pt x="368" y="63"/>
                  </a:lnTo>
                  <a:lnTo>
                    <a:pt x="397" y="50"/>
                  </a:lnTo>
                  <a:lnTo>
                    <a:pt x="426" y="37"/>
                  </a:lnTo>
                  <a:lnTo>
                    <a:pt x="456" y="28"/>
                  </a:lnTo>
                  <a:lnTo>
                    <a:pt x="487" y="19"/>
                  </a:lnTo>
                  <a:lnTo>
                    <a:pt x="518" y="12"/>
                  </a:lnTo>
                  <a:lnTo>
                    <a:pt x="550" y="7"/>
                  </a:lnTo>
                  <a:lnTo>
                    <a:pt x="583" y="1"/>
                  </a:lnTo>
                  <a:lnTo>
                    <a:pt x="615" y="0"/>
                  </a:lnTo>
                  <a:lnTo>
                    <a:pt x="649" y="0"/>
                  </a:lnTo>
                  <a:lnTo>
                    <a:pt x="682" y="0"/>
                  </a:lnTo>
                  <a:lnTo>
                    <a:pt x="716" y="1"/>
                  </a:lnTo>
                  <a:lnTo>
                    <a:pt x="749" y="7"/>
                  </a:lnTo>
                  <a:lnTo>
                    <a:pt x="779" y="12"/>
                  </a:lnTo>
                  <a:lnTo>
                    <a:pt x="812" y="19"/>
                  </a:lnTo>
                  <a:lnTo>
                    <a:pt x="842" y="28"/>
                  </a:lnTo>
                  <a:lnTo>
                    <a:pt x="873" y="37"/>
                  </a:lnTo>
                  <a:lnTo>
                    <a:pt x="902" y="50"/>
                  </a:lnTo>
                  <a:lnTo>
                    <a:pt x="931" y="63"/>
                  </a:lnTo>
                  <a:lnTo>
                    <a:pt x="958" y="77"/>
                  </a:lnTo>
                  <a:lnTo>
                    <a:pt x="985" y="93"/>
                  </a:lnTo>
                  <a:lnTo>
                    <a:pt x="1012" y="110"/>
                  </a:lnTo>
                  <a:lnTo>
                    <a:pt x="1037" y="128"/>
                  </a:lnTo>
                  <a:lnTo>
                    <a:pt x="1062" y="147"/>
                  </a:lnTo>
                  <a:lnTo>
                    <a:pt x="1086" y="167"/>
                  </a:lnTo>
                  <a:lnTo>
                    <a:pt x="1107" y="189"/>
                  </a:lnTo>
                  <a:lnTo>
                    <a:pt x="1129" y="212"/>
                  </a:lnTo>
                  <a:lnTo>
                    <a:pt x="1151" y="236"/>
                  </a:lnTo>
                  <a:lnTo>
                    <a:pt x="1169" y="259"/>
                  </a:lnTo>
                  <a:lnTo>
                    <a:pt x="1187" y="284"/>
                  </a:lnTo>
                  <a:lnTo>
                    <a:pt x="1205" y="311"/>
                  </a:lnTo>
                  <a:lnTo>
                    <a:pt x="1219" y="339"/>
                  </a:lnTo>
                  <a:lnTo>
                    <a:pt x="1234" y="367"/>
                  </a:lnTo>
                  <a:lnTo>
                    <a:pt x="1246" y="396"/>
                  </a:lnTo>
                  <a:lnTo>
                    <a:pt x="1259" y="425"/>
                  </a:lnTo>
                  <a:lnTo>
                    <a:pt x="1270" y="456"/>
                  </a:lnTo>
                  <a:lnTo>
                    <a:pt x="1277" y="486"/>
                  </a:lnTo>
                  <a:lnTo>
                    <a:pt x="1284" y="517"/>
                  </a:lnTo>
                  <a:lnTo>
                    <a:pt x="1291" y="549"/>
                  </a:lnTo>
                  <a:lnTo>
                    <a:pt x="1295" y="582"/>
                  </a:lnTo>
                  <a:lnTo>
                    <a:pt x="1297" y="614"/>
                  </a:lnTo>
                  <a:lnTo>
                    <a:pt x="1299" y="649"/>
                  </a:lnTo>
                  <a:close/>
                </a:path>
              </a:pathLst>
            </a:cu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62" name="Freeform 33"/>
            <p:cNvSpPr>
              <a:spLocks noChangeArrowheads="1"/>
            </p:cNvSpPr>
            <p:nvPr/>
          </p:nvSpPr>
          <p:spPr bwMode="auto">
            <a:xfrm>
              <a:off x="3755078" y="466593"/>
              <a:ext cx="135159" cy="135159"/>
            </a:xfrm>
            <a:custGeom>
              <a:avLst/>
              <a:gdLst>
                <a:gd name="T0" fmla="*/ 2147483647 w 231"/>
                <a:gd name="T1" fmla="*/ 2147483647 h 231"/>
                <a:gd name="T2" fmla="*/ 2147483647 w 231"/>
                <a:gd name="T3" fmla="*/ 2147483647 h 231"/>
                <a:gd name="T4" fmla="*/ 2147483647 w 231"/>
                <a:gd name="T5" fmla="*/ 2147483647 h 231"/>
                <a:gd name="T6" fmla="*/ 2147483647 w 231"/>
                <a:gd name="T7" fmla="*/ 2147483647 h 231"/>
                <a:gd name="T8" fmla="*/ 2147483647 w 231"/>
                <a:gd name="T9" fmla="*/ 2147483647 h 231"/>
                <a:gd name="T10" fmla="*/ 2147483647 w 231"/>
                <a:gd name="T11" fmla="*/ 2147483647 h 231"/>
                <a:gd name="T12" fmla="*/ 2147483647 w 231"/>
                <a:gd name="T13" fmla="*/ 2147483647 h 231"/>
                <a:gd name="T14" fmla="*/ 2147483647 w 231"/>
                <a:gd name="T15" fmla="*/ 2147483647 h 231"/>
                <a:gd name="T16" fmla="*/ 2147483647 w 231"/>
                <a:gd name="T17" fmla="*/ 2147483647 h 231"/>
                <a:gd name="T18" fmla="*/ 2147483647 w 231"/>
                <a:gd name="T19" fmla="*/ 2147483647 h 231"/>
                <a:gd name="T20" fmla="*/ 2147483647 w 231"/>
                <a:gd name="T21" fmla="*/ 2147483647 h 231"/>
                <a:gd name="T22" fmla="*/ 2147483647 w 231"/>
                <a:gd name="T23" fmla="*/ 2147483647 h 231"/>
                <a:gd name="T24" fmla="*/ 2147483647 w 231"/>
                <a:gd name="T25" fmla="*/ 2147483647 h 231"/>
                <a:gd name="T26" fmla="*/ 2147483647 w 231"/>
                <a:gd name="T27" fmla="*/ 2147483647 h 231"/>
                <a:gd name="T28" fmla="*/ 2147483647 w 231"/>
                <a:gd name="T29" fmla="*/ 2147483647 h 231"/>
                <a:gd name="T30" fmla="*/ 2147483647 w 231"/>
                <a:gd name="T31" fmla="*/ 2147483647 h 231"/>
                <a:gd name="T32" fmla="*/ 2147483647 w 231"/>
                <a:gd name="T33" fmla="*/ 2147483647 h 231"/>
                <a:gd name="T34" fmla="*/ 2147483647 w 231"/>
                <a:gd name="T35" fmla="*/ 2147483647 h 231"/>
                <a:gd name="T36" fmla="*/ 2147483647 w 231"/>
                <a:gd name="T37" fmla="*/ 2147483647 h 231"/>
                <a:gd name="T38" fmla="*/ 2147483647 w 231"/>
                <a:gd name="T39" fmla="*/ 2147483647 h 231"/>
                <a:gd name="T40" fmla="*/ 2147483647 w 231"/>
                <a:gd name="T41" fmla="*/ 2147483647 h 231"/>
                <a:gd name="T42" fmla="*/ 2147483647 w 231"/>
                <a:gd name="T43" fmla="*/ 2147483647 h 231"/>
                <a:gd name="T44" fmla="*/ 2147483647 w 231"/>
                <a:gd name="T45" fmla="*/ 2147483647 h 231"/>
                <a:gd name="T46" fmla="*/ 2147483647 w 231"/>
                <a:gd name="T47" fmla="*/ 2147483647 h 231"/>
                <a:gd name="T48" fmla="*/ 2147483647 w 231"/>
                <a:gd name="T49" fmla="*/ 2147483647 h 231"/>
                <a:gd name="T50" fmla="*/ 2147483647 w 231"/>
                <a:gd name="T51" fmla="*/ 2147483647 h 231"/>
                <a:gd name="T52" fmla="*/ 2147483647 w 231"/>
                <a:gd name="T53" fmla="*/ 2147483647 h 231"/>
                <a:gd name="T54" fmla="*/ 2147483647 w 231"/>
                <a:gd name="T55" fmla="*/ 2147483647 h 231"/>
                <a:gd name="T56" fmla="*/ 2147483647 w 231"/>
                <a:gd name="T57" fmla="*/ 2147483647 h 231"/>
                <a:gd name="T58" fmla="*/ 0 w 231"/>
                <a:gd name="T59" fmla="*/ 2147483647 h 231"/>
                <a:gd name="T60" fmla="*/ 0 w 231"/>
                <a:gd name="T61" fmla="*/ 2147483647 h 231"/>
                <a:gd name="T62" fmla="*/ 0 w 231"/>
                <a:gd name="T63" fmla="*/ 2147483647 h 231"/>
                <a:gd name="T64" fmla="*/ 0 w 231"/>
                <a:gd name="T65" fmla="*/ 2147483647 h 231"/>
                <a:gd name="T66" fmla="*/ 2147483647 w 231"/>
                <a:gd name="T67" fmla="*/ 2147483647 h 231"/>
                <a:gd name="T68" fmla="*/ 2147483647 w 231"/>
                <a:gd name="T69" fmla="*/ 2147483647 h 231"/>
                <a:gd name="T70" fmla="*/ 2147483647 w 231"/>
                <a:gd name="T71" fmla="*/ 2147483647 h 231"/>
                <a:gd name="T72" fmla="*/ 2147483647 w 231"/>
                <a:gd name="T73" fmla="*/ 2147483647 h 231"/>
                <a:gd name="T74" fmla="*/ 2147483647 w 231"/>
                <a:gd name="T75" fmla="*/ 2147483647 h 231"/>
                <a:gd name="T76" fmla="*/ 2147483647 w 231"/>
                <a:gd name="T77" fmla="*/ 2147483647 h 231"/>
                <a:gd name="T78" fmla="*/ 2147483647 w 231"/>
                <a:gd name="T79" fmla="*/ 2147483647 h 231"/>
                <a:gd name="T80" fmla="*/ 2147483647 w 231"/>
                <a:gd name="T81" fmla="*/ 2147483647 h 231"/>
                <a:gd name="T82" fmla="*/ 2147483647 w 231"/>
                <a:gd name="T83" fmla="*/ 2147483647 h 231"/>
                <a:gd name="T84" fmla="*/ 2147483647 w 231"/>
                <a:gd name="T85" fmla="*/ 2147483647 h 231"/>
                <a:gd name="T86" fmla="*/ 2147483647 w 231"/>
                <a:gd name="T87" fmla="*/ 2147483647 h 231"/>
                <a:gd name="T88" fmla="*/ 2147483647 w 231"/>
                <a:gd name="T89" fmla="*/ 0 h 231"/>
                <a:gd name="T90" fmla="*/ 2147483647 w 231"/>
                <a:gd name="T91" fmla="*/ 0 h 231"/>
                <a:gd name="T92" fmla="*/ 2147483647 w 231"/>
                <a:gd name="T93" fmla="*/ 0 h 231"/>
                <a:gd name="T94" fmla="*/ 2147483647 w 231"/>
                <a:gd name="T95" fmla="*/ 0 h 231"/>
                <a:gd name="T96" fmla="*/ 2147483647 w 231"/>
                <a:gd name="T97" fmla="*/ 2147483647 h 231"/>
                <a:gd name="T98" fmla="*/ 2147483647 w 231"/>
                <a:gd name="T99" fmla="*/ 2147483647 h 231"/>
                <a:gd name="T100" fmla="*/ 2147483647 w 231"/>
                <a:gd name="T101" fmla="*/ 2147483647 h 231"/>
                <a:gd name="T102" fmla="*/ 2147483647 w 231"/>
                <a:gd name="T103" fmla="*/ 2147483647 h 231"/>
                <a:gd name="T104" fmla="*/ 2147483647 w 231"/>
                <a:gd name="T105" fmla="*/ 2147483647 h 231"/>
                <a:gd name="T106" fmla="*/ 2147483647 w 231"/>
                <a:gd name="T107" fmla="*/ 2147483647 h 231"/>
                <a:gd name="T108" fmla="*/ 2147483647 w 231"/>
                <a:gd name="T109" fmla="*/ 2147483647 h 231"/>
                <a:gd name="T110" fmla="*/ 2147483647 w 231"/>
                <a:gd name="T111" fmla="*/ 2147483647 h 231"/>
                <a:gd name="T112" fmla="*/ 2147483647 w 231"/>
                <a:gd name="T113" fmla="*/ 2147483647 h 231"/>
                <a:gd name="T114" fmla="*/ 2147483647 w 231"/>
                <a:gd name="T115" fmla="*/ 2147483647 h 231"/>
                <a:gd name="T116" fmla="*/ 2147483647 w 231"/>
                <a:gd name="T117" fmla="*/ 2147483647 h 231"/>
                <a:gd name="T118" fmla="*/ 2147483647 w 231"/>
                <a:gd name="T119" fmla="*/ 2147483647 h 231"/>
                <a:gd name="T120" fmla="*/ 2147483647 w 231"/>
                <a:gd name="T121" fmla="*/ 2147483647 h 231"/>
                <a:gd name="T122" fmla="*/ 2147483647 w 231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231"/>
                <a:gd name="T188" fmla="*/ 231 w 231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231">
                  <a:moveTo>
                    <a:pt x="231" y="115"/>
                  </a:moveTo>
                  <a:lnTo>
                    <a:pt x="231" y="115"/>
                  </a:lnTo>
                  <a:lnTo>
                    <a:pt x="231" y="128"/>
                  </a:lnTo>
                  <a:lnTo>
                    <a:pt x="229" y="139"/>
                  </a:lnTo>
                  <a:lnTo>
                    <a:pt x="226" y="150"/>
                  </a:lnTo>
                  <a:lnTo>
                    <a:pt x="222" y="160"/>
                  </a:lnTo>
                  <a:lnTo>
                    <a:pt x="217" y="171"/>
                  </a:lnTo>
                  <a:lnTo>
                    <a:pt x="211" y="180"/>
                  </a:lnTo>
                  <a:lnTo>
                    <a:pt x="197" y="196"/>
                  </a:lnTo>
                  <a:lnTo>
                    <a:pt x="181" y="211"/>
                  </a:lnTo>
                  <a:lnTo>
                    <a:pt x="170" y="216"/>
                  </a:lnTo>
                  <a:lnTo>
                    <a:pt x="161" y="222"/>
                  </a:lnTo>
                  <a:lnTo>
                    <a:pt x="150" y="225"/>
                  </a:lnTo>
                  <a:lnTo>
                    <a:pt x="139" y="229"/>
                  </a:lnTo>
                  <a:lnTo>
                    <a:pt x="126" y="231"/>
                  </a:lnTo>
                  <a:lnTo>
                    <a:pt x="116" y="231"/>
                  </a:lnTo>
                  <a:lnTo>
                    <a:pt x="103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1" y="222"/>
                  </a:lnTo>
                  <a:lnTo>
                    <a:pt x="60" y="216"/>
                  </a:lnTo>
                  <a:lnTo>
                    <a:pt x="51" y="211"/>
                  </a:lnTo>
                  <a:lnTo>
                    <a:pt x="34" y="196"/>
                  </a:lnTo>
                  <a:lnTo>
                    <a:pt x="20" y="180"/>
                  </a:lnTo>
                  <a:lnTo>
                    <a:pt x="15" y="171"/>
                  </a:lnTo>
                  <a:lnTo>
                    <a:pt x="9" y="160"/>
                  </a:lnTo>
                  <a:lnTo>
                    <a:pt x="6" y="150"/>
                  </a:lnTo>
                  <a:lnTo>
                    <a:pt x="2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4"/>
                  </a:lnTo>
                  <a:lnTo>
                    <a:pt x="2" y="92"/>
                  </a:lnTo>
                  <a:lnTo>
                    <a:pt x="6" y="81"/>
                  </a:lnTo>
                  <a:lnTo>
                    <a:pt x="9" y="70"/>
                  </a:lnTo>
                  <a:lnTo>
                    <a:pt x="15" y="61"/>
                  </a:lnTo>
                  <a:lnTo>
                    <a:pt x="20" y="50"/>
                  </a:lnTo>
                  <a:lnTo>
                    <a:pt x="34" y="34"/>
                  </a:lnTo>
                  <a:lnTo>
                    <a:pt x="51" y="20"/>
                  </a:lnTo>
                  <a:lnTo>
                    <a:pt x="60" y="14"/>
                  </a:lnTo>
                  <a:lnTo>
                    <a:pt x="71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6" y="0"/>
                  </a:lnTo>
                  <a:lnTo>
                    <a:pt x="139" y="2"/>
                  </a:lnTo>
                  <a:lnTo>
                    <a:pt x="150" y="5"/>
                  </a:lnTo>
                  <a:lnTo>
                    <a:pt x="161" y="9"/>
                  </a:lnTo>
                  <a:lnTo>
                    <a:pt x="170" y="14"/>
                  </a:lnTo>
                  <a:lnTo>
                    <a:pt x="181" y="20"/>
                  </a:lnTo>
                  <a:lnTo>
                    <a:pt x="197" y="34"/>
                  </a:lnTo>
                  <a:lnTo>
                    <a:pt x="211" y="50"/>
                  </a:lnTo>
                  <a:lnTo>
                    <a:pt x="217" y="61"/>
                  </a:lnTo>
                  <a:lnTo>
                    <a:pt x="222" y="70"/>
                  </a:lnTo>
                  <a:lnTo>
                    <a:pt x="226" y="81"/>
                  </a:lnTo>
                  <a:lnTo>
                    <a:pt x="229" y="92"/>
                  </a:lnTo>
                  <a:lnTo>
                    <a:pt x="231" y="104"/>
                  </a:lnTo>
                  <a:lnTo>
                    <a:pt x="231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63" name="Freeform 34"/>
            <p:cNvSpPr>
              <a:spLocks noChangeArrowheads="1"/>
            </p:cNvSpPr>
            <p:nvPr/>
          </p:nvSpPr>
          <p:spPr bwMode="auto">
            <a:xfrm>
              <a:off x="3763305" y="450139"/>
              <a:ext cx="135159" cy="135159"/>
            </a:xfrm>
            <a:custGeom>
              <a:avLst/>
              <a:gdLst>
                <a:gd name="T0" fmla="*/ 2147483647 w 230"/>
                <a:gd name="T1" fmla="*/ 2147483647 h 231"/>
                <a:gd name="T2" fmla="*/ 2147483647 w 230"/>
                <a:gd name="T3" fmla="*/ 2147483647 h 231"/>
                <a:gd name="T4" fmla="*/ 2147483647 w 230"/>
                <a:gd name="T5" fmla="*/ 2147483647 h 231"/>
                <a:gd name="T6" fmla="*/ 2147483647 w 230"/>
                <a:gd name="T7" fmla="*/ 2147483647 h 231"/>
                <a:gd name="T8" fmla="*/ 2147483647 w 230"/>
                <a:gd name="T9" fmla="*/ 2147483647 h 231"/>
                <a:gd name="T10" fmla="*/ 2147483647 w 230"/>
                <a:gd name="T11" fmla="*/ 2147483647 h 231"/>
                <a:gd name="T12" fmla="*/ 2147483647 w 230"/>
                <a:gd name="T13" fmla="*/ 2147483647 h 231"/>
                <a:gd name="T14" fmla="*/ 2147483647 w 230"/>
                <a:gd name="T15" fmla="*/ 2147483647 h 231"/>
                <a:gd name="T16" fmla="*/ 2147483647 w 230"/>
                <a:gd name="T17" fmla="*/ 2147483647 h 231"/>
                <a:gd name="T18" fmla="*/ 2147483647 w 230"/>
                <a:gd name="T19" fmla="*/ 2147483647 h 231"/>
                <a:gd name="T20" fmla="*/ 2147483647 w 230"/>
                <a:gd name="T21" fmla="*/ 2147483647 h 231"/>
                <a:gd name="T22" fmla="*/ 2147483647 w 230"/>
                <a:gd name="T23" fmla="*/ 2147483647 h 231"/>
                <a:gd name="T24" fmla="*/ 2147483647 w 230"/>
                <a:gd name="T25" fmla="*/ 2147483647 h 231"/>
                <a:gd name="T26" fmla="*/ 2147483647 w 230"/>
                <a:gd name="T27" fmla="*/ 2147483647 h 231"/>
                <a:gd name="T28" fmla="*/ 2147483647 w 230"/>
                <a:gd name="T29" fmla="*/ 2147483647 h 231"/>
                <a:gd name="T30" fmla="*/ 2147483647 w 230"/>
                <a:gd name="T31" fmla="*/ 2147483647 h 231"/>
                <a:gd name="T32" fmla="*/ 2147483647 w 230"/>
                <a:gd name="T33" fmla="*/ 2147483647 h 231"/>
                <a:gd name="T34" fmla="*/ 2147483647 w 230"/>
                <a:gd name="T35" fmla="*/ 2147483647 h 231"/>
                <a:gd name="T36" fmla="*/ 2147483647 w 230"/>
                <a:gd name="T37" fmla="*/ 2147483647 h 231"/>
                <a:gd name="T38" fmla="*/ 2147483647 w 230"/>
                <a:gd name="T39" fmla="*/ 2147483647 h 231"/>
                <a:gd name="T40" fmla="*/ 2147483647 w 230"/>
                <a:gd name="T41" fmla="*/ 2147483647 h 231"/>
                <a:gd name="T42" fmla="*/ 2147483647 w 230"/>
                <a:gd name="T43" fmla="*/ 2147483647 h 231"/>
                <a:gd name="T44" fmla="*/ 2147483647 w 230"/>
                <a:gd name="T45" fmla="*/ 2147483647 h 231"/>
                <a:gd name="T46" fmla="*/ 2147483647 w 230"/>
                <a:gd name="T47" fmla="*/ 2147483647 h 231"/>
                <a:gd name="T48" fmla="*/ 2147483647 w 230"/>
                <a:gd name="T49" fmla="*/ 2147483647 h 231"/>
                <a:gd name="T50" fmla="*/ 2147483647 w 230"/>
                <a:gd name="T51" fmla="*/ 2147483647 h 231"/>
                <a:gd name="T52" fmla="*/ 2147483647 w 230"/>
                <a:gd name="T53" fmla="*/ 2147483647 h 231"/>
                <a:gd name="T54" fmla="*/ 2147483647 w 230"/>
                <a:gd name="T55" fmla="*/ 2147483647 h 231"/>
                <a:gd name="T56" fmla="*/ 2147483647 w 230"/>
                <a:gd name="T57" fmla="*/ 2147483647 h 231"/>
                <a:gd name="T58" fmla="*/ 0 w 230"/>
                <a:gd name="T59" fmla="*/ 2147483647 h 231"/>
                <a:gd name="T60" fmla="*/ 0 w 230"/>
                <a:gd name="T61" fmla="*/ 2147483647 h 231"/>
                <a:gd name="T62" fmla="*/ 0 w 230"/>
                <a:gd name="T63" fmla="*/ 2147483647 h 231"/>
                <a:gd name="T64" fmla="*/ 0 w 230"/>
                <a:gd name="T65" fmla="*/ 2147483647 h 231"/>
                <a:gd name="T66" fmla="*/ 2147483647 w 230"/>
                <a:gd name="T67" fmla="*/ 2147483647 h 231"/>
                <a:gd name="T68" fmla="*/ 2147483647 w 230"/>
                <a:gd name="T69" fmla="*/ 2147483647 h 231"/>
                <a:gd name="T70" fmla="*/ 2147483647 w 230"/>
                <a:gd name="T71" fmla="*/ 2147483647 h 231"/>
                <a:gd name="T72" fmla="*/ 2147483647 w 230"/>
                <a:gd name="T73" fmla="*/ 2147483647 h 231"/>
                <a:gd name="T74" fmla="*/ 2147483647 w 230"/>
                <a:gd name="T75" fmla="*/ 2147483647 h 231"/>
                <a:gd name="T76" fmla="*/ 2147483647 w 230"/>
                <a:gd name="T77" fmla="*/ 2147483647 h 231"/>
                <a:gd name="T78" fmla="*/ 2147483647 w 230"/>
                <a:gd name="T79" fmla="*/ 2147483647 h 231"/>
                <a:gd name="T80" fmla="*/ 2147483647 w 230"/>
                <a:gd name="T81" fmla="*/ 2147483647 h 231"/>
                <a:gd name="T82" fmla="*/ 2147483647 w 230"/>
                <a:gd name="T83" fmla="*/ 2147483647 h 231"/>
                <a:gd name="T84" fmla="*/ 2147483647 w 230"/>
                <a:gd name="T85" fmla="*/ 2147483647 h 231"/>
                <a:gd name="T86" fmla="*/ 2147483647 w 230"/>
                <a:gd name="T87" fmla="*/ 2147483647 h 231"/>
                <a:gd name="T88" fmla="*/ 2147483647 w 230"/>
                <a:gd name="T89" fmla="*/ 0 h 231"/>
                <a:gd name="T90" fmla="*/ 2147483647 w 230"/>
                <a:gd name="T91" fmla="*/ 0 h 231"/>
                <a:gd name="T92" fmla="*/ 2147483647 w 230"/>
                <a:gd name="T93" fmla="*/ 0 h 231"/>
                <a:gd name="T94" fmla="*/ 2147483647 w 230"/>
                <a:gd name="T95" fmla="*/ 0 h 231"/>
                <a:gd name="T96" fmla="*/ 2147483647 w 230"/>
                <a:gd name="T97" fmla="*/ 2147483647 h 231"/>
                <a:gd name="T98" fmla="*/ 2147483647 w 230"/>
                <a:gd name="T99" fmla="*/ 2147483647 h 231"/>
                <a:gd name="T100" fmla="*/ 2147483647 w 230"/>
                <a:gd name="T101" fmla="*/ 2147483647 h 231"/>
                <a:gd name="T102" fmla="*/ 2147483647 w 230"/>
                <a:gd name="T103" fmla="*/ 2147483647 h 231"/>
                <a:gd name="T104" fmla="*/ 2147483647 w 230"/>
                <a:gd name="T105" fmla="*/ 2147483647 h 231"/>
                <a:gd name="T106" fmla="*/ 2147483647 w 230"/>
                <a:gd name="T107" fmla="*/ 2147483647 h 231"/>
                <a:gd name="T108" fmla="*/ 2147483647 w 230"/>
                <a:gd name="T109" fmla="*/ 2147483647 h 231"/>
                <a:gd name="T110" fmla="*/ 2147483647 w 230"/>
                <a:gd name="T111" fmla="*/ 2147483647 h 231"/>
                <a:gd name="T112" fmla="*/ 2147483647 w 230"/>
                <a:gd name="T113" fmla="*/ 2147483647 h 231"/>
                <a:gd name="T114" fmla="*/ 2147483647 w 230"/>
                <a:gd name="T115" fmla="*/ 2147483647 h 231"/>
                <a:gd name="T116" fmla="*/ 2147483647 w 230"/>
                <a:gd name="T117" fmla="*/ 2147483647 h 231"/>
                <a:gd name="T118" fmla="*/ 2147483647 w 230"/>
                <a:gd name="T119" fmla="*/ 2147483647 h 231"/>
                <a:gd name="T120" fmla="*/ 2147483647 w 230"/>
                <a:gd name="T121" fmla="*/ 2147483647 h 231"/>
                <a:gd name="T122" fmla="*/ 2147483647 w 230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0"/>
                <a:gd name="T187" fmla="*/ 0 h 231"/>
                <a:gd name="T188" fmla="*/ 230 w 230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0" h="231">
                  <a:moveTo>
                    <a:pt x="230" y="115"/>
                  </a:moveTo>
                  <a:lnTo>
                    <a:pt x="230" y="115"/>
                  </a:lnTo>
                  <a:lnTo>
                    <a:pt x="230" y="128"/>
                  </a:lnTo>
                  <a:lnTo>
                    <a:pt x="229" y="139"/>
                  </a:lnTo>
                  <a:lnTo>
                    <a:pt x="225" y="150"/>
                  </a:lnTo>
                  <a:lnTo>
                    <a:pt x="221" y="161"/>
                  </a:lnTo>
                  <a:lnTo>
                    <a:pt x="216" y="171"/>
                  </a:lnTo>
                  <a:lnTo>
                    <a:pt x="211" y="180"/>
                  </a:lnTo>
                  <a:lnTo>
                    <a:pt x="196" y="197"/>
                  </a:lnTo>
                  <a:lnTo>
                    <a:pt x="180" y="211"/>
                  </a:lnTo>
                  <a:lnTo>
                    <a:pt x="169" y="216"/>
                  </a:lnTo>
                  <a:lnTo>
                    <a:pt x="160" y="222"/>
                  </a:lnTo>
                  <a:lnTo>
                    <a:pt x="149" y="225"/>
                  </a:lnTo>
                  <a:lnTo>
                    <a:pt x="138" y="229"/>
                  </a:lnTo>
                  <a:lnTo>
                    <a:pt x="126" y="231"/>
                  </a:lnTo>
                  <a:lnTo>
                    <a:pt x="115" y="231"/>
                  </a:lnTo>
                  <a:lnTo>
                    <a:pt x="102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0" y="222"/>
                  </a:lnTo>
                  <a:lnTo>
                    <a:pt x="59" y="216"/>
                  </a:lnTo>
                  <a:lnTo>
                    <a:pt x="50" y="211"/>
                  </a:lnTo>
                  <a:lnTo>
                    <a:pt x="34" y="197"/>
                  </a:lnTo>
                  <a:lnTo>
                    <a:pt x="19" y="180"/>
                  </a:lnTo>
                  <a:lnTo>
                    <a:pt x="14" y="171"/>
                  </a:lnTo>
                  <a:lnTo>
                    <a:pt x="9" y="161"/>
                  </a:lnTo>
                  <a:lnTo>
                    <a:pt x="5" y="150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5"/>
                  </a:lnTo>
                  <a:lnTo>
                    <a:pt x="1" y="92"/>
                  </a:lnTo>
                  <a:lnTo>
                    <a:pt x="5" y="81"/>
                  </a:lnTo>
                  <a:lnTo>
                    <a:pt x="9" y="70"/>
                  </a:lnTo>
                  <a:lnTo>
                    <a:pt x="14" y="61"/>
                  </a:lnTo>
                  <a:lnTo>
                    <a:pt x="19" y="51"/>
                  </a:lnTo>
                  <a:lnTo>
                    <a:pt x="34" y="34"/>
                  </a:lnTo>
                  <a:lnTo>
                    <a:pt x="50" y="20"/>
                  </a:lnTo>
                  <a:lnTo>
                    <a:pt x="59" y="14"/>
                  </a:lnTo>
                  <a:lnTo>
                    <a:pt x="70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15" y="0"/>
                  </a:lnTo>
                  <a:lnTo>
                    <a:pt x="126" y="0"/>
                  </a:lnTo>
                  <a:lnTo>
                    <a:pt x="138" y="2"/>
                  </a:lnTo>
                  <a:lnTo>
                    <a:pt x="149" y="5"/>
                  </a:lnTo>
                  <a:lnTo>
                    <a:pt x="160" y="9"/>
                  </a:lnTo>
                  <a:lnTo>
                    <a:pt x="169" y="14"/>
                  </a:lnTo>
                  <a:lnTo>
                    <a:pt x="180" y="20"/>
                  </a:lnTo>
                  <a:lnTo>
                    <a:pt x="196" y="34"/>
                  </a:lnTo>
                  <a:lnTo>
                    <a:pt x="211" y="51"/>
                  </a:lnTo>
                  <a:lnTo>
                    <a:pt x="216" y="61"/>
                  </a:lnTo>
                  <a:lnTo>
                    <a:pt x="221" y="70"/>
                  </a:lnTo>
                  <a:lnTo>
                    <a:pt x="225" y="81"/>
                  </a:lnTo>
                  <a:lnTo>
                    <a:pt x="229" y="92"/>
                  </a:lnTo>
                  <a:lnTo>
                    <a:pt x="230" y="105"/>
                  </a:lnTo>
                  <a:lnTo>
                    <a:pt x="230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64" name="Freeform 35"/>
            <p:cNvSpPr>
              <a:spLocks noChangeArrowheads="1"/>
            </p:cNvSpPr>
            <p:nvPr/>
          </p:nvSpPr>
          <p:spPr bwMode="auto">
            <a:xfrm>
              <a:off x="4186413" y="450139"/>
              <a:ext cx="136335" cy="135159"/>
            </a:xfrm>
            <a:custGeom>
              <a:avLst/>
              <a:gdLst>
                <a:gd name="T0" fmla="*/ 2147483647 w 231"/>
                <a:gd name="T1" fmla="*/ 2147483647 h 231"/>
                <a:gd name="T2" fmla="*/ 2147483647 w 231"/>
                <a:gd name="T3" fmla="*/ 2147483647 h 231"/>
                <a:gd name="T4" fmla="*/ 2147483647 w 231"/>
                <a:gd name="T5" fmla="*/ 2147483647 h 231"/>
                <a:gd name="T6" fmla="*/ 2147483647 w 231"/>
                <a:gd name="T7" fmla="*/ 2147483647 h 231"/>
                <a:gd name="T8" fmla="*/ 2147483647 w 231"/>
                <a:gd name="T9" fmla="*/ 2147483647 h 231"/>
                <a:gd name="T10" fmla="*/ 2147483647 w 231"/>
                <a:gd name="T11" fmla="*/ 2147483647 h 231"/>
                <a:gd name="T12" fmla="*/ 2147483647 w 231"/>
                <a:gd name="T13" fmla="*/ 2147483647 h 231"/>
                <a:gd name="T14" fmla="*/ 2147483647 w 231"/>
                <a:gd name="T15" fmla="*/ 2147483647 h 231"/>
                <a:gd name="T16" fmla="*/ 2147483647 w 231"/>
                <a:gd name="T17" fmla="*/ 2147483647 h 231"/>
                <a:gd name="T18" fmla="*/ 2147483647 w 231"/>
                <a:gd name="T19" fmla="*/ 2147483647 h 231"/>
                <a:gd name="T20" fmla="*/ 2147483647 w 231"/>
                <a:gd name="T21" fmla="*/ 2147483647 h 231"/>
                <a:gd name="T22" fmla="*/ 2147483647 w 231"/>
                <a:gd name="T23" fmla="*/ 2147483647 h 231"/>
                <a:gd name="T24" fmla="*/ 2147483647 w 231"/>
                <a:gd name="T25" fmla="*/ 2147483647 h 231"/>
                <a:gd name="T26" fmla="*/ 2147483647 w 231"/>
                <a:gd name="T27" fmla="*/ 2147483647 h 231"/>
                <a:gd name="T28" fmla="*/ 2147483647 w 231"/>
                <a:gd name="T29" fmla="*/ 2147483647 h 231"/>
                <a:gd name="T30" fmla="*/ 2147483647 w 231"/>
                <a:gd name="T31" fmla="*/ 2147483647 h 231"/>
                <a:gd name="T32" fmla="*/ 2147483647 w 231"/>
                <a:gd name="T33" fmla="*/ 2147483647 h 231"/>
                <a:gd name="T34" fmla="*/ 2147483647 w 231"/>
                <a:gd name="T35" fmla="*/ 2147483647 h 231"/>
                <a:gd name="T36" fmla="*/ 2147483647 w 231"/>
                <a:gd name="T37" fmla="*/ 2147483647 h 231"/>
                <a:gd name="T38" fmla="*/ 2147483647 w 231"/>
                <a:gd name="T39" fmla="*/ 2147483647 h 231"/>
                <a:gd name="T40" fmla="*/ 2147483647 w 231"/>
                <a:gd name="T41" fmla="*/ 2147483647 h 231"/>
                <a:gd name="T42" fmla="*/ 2147483647 w 231"/>
                <a:gd name="T43" fmla="*/ 2147483647 h 231"/>
                <a:gd name="T44" fmla="*/ 2147483647 w 231"/>
                <a:gd name="T45" fmla="*/ 2147483647 h 231"/>
                <a:gd name="T46" fmla="*/ 2147483647 w 231"/>
                <a:gd name="T47" fmla="*/ 2147483647 h 231"/>
                <a:gd name="T48" fmla="*/ 2147483647 w 231"/>
                <a:gd name="T49" fmla="*/ 2147483647 h 231"/>
                <a:gd name="T50" fmla="*/ 2147483647 w 231"/>
                <a:gd name="T51" fmla="*/ 2147483647 h 231"/>
                <a:gd name="T52" fmla="*/ 2147483647 w 231"/>
                <a:gd name="T53" fmla="*/ 2147483647 h 231"/>
                <a:gd name="T54" fmla="*/ 2147483647 w 231"/>
                <a:gd name="T55" fmla="*/ 2147483647 h 231"/>
                <a:gd name="T56" fmla="*/ 2147483647 w 231"/>
                <a:gd name="T57" fmla="*/ 2147483647 h 231"/>
                <a:gd name="T58" fmla="*/ 0 w 231"/>
                <a:gd name="T59" fmla="*/ 2147483647 h 231"/>
                <a:gd name="T60" fmla="*/ 0 w 231"/>
                <a:gd name="T61" fmla="*/ 2147483647 h 231"/>
                <a:gd name="T62" fmla="*/ 0 w 231"/>
                <a:gd name="T63" fmla="*/ 2147483647 h 231"/>
                <a:gd name="T64" fmla="*/ 0 w 231"/>
                <a:gd name="T65" fmla="*/ 2147483647 h 231"/>
                <a:gd name="T66" fmla="*/ 2147483647 w 231"/>
                <a:gd name="T67" fmla="*/ 2147483647 h 231"/>
                <a:gd name="T68" fmla="*/ 2147483647 w 231"/>
                <a:gd name="T69" fmla="*/ 2147483647 h 231"/>
                <a:gd name="T70" fmla="*/ 2147483647 w 231"/>
                <a:gd name="T71" fmla="*/ 2147483647 h 231"/>
                <a:gd name="T72" fmla="*/ 2147483647 w 231"/>
                <a:gd name="T73" fmla="*/ 2147483647 h 231"/>
                <a:gd name="T74" fmla="*/ 2147483647 w 231"/>
                <a:gd name="T75" fmla="*/ 2147483647 h 231"/>
                <a:gd name="T76" fmla="*/ 2147483647 w 231"/>
                <a:gd name="T77" fmla="*/ 2147483647 h 231"/>
                <a:gd name="T78" fmla="*/ 2147483647 w 231"/>
                <a:gd name="T79" fmla="*/ 2147483647 h 231"/>
                <a:gd name="T80" fmla="*/ 2147483647 w 231"/>
                <a:gd name="T81" fmla="*/ 2147483647 h 231"/>
                <a:gd name="T82" fmla="*/ 2147483647 w 231"/>
                <a:gd name="T83" fmla="*/ 2147483647 h 231"/>
                <a:gd name="T84" fmla="*/ 2147483647 w 231"/>
                <a:gd name="T85" fmla="*/ 2147483647 h 231"/>
                <a:gd name="T86" fmla="*/ 2147483647 w 231"/>
                <a:gd name="T87" fmla="*/ 2147483647 h 231"/>
                <a:gd name="T88" fmla="*/ 2147483647 w 231"/>
                <a:gd name="T89" fmla="*/ 0 h 231"/>
                <a:gd name="T90" fmla="*/ 2147483647 w 231"/>
                <a:gd name="T91" fmla="*/ 0 h 231"/>
                <a:gd name="T92" fmla="*/ 2147483647 w 231"/>
                <a:gd name="T93" fmla="*/ 0 h 231"/>
                <a:gd name="T94" fmla="*/ 2147483647 w 231"/>
                <a:gd name="T95" fmla="*/ 0 h 231"/>
                <a:gd name="T96" fmla="*/ 2147483647 w 231"/>
                <a:gd name="T97" fmla="*/ 2147483647 h 231"/>
                <a:gd name="T98" fmla="*/ 2147483647 w 231"/>
                <a:gd name="T99" fmla="*/ 2147483647 h 231"/>
                <a:gd name="T100" fmla="*/ 2147483647 w 231"/>
                <a:gd name="T101" fmla="*/ 2147483647 h 231"/>
                <a:gd name="T102" fmla="*/ 2147483647 w 231"/>
                <a:gd name="T103" fmla="*/ 2147483647 h 231"/>
                <a:gd name="T104" fmla="*/ 2147483647 w 231"/>
                <a:gd name="T105" fmla="*/ 2147483647 h 231"/>
                <a:gd name="T106" fmla="*/ 2147483647 w 231"/>
                <a:gd name="T107" fmla="*/ 2147483647 h 231"/>
                <a:gd name="T108" fmla="*/ 2147483647 w 231"/>
                <a:gd name="T109" fmla="*/ 2147483647 h 231"/>
                <a:gd name="T110" fmla="*/ 2147483647 w 231"/>
                <a:gd name="T111" fmla="*/ 2147483647 h 231"/>
                <a:gd name="T112" fmla="*/ 2147483647 w 231"/>
                <a:gd name="T113" fmla="*/ 2147483647 h 231"/>
                <a:gd name="T114" fmla="*/ 2147483647 w 231"/>
                <a:gd name="T115" fmla="*/ 2147483647 h 231"/>
                <a:gd name="T116" fmla="*/ 2147483647 w 231"/>
                <a:gd name="T117" fmla="*/ 2147483647 h 231"/>
                <a:gd name="T118" fmla="*/ 2147483647 w 231"/>
                <a:gd name="T119" fmla="*/ 2147483647 h 231"/>
                <a:gd name="T120" fmla="*/ 2147483647 w 231"/>
                <a:gd name="T121" fmla="*/ 2147483647 h 231"/>
                <a:gd name="T122" fmla="*/ 2147483647 w 231"/>
                <a:gd name="T123" fmla="*/ 2147483647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231"/>
                <a:gd name="T188" fmla="*/ 231 w 231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231">
                  <a:moveTo>
                    <a:pt x="231" y="115"/>
                  </a:moveTo>
                  <a:lnTo>
                    <a:pt x="231" y="115"/>
                  </a:lnTo>
                  <a:lnTo>
                    <a:pt x="231" y="128"/>
                  </a:lnTo>
                  <a:lnTo>
                    <a:pt x="229" y="139"/>
                  </a:lnTo>
                  <a:lnTo>
                    <a:pt x="225" y="150"/>
                  </a:lnTo>
                  <a:lnTo>
                    <a:pt x="222" y="161"/>
                  </a:lnTo>
                  <a:lnTo>
                    <a:pt x="216" y="171"/>
                  </a:lnTo>
                  <a:lnTo>
                    <a:pt x="211" y="180"/>
                  </a:lnTo>
                  <a:lnTo>
                    <a:pt x="196" y="197"/>
                  </a:lnTo>
                  <a:lnTo>
                    <a:pt x="180" y="211"/>
                  </a:lnTo>
                  <a:lnTo>
                    <a:pt x="169" y="216"/>
                  </a:lnTo>
                  <a:lnTo>
                    <a:pt x="160" y="222"/>
                  </a:lnTo>
                  <a:lnTo>
                    <a:pt x="150" y="225"/>
                  </a:lnTo>
                  <a:lnTo>
                    <a:pt x="139" y="229"/>
                  </a:lnTo>
                  <a:lnTo>
                    <a:pt x="126" y="231"/>
                  </a:lnTo>
                  <a:lnTo>
                    <a:pt x="115" y="231"/>
                  </a:lnTo>
                  <a:lnTo>
                    <a:pt x="103" y="231"/>
                  </a:lnTo>
                  <a:lnTo>
                    <a:pt x="92" y="229"/>
                  </a:lnTo>
                  <a:lnTo>
                    <a:pt x="81" y="225"/>
                  </a:lnTo>
                  <a:lnTo>
                    <a:pt x="70" y="222"/>
                  </a:lnTo>
                  <a:lnTo>
                    <a:pt x="59" y="216"/>
                  </a:lnTo>
                  <a:lnTo>
                    <a:pt x="50" y="211"/>
                  </a:lnTo>
                  <a:lnTo>
                    <a:pt x="34" y="197"/>
                  </a:lnTo>
                  <a:lnTo>
                    <a:pt x="20" y="180"/>
                  </a:lnTo>
                  <a:lnTo>
                    <a:pt x="14" y="171"/>
                  </a:lnTo>
                  <a:lnTo>
                    <a:pt x="9" y="161"/>
                  </a:lnTo>
                  <a:lnTo>
                    <a:pt x="5" y="150"/>
                  </a:lnTo>
                  <a:lnTo>
                    <a:pt x="2" y="139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5" y="81"/>
                  </a:lnTo>
                  <a:lnTo>
                    <a:pt x="9" y="70"/>
                  </a:lnTo>
                  <a:lnTo>
                    <a:pt x="14" y="61"/>
                  </a:lnTo>
                  <a:lnTo>
                    <a:pt x="20" y="51"/>
                  </a:lnTo>
                  <a:lnTo>
                    <a:pt x="34" y="34"/>
                  </a:lnTo>
                  <a:lnTo>
                    <a:pt x="50" y="20"/>
                  </a:lnTo>
                  <a:lnTo>
                    <a:pt x="59" y="14"/>
                  </a:lnTo>
                  <a:lnTo>
                    <a:pt x="70" y="9"/>
                  </a:lnTo>
                  <a:lnTo>
                    <a:pt x="81" y="5"/>
                  </a:lnTo>
                  <a:lnTo>
                    <a:pt x="92" y="2"/>
                  </a:lnTo>
                  <a:lnTo>
                    <a:pt x="103" y="0"/>
                  </a:lnTo>
                  <a:lnTo>
                    <a:pt x="115" y="0"/>
                  </a:lnTo>
                  <a:lnTo>
                    <a:pt x="126" y="0"/>
                  </a:lnTo>
                  <a:lnTo>
                    <a:pt x="139" y="2"/>
                  </a:lnTo>
                  <a:lnTo>
                    <a:pt x="150" y="5"/>
                  </a:lnTo>
                  <a:lnTo>
                    <a:pt x="160" y="9"/>
                  </a:lnTo>
                  <a:lnTo>
                    <a:pt x="169" y="14"/>
                  </a:lnTo>
                  <a:lnTo>
                    <a:pt x="180" y="20"/>
                  </a:lnTo>
                  <a:lnTo>
                    <a:pt x="196" y="34"/>
                  </a:lnTo>
                  <a:lnTo>
                    <a:pt x="211" y="51"/>
                  </a:lnTo>
                  <a:lnTo>
                    <a:pt x="216" y="61"/>
                  </a:lnTo>
                  <a:lnTo>
                    <a:pt x="222" y="70"/>
                  </a:lnTo>
                  <a:lnTo>
                    <a:pt x="225" y="81"/>
                  </a:lnTo>
                  <a:lnTo>
                    <a:pt x="229" y="92"/>
                  </a:lnTo>
                  <a:lnTo>
                    <a:pt x="231" y="105"/>
                  </a:lnTo>
                  <a:lnTo>
                    <a:pt x="231" y="115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229" name="Group 85"/>
          <p:cNvGrpSpPr>
            <a:grpSpLocks/>
          </p:cNvGrpSpPr>
          <p:nvPr/>
        </p:nvGrpSpPr>
        <p:grpSpPr bwMode="auto">
          <a:xfrm>
            <a:off x="2459038" y="3154363"/>
            <a:ext cx="698500" cy="2322512"/>
            <a:chOff x="0" y="0"/>
            <a:chExt cx="870896" cy="2893584"/>
          </a:xfrm>
        </p:grpSpPr>
        <p:sp>
          <p:nvSpPr>
            <p:cNvPr id="4143" name="Freeform 36"/>
            <p:cNvSpPr>
              <a:spLocks noChangeArrowheads="1"/>
            </p:cNvSpPr>
            <p:nvPr/>
          </p:nvSpPr>
          <p:spPr bwMode="auto">
            <a:xfrm>
              <a:off x="49363" y="453665"/>
              <a:ext cx="776872" cy="427809"/>
            </a:xfrm>
            <a:custGeom>
              <a:avLst/>
              <a:gdLst>
                <a:gd name="T0" fmla="*/ 0 w 1324"/>
                <a:gd name="T1" fmla="*/ 0 h 726"/>
                <a:gd name="T2" fmla="*/ 0 w 1324"/>
                <a:gd name="T3" fmla="*/ 2147483647 h 726"/>
                <a:gd name="T4" fmla="*/ 2147483647 w 1324"/>
                <a:gd name="T5" fmla="*/ 2147483647 h 726"/>
                <a:gd name="T6" fmla="*/ 2147483647 w 1324"/>
                <a:gd name="T7" fmla="*/ 2147483647 h 726"/>
                <a:gd name="T8" fmla="*/ 2147483647 w 1324"/>
                <a:gd name="T9" fmla="*/ 2147483647 h 726"/>
                <a:gd name="T10" fmla="*/ 2147483647 w 1324"/>
                <a:gd name="T11" fmla="*/ 0 h 726"/>
                <a:gd name="T12" fmla="*/ 0 w 1324"/>
                <a:gd name="T13" fmla="*/ 0 h 7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4"/>
                <a:gd name="T22" fmla="*/ 0 h 726"/>
                <a:gd name="T23" fmla="*/ 1324 w 1324"/>
                <a:gd name="T24" fmla="*/ 726 h 7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4" h="726">
                  <a:moveTo>
                    <a:pt x="0" y="0"/>
                  </a:moveTo>
                  <a:lnTo>
                    <a:pt x="0" y="283"/>
                  </a:lnTo>
                  <a:lnTo>
                    <a:pt x="444" y="726"/>
                  </a:lnTo>
                  <a:lnTo>
                    <a:pt x="888" y="726"/>
                  </a:lnTo>
                  <a:lnTo>
                    <a:pt x="1324" y="288"/>
                  </a:lnTo>
                  <a:lnTo>
                    <a:pt x="13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44" name="Rectangle 37"/>
            <p:cNvSpPr>
              <a:spLocks noChangeArrowheads="1"/>
            </p:cNvSpPr>
            <p:nvPr/>
          </p:nvSpPr>
          <p:spPr bwMode="auto">
            <a:xfrm>
              <a:off x="0" y="279721"/>
              <a:ext cx="870896" cy="144562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45" name="Rectangle 38"/>
            <p:cNvSpPr>
              <a:spLocks noChangeArrowheads="1"/>
            </p:cNvSpPr>
            <p:nvPr/>
          </p:nvSpPr>
          <p:spPr bwMode="auto">
            <a:xfrm>
              <a:off x="155140" y="0"/>
              <a:ext cx="69343" cy="253864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46" name="Rectangle 39"/>
            <p:cNvSpPr>
              <a:spLocks noChangeArrowheads="1"/>
            </p:cNvSpPr>
            <p:nvPr/>
          </p:nvSpPr>
          <p:spPr bwMode="auto">
            <a:xfrm>
              <a:off x="634661" y="0"/>
              <a:ext cx="71693" cy="253864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47" name="Rectangle 52"/>
            <p:cNvSpPr>
              <a:spLocks noChangeArrowheads="1"/>
            </p:cNvSpPr>
            <p:nvPr/>
          </p:nvSpPr>
          <p:spPr bwMode="auto">
            <a:xfrm>
              <a:off x="377271" y="935537"/>
              <a:ext cx="105777" cy="1958047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6235" name="Group 91"/>
          <p:cNvGrpSpPr>
            <a:grpSpLocks/>
          </p:cNvGrpSpPr>
          <p:nvPr/>
        </p:nvGrpSpPr>
        <p:grpSpPr bwMode="auto">
          <a:xfrm>
            <a:off x="3397250" y="2705100"/>
            <a:ext cx="700088" cy="2771775"/>
            <a:chOff x="0" y="0"/>
            <a:chExt cx="870896" cy="3453026"/>
          </a:xfrm>
        </p:grpSpPr>
        <p:sp>
          <p:nvSpPr>
            <p:cNvPr id="4138" name="Freeform 40"/>
            <p:cNvSpPr>
              <a:spLocks noChangeArrowheads="1"/>
            </p:cNvSpPr>
            <p:nvPr/>
          </p:nvSpPr>
          <p:spPr bwMode="auto">
            <a:xfrm>
              <a:off x="48187" y="453665"/>
              <a:ext cx="778048" cy="427809"/>
            </a:xfrm>
            <a:custGeom>
              <a:avLst/>
              <a:gdLst>
                <a:gd name="T0" fmla="*/ 0 w 1324"/>
                <a:gd name="T1" fmla="*/ 0 h 726"/>
                <a:gd name="T2" fmla="*/ 0 w 1324"/>
                <a:gd name="T3" fmla="*/ 2147483647 h 726"/>
                <a:gd name="T4" fmla="*/ 2147483647 w 1324"/>
                <a:gd name="T5" fmla="*/ 2147483647 h 726"/>
                <a:gd name="T6" fmla="*/ 2147483647 w 1324"/>
                <a:gd name="T7" fmla="*/ 2147483647 h 726"/>
                <a:gd name="T8" fmla="*/ 2147483647 w 1324"/>
                <a:gd name="T9" fmla="*/ 2147483647 h 726"/>
                <a:gd name="T10" fmla="*/ 2147483647 w 1324"/>
                <a:gd name="T11" fmla="*/ 0 h 726"/>
                <a:gd name="T12" fmla="*/ 0 w 1324"/>
                <a:gd name="T13" fmla="*/ 0 h 7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4"/>
                <a:gd name="T22" fmla="*/ 0 h 726"/>
                <a:gd name="T23" fmla="*/ 1324 w 1324"/>
                <a:gd name="T24" fmla="*/ 726 h 7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4" h="726">
                  <a:moveTo>
                    <a:pt x="0" y="0"/>
                  </a:moveTo>
                  <a:lnTo>
                    <a:pt x="0" y="283"/>
                  </a:lnTo>
                  <a:lnTo>
                    <a:pt x="444" y="726"/>
                  </a:lnTo>
                  <a:lnTo>
                    <a:pt x="887" y="726"/>
                  </a:lnTo>
                  <a:lnTo>
                    <a:pt x="1324" y="290"/>
                  </a:lnTo>
                  <a:lnTo>
                    <a:pt x="13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9" name="Rectangle 41"/>
            <p:cNvSpPr>
              <a:spLocks noChangeArrowheads="1"/>
            </p:cNvSpPr>
            <p:nvPr/>
          </p:nvSpPr>
          <p:spPr bwMode="auto">
            <a:xfrm>
              <a:off x="0" y="279721"/>
              <a:ext cx="870896" cy="144562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40" name="Rectangle 42"/>
            <p:cNvSpPr>
              <a:spLocks noChangeArrowheads="1"/>
            </p:cNvSpPr>
            <p:nvPr/>
          </p:nvSpPr>
          <p:spPr bwMode="auto">
            <a:xfrm>
              <a:off x="153964" y="0"/>
              <a:ext cx="70518" cy="255040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41" name="Rectangle 43"/>
            <p:cNvSpPr>
              <a:spLocks noChangeArrowheads="1"/>
            </p:cNvSpPr>
            <p:nvPr/>
          </p:nvSpPr>
          <p:spPr bwMode="auto">
            <a:xfrm>
              <a:off x="634661" y="0"/>
              <a:ext cx="70518" cy="255040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42" name="Rectangle 53"/>
            <p:cNvSpPr>
              <a:spLocks noChangeArrowheads="1"/>
            </p:cNvSpPr>
            <p:nvPr/>
          </p:nvSpPr>
          <p:spPr bwMode="auto">
            <a:xfrm>
              <a:off x="393725" y="922609"/>
              <a:ext cx="105777" cy="2530417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6241" name="Group 97"/>
          <p:cNvGrpSpPr>
            <a:grpSpLocks/>
          </p:cNvGrpSpPr>
          <p:nvPr/>
        </p:nvGrpSpPr>
        <p:grpSpPr bwMode="auto">
          <a:xfrm>
            <a:off x="4337050" y="3154363"/>
            <a:ext cx="698500" cy="2322512"/>
            <a:chOff x="0" y="0"/>
            <a:chExt cx="870896" cy="2893584"/>
          </a:xfrm>
        </p:grpSpPr>
        <p:sp>
          <p:nvSpPr>
            <p:cNvPr id="4133" name="Freeform 44"/>
            <p:cNvSpPr>
              <a:spLocks noChangeArrowheads="1"/>
            </p:cNvSpPr>
            <p:nvPr/>
          </p:nvSpPr>
          <p:spPr bwMode="auto">
            <a:xfrm>
              <a:off x="49363" y="453665"/>
              <a:ext cx="776872" cy="427809"/>
            </a:xfrm>
            <a:custGeom>
              <a:avLst/>
              <a:gdLst>
                <a:gd name="T0" fmla="*/ 0 w 1321"/>
                <a:gd name="T1" fmla="*/ 0 h 726"/>
                <a:gd name="T2" fmla="*/ 0 w 1321"/>
                <a:gd name="T3" fmla="*/ 2147483647 h 726"/>
                <a:gd name="T4" fmla="*/ 2147483647 w 1321"/>
                <a:gd name="T5" fmla="*/ 2147483647 h 726"/>
                <a:gd name="T6" fmla="*/ 2147483647 w 1321"/>
                <a:gd name="T7" fmla="*/ 2147483647 h 726"/>
                <a:gd name="T8" fmla="*/ 2147483647 w 1321"/>
                <a:gd name="T9" fmla="*/ 2147483647 h 726"/>
                <a:gd name="T10" fmla="*/ 2147483647 w 1321"/>
                <a:gd name="T11" fmla="*/ 0 h 726"/>
                <a:gd name="T12" fmla="*/ 0 w 1321"/>
                <a:gd name="T13" fmla="*/ 0 h 7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1"/>
                <a:gd name="T22" fmla="*/ 0 h 726"/>
                <a:gd name="T23" fmla="*/ 1321 w 1321"/>
                <a:gd name="T24" fmla="*/ 726 h 7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1" h="726">
                  <a:moveTo>
                    <a:pt x="0" y="0"/>
                  </a:moveTo>
                  <a:lnTo>
                    <a:pt x="0" y="283"/>
                  </a:lnTo>
                  <a:lnTo>
                    <a:pt x="441" y="726"/>
                  </a:lnTo>
                  <a:lnTo>
                    <a:pt x="885" y="726"/>
                  </a:lnTo>
                  <a:lnTo>
                    <a:pt x="1321" y="288"/>
                  </a:lnTo>
                  <a:lnTo>
                    <a:pt x="13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4" name="Rectangle 45"/>
            <p:cNvSpPr>
              <a:spLocks noChangeArrowheads="1"/>
            </p:cNvSpPr>
            <p:nvPr/>
          </p:nvSpPr>
          <p:spPr bwMode="auto">
            <a:xfrm>
              <a:off x="0" y="279721"/>
              <a:ext cx="870896" cy="144562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35" name="Rectangle 46"/>
            <p:cNvSpPr>
              <a:spLocks noChangeArrowheads="1"/>
            </p:cNvSpPr>
            <p:nvPr/>
          </p:nvSpPr>
          <p:spPr bwMode="auto">
            <a:xfrm>
              <a:off x="155140" y="0"/>
              <a:ext cx="69343" cy="253864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36" name="Rectangle 47"/>
            <p:cNvSpPr>
              <a:spLocks noChangeArrowheads="1"/>
            </p:cNvSpPr>
            <p:nvPr/>
          </p:nvSpPr>
          <p:spPr bwMode="auto">
            <a:xfrm>
              <a:off x="635837" y="0"/>
              <a:ext cx="69343" cy="253864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37" name="Rectangle 54"/>
            <p:cNvSpPr>
              <a:spLocks noChangeArrowheads="1"/>
            </p:cNvSpPr>
            <p:nvPr/>
          </p:nvSpPr>
          <p:spPr bwMode="auto">
            <a:xfrm>
              <a:off x="385498" y="922609"/>
              <a:ext cx="105777" cy="1970975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6247" name="Group 103"/>
          <p:cNvGrpSpPr>
            <a:grpSpLocks/>
          </p:cNvGrpSpPr>
          <p:nvPr/>
        </p:nvGrpSpPr>
        <p:grpSpPr bwMode="auto">
          <a:xfrm>
            <a:off x="5224463" y="3705225"/>
            <a:ext cx="698500" cy="1771650"/>
            <a:chOff x="0" y="0"/>
            <a:chExt cx="870896" cy="2207210"/>
          </a:xfrm>
        </p:grpSpPr>
        <p:sp>
          <p:nvSpPr>
            <p:cNvPr id="4128" name="Freeform 48"/>
            <p:cNvSpPr>
              <a:spLocks noChangeArrowheads="1"/>
            </p:cNvSpPr>
            <p:nvPr/>
          </p:nvSpPr>
          <p:spPr bwMode="auto">
            <a:xfrm>
              <a:off x="49363" y="453665"/>
              <a:ext cx="776872" cy="427809"/>
            </a:xfrm>
            <a:custGeom>
              <a:avLst/>
              <a:gdLst>
                <a:gd name="T0" fmla="*/ 0 w 1322"/>
                <a:gd name="T1" fmla="*/ 0 h 727"/>
                <a:gd name="T2" fmla="*/ 0 w 1322"/>
                <a:gd name="T3" fmla="*/ 2147483647 h 727"/>
                <a:gd name="T4" fmla="*/ 2147483647 w 1322"/>
                <a:gd name="T5" fmla="*/ 2147483647 h 727"/>
                <a:gd name="T6" fmla="*/ 2147483647 w 1322"/>
                <a:gd name="T7" fmla="*/ 2147483647 h 727"/>
                <a:gd name="T8" fmla="*/ 2147483647 w 1322"/>
                <a:gd name="T9" fmla="*/ 2147483647 h 727"/>
                <a:gd name="T10" fmla="*/ 2147483647 w 1322"/>
                <a:gd name="T11" fmla="*/ 0 h 727"/>
                <a:gd name="T12" fmla="*/ 0 w 1322"/>
                <a:gd name="T13" fmla="*/ 0 h 7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2"/>
                <a:gd name="T22" fmla="*/ 0 h 727"/>
                <a:gd name="T23" fmla="*/ 1322 w 1322"/>
                <a:gd name="T24" fmla="*/ 727 h 7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2" h="727">
                  <a:moveTo>
                    <a:pt x="0" y="0"/>
                  </a:moveTo>
                  <a:lnTo>
                    <a:pt x="0" y="285"/>
                  </a:lnTo>
                  <a:lnTo>
                    <a:pt x="442" y="727"/>
                  </a:lnTo>
                  <a:lnTo>
                    <a:pt x="885" y="727"/>
                  </a:lnTo>
                  <a:lnTo>
                    <a:pt x="1322" y="290"/>
                  </a:lnTo>
                  <a:lnTo>
                    <a:pt x="13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9" name="Rectangle 49"/>
            <p:cNvSpPr>
              <a:spLocks noChangeArrowheads="1"/>
            </p:cNvSpPr>
            <p:nvPr/>
          </p:nvSpPr>
          <p:spPr bwMode="auto">
            <a:xfrm>
              <a:off x="0" y="279721"/>
              <a:ext cx="870896" cy="144562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30" name="Rectangle 50"/>
            <p:cNvSpPr>
              <a:spLocks noChangeArrowheads="1"/>
            </p:cNvSpPr>
            <p:nvPr/>
          </p:nvSpPr>
          <p:spPr bwMode="auto">
            <a:xfrm>
              <a:off x="155140" y="0"/>
              <a:ext cx="69343" cy="255040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31" name="Rectangle 51"/>
            <p:cNvSpPr>
              <a:spLocks noChangeArrowheads="1"/>
            </p:cNvSpPr>
            <p:nvPr/>
          </p:nvSpPr>
          <p:spPr bwMode="auto">
            <a:xfrm>
              <a:off x="635837" y="0"/>
              <a:ext cx="70518" cy="255040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32" name="Rectangle 55"/>
            <p:cNvSpPr>
              <a:spLocks noChangeArrowheads="1"/>
            </p:cNvSpPr>
            <p:nvPr/>
          </p:nvSpPr>
          <p:spPr bwMode="auto">
            <a:xfrm>
              <a:off x="390199" y="939063"/>
              <a:ext cx="105777" cy="1268147"/>
            </a:xfrm>
            <a:prstGeom prst="rect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6253" name="文本框 185"/>
          <p:cNvSpPr>
            <a:spLocks noChangeArrowheads="1"/>
          </p:cNvSpPr>
          <p:nvPr/>
        </p:nvSpPr>
        <p:spPr bwMode="auto">
          <a:xfrm>
            <a:off x="7780338" y="2355850"/>
            <a:ext cx="2270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686C3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sp>
        <p:nvSpPr>
          <p:cNvPr id="6254" name="文本框 186"/>
          <p:cNvSpPr>
            <a:spLocks noChangeArrowheads="1"/>
          </p:cNvSpPr>
          <p:nvPr/>
        </p:nvSpPr>
        <p:spPr bwMode="auto">
          <a:xfrm>
            <a:off x="7764463" y="2757488"/>
            <a:ext cx="27892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  <a:p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  <a:p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</p:txBody>
      </p:sp>
      <p:sp>
        <p:nvSpPr>
          <p:cNvPr id="6255" name="文本框 187"/>
          <p:cNvSpPr>
            <a:spLocks noChangeArrowheads="1"/>
          </p:cNvSpPr>
          <p:nvPr/>
        </p:nvSpPr>
        <p:spPr bwMode="auto">
          <a:xfrm>
            <a:off x="7794625" y="3414713"/>
            <a:ext cx="2270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686C3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sp>
        <p:nvSpPr>
          <p:cNvPr id="6256" name="文本框 188"/>
          <p:cNvSpPr>
            <a:spLocks noChangeArrowheads="1"/>
          </p:cNvSpPr>
          <p:nvPr/>
        </p:nvSpPr>
        <p:spPr bwMode="auto">
          <a:xfrm>
            <a:off x="7778750" y="3816350"/>
            <a:ext cx="27892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  <a:p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  <a:p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</p:txBody>
      </p:sp>
      <p:sp>
        <p:nvSpPr>
          <p:cNvPr id="6257" name="文本框 189"/>
          <p:cNvSpPr>
            <a:spLocks noChangeArrowheads="1"/>
          </p:cNvSpPr>
          <p:nvPr/>
        </p:nvSpPr>
        <p:spPr bwMode="auto">
          <a:xfrm>
            <a:off x="7820025" y="4498975"/>
            <a:ext cx="2270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686C3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sp>
        <p:nvSpPr>
          <p:cNvPr id="6258" name="文本框 190"/>
          <p:cNvSpPr>
            <a:spLocks noChangeArrowheads="1"/>
          </p:cNvSpPr>
          <p:nvPr/>
        </p:nvSpPr>
        <p:spPr bwMode="auto">
          <a:xfrm>
            <a:off x="7804150" y="4902200"/>
            <a:ext cx="27892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  <a:p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  <a:p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20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6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6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6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6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6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6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3" dur="250" tmFilter="0,0; .5, 1; 1, 1"/>
                                        <p:tgtEl>
                                          <p:spTgt spid="6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6675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6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6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6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6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1" dur="250" tmFilter="0,0; .5, 1; 1, 1"/>
                                        <p:tgtEl>
                                          <p:spTgt spid="6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9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6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6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6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6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9" dur="250" tmFilter="0,0; .5, 1; 1, 1"/>
                                        <p:tgtEl>
                                          <p:spTgt spid="6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525"/>
                            </p:stCondLst>
                            <p:childTnLst>
                              <p:par>
                                <p:cTn id="10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6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6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6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6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7" dur="250" tmFilter="0,0; .5, 1; 1, 1"/>
                                        <p:tgtEl>
                                          <p:spTgt spid="6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9950"/>
                            </p:stCondLst>
                            <p:childTnLst>
                              <p:par>
                                <p:cTn id="10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6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6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6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6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5" dur="250" tmFilter="0,0; .5, 1; 1, 1"/>
                                        <p:tgtEl>
                                          <p:spTgt spid="6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0375"/>
                            </p:stCondLst>
                            <p:childTnLst>
                              <p:par>
                                <p:cTn id="1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6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6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3" dur="250" tmFilter="0,0; .5, 1; 1, 1"/>
                                        <p:tgtEl>
                                          <p:spTgt spid="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1" grpId="0" bldLvl="0" autoUpdateAnimBg="0"/>
      <p:bldP spid="6202" grpId="0" bldLvl="0" autoUpdateAnimBg="0"/>
      <p:bldP spid="6203" grpId="0" bldLvl="0" autoUpdateAnimBg="0"/>
      <p:bldP spid="6204" grpId="0" bldLvl="0" autoUpdateAnimBg="0"/>
      <p:bldP spid="6205" grpId="0" bldLvl="0" autoUpdateAnimBg="0"/>
      <p:bldP spid="6206" grpId="0" bldLvl="0" autoUpdateAnimBg="0"/>
      <p:bldP spid="6207" grpId="0" bldLvl="0" autoUpdateAnimBg="0"/>
      <p:bldP spid="6208" grpId="0" bldLvl="0" autoUpdateAnimBg="0"/>
      <p:bldP spid="6209" grpId="0" bldLvl="0" autoUpdateAnimBg="0"/>
      <p:bldP spid="6210" grpId="0" bldLvl="0" autoUpdateAnimBg="0"/>
      <p:bldP spid="6253" grpId="0" bldLvl="0" autoUpdateAnimBg="0"/>
      <p:bldP spid="6254" grpId="0" bldLvl="0" autoUpdateAnimBg="0"/>
      <p:bldP spid="6255" grpId="0" bldLvl="0" autoUpdateAnimBg="0"/>
      <p:bldP spid="6256" grpId="0" bldLvl="0" autoUpdateAnimBg="0"/>
      <p:bldP spid="6257" grpId="0" bldLvl="0" autoUpdateAnimBg="0"/>
      <p:bldP spid="6258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5124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5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5169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5188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89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70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5186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87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71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5184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85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72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5182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83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73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5180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81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74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5178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79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75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5176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77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5127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5148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5167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8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49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5165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6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50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5163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4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51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5161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2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52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5159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0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53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5157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58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54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5155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56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5128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研究过程及方法</a:t>
            </a:r>
          </a:p>
        </p:txBody>
      </p:sp>
      <p:sp>
        <p:nvSpPr>
          <p:cNvPr id="7219" name="文本4"/>
          <p:cNvSpPr>
            <a:spLocks noChangeArrowheads="1"/>
          </p:cNvSpPr>
          <p:nvPr/>
        </p:nvSpPr>
        <p:spPr bwMode="auto">
          <a:xfrm>
            <a:off x="4562475" y="4459288"/>
            <a:ext cx="2336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ea typeface="微软雅黑" pitchFamily="34" charset="-122"/>
              </a:rPr>
              <a:t>此处添加文本</a:t>
            </a:r>
            <a:r>
              <a:rPr lang="en-US" altLang="zh-CN">
                <a:solidFill>
                  <a:srgbClr val="000000"/>
                </a:solidFill>
                <a:ea typeface="微软雅黑" pitchFamily="34" charset="-122"/>
              </a:rPr>
              <a:t>4</a:t>
            </a:r>
            <a:endParaRPr lang="zh-CN" altLang="en-US"/>
          </a:p>
        </p:txBody>
      </p:sp>
      <p:sp>
        <p:nvSpPr>
          <p:cNvPr id="7220" name="文本3"/>
          <p:cNvSpPr>
            <a:spLocks noChangeArrowheads="1"/>
          </p:cNvSpPr>
          <p:nvPr/>
        </p:nvSpPr>
        <p:spPr bwMode="auto">
          <a:xfrm>
            <a:off x="4832350" y="3556000"/>
            <a:ext cx="2336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ea typeface="微软雅黑" pitchFamily="34" charset="-122"/>
              </a:rPr>
              <a:t>此处添加文本</a:t>
            </a:r>
            <a:r>
              <a:rPr lang="en-US" altLang="zh-CN">
                <a:solidFill>
                  <a:srgbClr val="000000"/>
                </a:solidFill>
                <a:ea typeface="微软雅黑" pitchFamily="34" charset="-122"/>
              </a:rPr>
              <a:t>3</a:t>
            </a:r>
            <a:endParaRPr lang="zh-CN" altLang="en-US"/>
          </a:p>
        </p:txBody>
      </p:sp>
      <p:sp>
        <p:nvSpPr>
          <p:cNvPr id="7221" name="文本2"/>
          <p:cNvSpPr>
            <a:spLocks noChangeArrowheads="1"/>
          </p:cNvSpPr>
          <p:nvPr/>
        </p:nvSpPr>
        <p:spPr bwMode="auto">
          <a:xfrm>
            <a:off x="4565650" y="2676525"/>
            <a:ext cx="2335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ea typeface="微软雅黑" pitchFamily="34" charset="-122"/>
              </a:rPr>
              <a:t>此处添加文本</a:t>
            </a:r>
            <a:r>
              <a:rPr lang="en-US" altLang="zh-CN">
                <a:solidFill>
                  <a:srgbClr val="000000"/>
                </a:solidFill>
                <a:ea typeface="微软雅黑" pitchFamily="34" charset="-122"/>
              </a:rPr>
              <a:t>2</a:t>
            </a:r>
            <a:endParaRPr lang="zh-CN" altLang="en-US"/>
          </a:p>
        </p:txBody>
      </p:sp>
      <p:sp>
        <p:nvSpPr>
          <p:cNvPr id="7222" name="Line 16"/>
          <p:cNvSpPr>
            <a:spLocks noChangeShapeType="1"/>
          </p:cNvSpPr>
          <p:nvPr/>
        </p:nvSpPr>
        <p:spPr bwMode="auto">
          <a:xfrm>
            <a:off x="746125" y="3722688"/>
            <a:ext cx="3987800" cy="0"/>
          </a:xfrm>
          <a:prstGeom prst="line">
            <a:avLst/>
          </a:prstGeom>
          <a:noFill/>
          <a:ln w="28575">
            <a:solidFill>
              <a:srgbClr val="808080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23" name="Line 17"/>
          <p:cNvSpPr>
            <a:spLocks noChangeShapeType="1"/>
          </p:cNvSpPr>
          <p:nvPr/>
        </p:nvSpPr>
        <p:spPr bwMode="auto">
          <a:xfrm>
            <a:off x="2740025" y="1624013"/>
            <a:ext cx="0" cy="4192587"/>
          </a:xfrm>
          <a:prstGeom prst="line">
            <a:avLst/>
          </a:prstGeom>
          <a:noFill/>
          <a:ln w="28575">
            <a:solidFill>
              <a:srgbClr val="808080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24" name="Oval 10"/>
          <p:cNvSpPr>
            <a:spLocks noChangeArrowheads="1"/>
          </p:cNvSpPr>
          <p:nvPr/>
        </p:nvSpPr>
        <p:spPr bwMode="auto">
          <a:xfrm>
            <a:off x="1141413" y="2098675"/>
            <a:ext cx="3192462" cy="3217863"/>
          </a:xfrm>
          <a:prstGeom prst="ellipse">
            <a:avLst/>
          </a:prstGeom>
          <a:noFill/>
          <a:ln w="9525">
            <a:solidFill>
              <a:srgbClr val="7F7F7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7225" name="Oval 15"/>
          <p:cNvSpPr>
            <a:spLocks noChangeArrowheads="1"/>
          </p:cNvSpPr>
          <p:nvPr/>
        </p:nvSpPr>
        <p:spPr bwMode="auto">
          <a:xfrm>
            <a:off x="944563" y="1892300"/>
            <a:ext cx="3608387" cy="3643313"/>
          </a:xfrm>
          <a:prstGeom prst="ellipse">
            <a:avLst/>
          </a:prstGeom>
          <a:noFill/>
          <a:ln w="19050">
            <a:solidFill>
              <a:srgbClr val="7F7F7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7226" name="Oval 12"/>
          <p:cNvSpPr>
            <a:spLocks noChangeArrowheads="1"/>
          </p:cNvSpPr>
          <p:nvPr/>
        </p:nvSpPr>
        <p:spPr bwMode="auto">
          <a:xfrm>
            <a:off x="1397000" y="2379663"/>
            <a:ext cx="2667000" cy="2720975"/>
          </a:xfrm>
          <a:prstGeom prst="ellipse">
            <a:avLst/>
          </a:prstGeom>
          <a:solidFill>
            <a:srgbClr val="595959"/>
          </a:solidFill>
          <a:ln w="38100">
            <a:solidFill>
              <a:srgbClr val="F8F8F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7227" name="Oval 13"/>
          <p:cNvSpPr>
            <a:spLocks noChangeArrowheads="1"/>
          </p:cNvSpPr>
          <p:nvPr/>
        </p:nvSpPr>
        <p:spPr bwMode="auto">
          <a:xfrm>
            <a:off x="1506538" y="2486025"/>
            <a:ext cx="2446337" cy="2497138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7228" name="Oval 14"/>
          <p:cNvSpPr>
            <a:spLocks noChangeArrowheads="1"/>
          </p:cNvSpPr>
          <p:nvPr/>
        </p:nvSpPr>
        <p:spPr bwMode="auto">
          <a:xfrm>
            <a:off x="1958975" y="2962275"/>
            <a:ext cx="1565275" cy="1600200"/>
          </a:xfrm>
          <a:prstGeom prst="ellipse">
            <a:avLst/>
          </a:prstGeom>
          <a:solidFill>
            <a:srgbClr val="A4A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800" b="1">
                <a:solidFill>
                  <a:srgbClr val="FFFFFF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7229" name="文本5"/>
          <p:cNvSpPr>
            <a:spLocks noChangeArrowheads="1"/>
          </p:cNvSpPr>
          <p:nvPr/>
        </p:nvSpPr>
        <p:spPr bwMode="auto">
          <a:xfrm>
            <a:off x="3846513" y="5175250"/>
            <a:ext cx="233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ea typeface="微软雅黑" pitchFamily="34" charset="-122"/>
              </a:rPr>
              <a:t>此处添加文本</a:t>
            </a:r>
            <a:r>
              <a:rPr lang="en-US" altLang="zh-CN">
                <a:solidFill>
                  <a:srgbClr val="000000"/>
                </a:solidFill>
                <a:ea typeface="微软雅黑" pitchFamily="34" charset="-122"/>
              </a:rPr>
              <a:t>5</a:t>
            </a:r>
            <a:endParaRPr lang="zh-CN" altLang="en-US"/>
          </a:p>
        </p:txBody>
      </p:sp>
      <p:sp>
        <p:nvSpPr>
          <p:cNvPr id="7230" name="文本1"/>
          <p:cNvSpPr>
            <a:spLocks noChangeArrowheads="1"/>
          </p:cNvSpPr>
          <p:nvPr/>
        </p:nvSpPr>
        <p:spPr bwMode="auto">
          <a:xfrm>
            <a:off x="3794125" y="1889125"/>
            <a:ext cx="233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ea typeface="微软雅黑" pitchFamily="34" charset="-122"/>
              </a:rPr>
              <a:t>此处添加文本</a:t>
            </a:r>
            <a:r>
              <a:rPr lang="en-US" altLang="zh-CN">
                <a:solidFill>
                  <a:srgbClr val="000000"/>
                </a:solidFill>
                <a:ea typeface="微软雅黑" pitchFamily="34" charset="-122"/>
              </a:rPr>
              <a:t>1</a:t>
            </a:r>
          </a:p>
        </p:txBody>
      </p:sp>
      <p:sp>
        <p:nvSpPr>
          <p:cNvPr id="7231" name="Oval 19"/>
          <p:cNvSpPr>
            <a:spLocks noChangeArrowheads="1"/>
          </p:cNvSpPr>
          <p:nvPr/>
        </p:nvSpPr>
        <p:spPr bwMode="auto">
          <a:xfrm>
            <a:off x="3379788" y="1873250"/>
            <a:ext cx="381000" cy="381000"/>
          </a:xfrm>
          <a:prstGeom prst="ellipse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7232" name="Oval 28"/>
          <p:cNvSpPr>
            <a:spLocks noChangeArrowheads="1"/>
          </p:cNvSpPr>
          <p:nvPr/>
        </p:nvSpPr>
        <p:spPr bwMode="auto">
          <a:xfrm>
            <a:off x="4176713" y="2663825"/>
            <a:ext cx="381000" cy="381000"/>
          </a:xfrm>
          <a:prstGeom prst="ellipse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7233" name="Oval 31"/>
          <p:cNvSpPr>
            <a:spLocks noChangeArrowheads="1"/>
          </p:cNvSpPr>
          <p:nvPr/>
        </p:nvSpPr>
        <p:spPr bwMode="auto">
          <a:xfrm>
            <a:off x="4437063" y="3525838"/>
            <a:ext cx="381000" cy="381000"/>
          </a:xfrm>
          <a:prstGeom prst="ellipse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7234" name="Oval 34"/>
          <p:cNvSpPr>
            <a:spLocks noChangeArrowheads="1"/>
          </p:cNvSpPr>
          <p:nvPr/>
        </p:nvSpPr>
        <p:spPr bwMode="auto">
          <a:xfrm>
            <a:off x="4167188" y="4441825"/>
            <a:ext cx="381000" cy="381000"/>
          </a:xfrm>
          <a:prstGeom prst="ellipse">
            <a:avLst/>
          </a:prstGeom>
          <a:solidFill>
            <a:srgbClr val="686C39"/>
          </a:solidFill>
          <a:ln w="12700">
            <a:solidFill>
              <a:srgbClr val="F8F8F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7235" name="Oval 37"/>
          <p:cNvSpPr>
            <a:spLocks noChangeArrowheads="1"/>
          </p:cNvSpPr>
          <p:nvPr/>
        </p:nvSpPr>
        <p:spPr bwMode="auto">
          <a:xfrm>
            <a:off x="3463925" y="5140325"/>
            <a:ext cx="381000" cy="381000"/>
          </a:xfrm>
          <a:prstGeom prst="ellipse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7236" name="文本框 162"/>
          <p:cNvSpPr>
            <a:spLocks noChangeArrowheads="1"/>
          </p:cNvSpPr>
          <p:nvPr/>
        </p:nvSpPr>
        <p:spPr bwMode="auto">
          <a:xfrm>
            <a:off x="7375525" y="2379663"/>
            <a:ext cx="2268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sp>
        <p:nvSpPr>
          <p:cNvPr id="7237" name="文本框 163"/>
          <p:cNvSpPr>
            <a:spLocks noChangeArrowheads="1"/>
          </p:cNvSpPr>
          <p:nvPr/>
        </p:nvSpPr>
        <p:spPr bwMode="auto">
          <a:xfrm>
            <a:off x="7380288" y="2687638"/>
            <a:ext cx="3709987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，是你。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4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500"/>
                                        <p:tgtEl>
                                          <p:spTgt spid="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7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10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250"/>
                                        <p:tgtEl>
                                          <p:spTgt spid="7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250"/>
                                        <p:tgtEl>
                                          <p:spTgt spid="7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250"/>
                                        <p:tgtEl>
                                          <p:spTgt spid="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4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250"/>
                                        <p:tgtEl>
                                          <p:spTgt spid="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(#ppt_y)" calcmode="lin" valueType="num"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8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7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2" dur="500"/>
                                        <p:tgtEl>
                                          <p:spTgt spid="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9" grpId="0" bldLvl="0" autoUpdateAnimBg="0"/>
      <p:bldP spid="7220" grpId="0" bldLvl="0" autoUpdateAnimBg="0"/>
      <p:bldP spid="7221" grpId="0" bldLvl="0" autoUpdateAnimBg="0"/>
      <p:bldP spid="7222" grpId="0" animBg="1"/>
      <p:bldP spid="7223" grpId="0" animBg="1"/>
      <p:bldP spid="7224" grpId="0" bldLvl="0" animBg="1" autoUpdateAnimBg="0"/>
      <p:bldP spid="7225" grpId="0" bldLvl="0" animBg="1" autoUpdateAnimBg="0"/>
      <p:bldP spid="7226" grpId="0" bldLvl="0" animBg="1" autoUpdateAnimBg="0"/>
      <p:bldP spid="7227" grpId="0" bldLvl="0" animBg="1" autoUpdateAnimBg="0"/>
      <p:bldP spid="7228" grpId="0" bldLvl="0" animBg="1" autoUpdateAnimBg="0"/>
      <p:bldP spid="7228" grpId="1" bldLvl="0" animBg="1" autoUpdateAnimBg="0"/>
      <p:bldP spid="7229" grpId="0" bldLvl="0" autoUpdateAnimBg="0"/>
      <p:bldP spid="7230" grpId="0" bldLvl="0" autoUpdateAnimBg="0"/>
      <p:bldP spid="7231" grpId="0" bldLvl="0" animBg="1" autoUpdateAnimBg="0"/>
      <p:bldP spid="7232" grpId="0" bldLvl="0" animBg="1" autoUpdateAnimBg="0"/>
      <p:bldP spid="7233" grpId="0" bldLvl="0" animBg="1" autoUpdateAnimBg="0"/>
      <p:bldP spid="7234" grpId="0" bldLvl="0" animBg="1" autoUpdateAnimBg="0"/>
      <p:bldP spid="7235" grpId="0" bldLvl="0" animBg="1" autoUpdateAnimBg="0"/>
      <p:bldP spid="7236" grpId="0" bldLvl="0" autoUpdateAnimBg="0"/>
      <p:bldP spid="7237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7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6148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9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6200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6219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220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201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6217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218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202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6215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216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203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6213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214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204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6211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212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205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6209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210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206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6207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208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6151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6179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6198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9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180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6196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7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181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6194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5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182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6192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3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183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6190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1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184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6188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9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185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6186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7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6152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研究过程及方法</a:t>
            </a:r>
          </a:p>
        </p:txBody>
      </p:sp>
      <p:sp>
        <p:nvSpPr>
          <p:cNvPr id="6153" name="Freeform 77"/>
          <p:cNvSpPr>
            <a:spLocks noChangeArrowheads="1"/>
          </p:cNvSpPr>
          <p:nvPr/>
        </p:nvSpPr>
        <p:spPr bwMode="auto">
          <a:xfrm>
            <a:off x="1744663" y="4964113"/>
            <a:ext cx="1230312" cy="582612"/>
          </a:xfrm>
          <a:custGeom>
            <a:avLst/>
            <a:gdLst>
              <a:gd name="T0" fmla="*/ 2147483647 w 137"/>
              <a:gd name="T1" fmla="*/ 2147483647 h 64"/>
              <a:gd name="T2" fmla="*/ 2147483647 w 137"/>
              <a:gd name="T3" fmla="*/ 2147483647 h 64"/>
              <a:gd name="T4" fmla="*/ 2147483647 w 137"/>
              <a:gd name="T5" fmla="*/ 0 h 64"/>
              <a:gd name="T6" fmla="*/ 0 w 137"/>
              <a:gd name="T7" fmla="*/ 2147483647 h 64"/>
              <a:gd name="T8" fmla="*/ 0 w 137"/>
              <a:gd name="T9" fmla="*/ 2147483647 h 64"/>
              <a:gd name="T10" fmla="*/ 2147483647 w 137"/>
              <a:gd name="T11" fmla="*/ 2147483647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7"/>
              <a:gd name="T19" fmla="*/ 0 h 64"/>
              <a:gd name="T20" fmla="*/ 137 w 137"/>
              <a:gd name="T21" fmla="*/ 64 h 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7" h="64">
                <a:moveTo>
                  <a:pt x="137" y="64"/>
                </a:moveTo>
                <a:cubicBezTo>
                  <a:pt x="137" y="63"/>
                  <a:pt x="137" y="62"/>
                  <a:pt x="137" y="61"/>
                </a:cubicBezTo>
                <a:cubicBezTo>
                  <a:pt x="137" y="28"/>
                  <a:pt x="107" y="0"/>
                  <a:pt x="69" y="0"/>
                </a:cubicBezTo>
                <a:cubicBezTo>
                  <a:pt x="31" y="0"/>
                  <a:pt x="0" y="28"/>
                  <a:pt x="0" y="61"/>
                </a:cubicBezTo>
                <a:cubicBezTo>
                  <a:pt x="0" y="62"/>
                  <a:pt x="0" y="63"/>
                  <a:pt x="0" y="64"/>
                </a:cubicBezTo>
                <a:lnTo>
                  <a:pt x="137" y="64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244" name="Group 52"/>
          <p:cNvGrpSpPr>
            <a:grpSpLocks/>
          </p:cNvGrpSpPr>
          <p:nvPr/>
        </p:nvGrpSpPr>
        <p:grpSpPr bwMode="auto">
          <a:xfrm>
            <a:off x="3054350" y="4608513"/>
            <a:ext cx="1982788" cy="938212"/>
            <a:chOff x="0" y="0"/>
            <a:chExt cx="1983304" cy="938662"/>
          </a:xfrm>
        </p:grpSpPr>
        <p:sp>
          <p:nvSpPr>
            <p:cNvPr id="6177" name="Freeform 80"/>
            <p:cNvSpPr>
              <a:spLocks noChangeArrowheads="1"/>
            </p:cNvSpPr>
            <p:nvPr/>
          </p:nvSpPr>
          <p:spPr bwMode="auto">
            <a:xfrm>
              <a:off x="904599" y="0"/>
              <a:ext cx="1078705" cy="938662"/>
            </a:xfrm>
            <a:custGeom>
              <a:avLst/>
              <a:gdLst>
                <a:gd name="T0" fmla="*/ 2147483647 w 120"/>
                <a:gd name="T1" fmla="*/ 0 h 103"/>
                <a:gd name="T2" fmla="*/ 0 w 120"/>
                <a:gd name="T3" fmla="*/ 0 h 103"/>
                <a:gd name="T4" fmla="*/ 2147483647 w 120"/>
                <a:gd name="T5" fmla="*/ 2147483647 h 103"/>
                <a:gd name="T6" fmla="*/ 2147483647 w 120"/>
                <a:gd name="T7" fmla="*/ 2147483647 h 103"/>
                <a:gd name="T8" fmla="*/ 2147483647 w 120"/>
                <a:gd name="T9" fmla="*/ 2147483647 h 103"/>
                <a:gd name="T10" fmla="*/ 2147483647 w 120"/>
                <a:gd name="T11" fmla="*/ 2147483647 h 103"/>
                <a:gd name="T12" fmla="*/ 2147483647 w 120"/>
                <a:gd name="T13" fmla="*/ 0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"/>
                <a:gd name="T22" fmla="*/ 0 h 103"/>
                <a:gd name="T23" fmla="*/ 120 w 120"/>
                <a:gd name="T24" fmla="*/ 103 h 10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" h="103">
                  <a:moveTo>
                    <a:pt x="10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57" y="4"/>
                    <a:pt x="101" y="46"/>
                    <a:pt x="101" y="98"/>
                  </a:cubicBezTo>
                  <a:cubicBezTo>
                    <a:pt x="101" y="99"/>
                    <a:pt x="101" y="101"/>
                    <a:pt x="101" y="103"/>
                  </a:cubicBezTo>
                  <a:cubicBezTo>
                    <a:pt x="120" y="103"/>
                    <a:pt x="120" y="103"/>
                    <a:pt x="120" y="103"/>
                  </a:cubicBezTo>
                  <a:cubicBezTo>
                    <a:pt x="120" y="101"/>
                    <a:pt x="120" y="99"/>
                    <a:pt x="120" y="98"/>
                  </a:cubicBezTo>
                  <a:cubicBezTo>
                    <a:pt x="120" y="44"/>
                    <a:pt x="71" y="0"/>
                    <a:pt x="10" y="0"/>
                  </a:cubicBezTo>
                  <a:close/>
                </a:path>
              </a:pathLst>
            </a:custGeom>
            <a:solidFill>
              <a:srgbClr val="8C8C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8" name="Freeform 79"/>
            <p:cNvSpPr>
              <a:spLocks noChangeArrowheads="1"/>
            </p:cNvSpPr>
            <p:nvPr/>
          </p:nvSpPr>
          <p:spPr bwMode="auto">
            <a:xfrm>
              <a:off x="0" y="0"/>
              <a:ext cx="1983302" cy="938662"/>
            </a:xfrm>
            <a:custGeom>
              <a:avLst/>
              <a:gdLst>
                <a:gd name="T0" fmla="*/ 2147483647 w 221"/>
                <a:gd name="T1" fmla="*/ 2147483647 h 103"/>
                <a:gd name="T2" fmla="*/ 2147483647 w 221"/>
                <a:gd name="T3" fmla="*/ 2147483647 h 103"/>
                <a:gd name="T4" fmla="*/ 2147483647 w 221"/>
                <a:gd name="T5" fmla="*/ 0 h 103"/>
                <a:gd name="T6" fmla="*/ 0 w 221"/>
                <a:gd name="T7" fmla="*/ 2147483647 h 103"/>
                <a:gd name="T8" fmla="*/ 0 w 221"/>
                <a:gd name="T9" fmla="*/ 2147483647 h 103"/>
                <a:gd name="T10" fmla="*/ 2147483647 w 221"/>
                <a:gd name="T11" fmla="*/ 2147483647 h 1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1"/>
                <a:gd name="T19" fmla="*/ 0 h 103"/>
                <a:gd name="T20" fmla="*/ 221 w 221"/>
                <a:gd name="T21" fmla="*/ 103 h 1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1" h="103">
                  <a:moveTo>
                    <a:pt x="221" y="103"/>
                  </a:moveTo>
                  <a:cubicBezTo>
                    <a:pt x="221" y="101"/>
                    <a:pt x="221" y="99"/>
                    <a:pt x="221" y="98"/>
                  </a:cubicBezTo>
                  <a:cubicBezTo>
                    <a:pt x="221" y="44"/>
                    <a:pt x="172" y="0"/>
                    <a:pt x="111" y="0"/>
                  </a:cubicBezTo>
                  <a:cubicBezTo>
                    <a:pt x="49" y="0"/>
                    <a:pt x="0" y="44"/>
                    <a:pt x="0" y="98"/>
                  </a:cubicBezTo>
                  <a:cubicBezTo>
                    <a:pt x="0" y="99"/>
                    <a:pt x="0" y="101"/>
                    <a:pt x="0" y="103"/>
                  </a:cubicBezTo>
                  <a:lnTo>
                    <a:pt x="221" y="103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47" name="Group 55"/>
          <p:cNvGrpSpPr>
            <a:grpSpLocks/>
          </p:cNvGrpSpPr>
          <p:nvPr/>
        </p:nvGrpSpPr>
        <p:grpSpPr bwMode="auto">
          <a:xfrm>
            <a:off x="5162550" y="4389438"/>
            <a:ext cx="2463800" cy="1157287"/>
            <a:chOff x="0" y="0"/>
            <a:chExt cx="2463989" cy="1158188"/>
          </a:xfrm>
        </p:grpSpPr>
        <p:sp>
          <p:nvSpPr>
            <p:cNvPr id="6175" name="Freeform 83"/>
            <p:cNvSpPr>
              <a:spLocks noChangeArrowheads="1"/>
            </p:cNvSpPr>
            <p:nvPr/>
          </p:nvSpPr>
          <p:spPr bwMode="auto">
            <a:xfrm>
              <a:off x="1112769" y="0"/>
              <a:ext cx="1351220" cy="1158188"/>
            </a:xfrm>
            <a:custGeom>
              <a:avLst/>
              <a:gdLst>
                <a:gd name="T0" fmla="*/ 2147483647 w 151"/>
                <a:gd name="T1" fmla="*/ 0 h 127"/>
                <a:gd name="T2" fmla="*/ 0 w 151"/>
                <a:gd name="T3" fmla="*/ 2147483647 h 127"/>
                <a:gd name="T4" fmla="*/ 2147483647 w 151"/>
                <a:gd name="T5" fmla="*/ 2147483647 h 127"/>
                <a:gd name="T6" fmla="*/ 2147483647 w 151"/>
                <a:gd name="T7" fmla="*/ 2147483647 h 127"/>
                <a:gd name="T8" fmla="*/ 2147483647 w 151"/>
                <a:gd name="T9" fmla="*/ 2147483647 h 127"/>
                <a:gd name="T10" fmla="*/ 2147483647 w 151"/>
                <a:gd name="T11" fmla="*/ 2147483647 h 127"/>
                <a:gd name="T12" fmla="*/ 2147483647 w 151"/>
                <a:gd name="T13" fmla="*/ 0 h 1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"/>
                <a:gd name="T22" fmla="*/ 0 h 127"/>
                <a:gd name="T23" fmla="*/ 151 w 151"/>
                <a:gd name="T24" fmla="*/ 127 h 1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" h="127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70" y="7"/>
                    <a:pt x="124" y="58"/>
                    <a:pt x="124" y="122"/>
                  </a:cubicBezTo>
                  <a:cubicBezTo>
                    <a:pt x="124" y="123"/>
                    <a:pt x="124" y="125"/>
                    <a:pt x="124" y="127"/>
                  </a:cubicBezTo>
                  <a:cubicBezTo>
                    <a:pt x="151" y="127"/>
                    <a:pt x="151" y="127"/>
                    <a:pt x="151" y="127"/>
                  </a:cubicBezTo>
                  <a:cubicBezTo>
                    <a:pt x="151" y="125"/>
                    <a:pt x="151" y="123"/>
                    <a:pt x="151" y="122"/>
                  </a:cubicBezTo>
                  <a:cubicBezTo>
                    <a:pt x="151" y="54"/>
                    <a:pt x="89" y="0"/>
                    <a:pt x="13" y="0"/>
                  </a:cubicBezTo>
                  <a:close/>
                </a:path>
              </a:pathLst>
            </a:custGeom>
            <a:solidFill>
              <a:srgbClr val="0587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6" name="Freeform 81"/>
            <p:cNvSpPr>
              <a:spLocks noChangeArrowheads="1"/>
            </p:cNvSpPr>
            <p:nvPr/>
          </p:nvSpPr>
          <p:spPr bwMode="auto">
            <a:xfrm>
              <a:off x="0" y="0"/>
              <a:ext cx="2463989" cy="1158188"/>
            </a:xfrm>
            <a:custGeom>
              <a:avLst/>
              <a:gdLst>
                <a:gd name="T0" fmla="*/ 2147483647 w 275"/>
                <a:gd name="T1" fmla="*/ 2147483647 h 127"/>
                <a:gd name="T2" fmla="*/ 2147483647 w 275"/>
                <a:gd name="T3" fmla="*/ 2147483647 h 127"/>
                <a:gd name="T4" fmla="*/ 2147483647 w 275"/>
                <a:gd name="T5" fmla="*/ 0 h 127"/>
                <a:gd name="T6" fmla="*/ 0 w 275"/>
                <a:gd name="T7" fmla="*/ 2147483647 h 127"/>
                <a:gd name="T8" fmla="*/ 0 w 275"/>
                <a:gd name="T9" fmla="*/ 2147483647 h 127"/>
                <a:gd name="T10" fmla="*/ 2147483647 w 275"/>
                <a:gd name="T11" fmla="*/ 2147483647 h 1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5"/>
                <a:gd name="T19" fmla="*/ 0 h 127"/>
                <a:gd name="T20" fmla="*/ 275 w 275"/>
                <a:gd name="T21" fmla="*/ 127 h 1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5" h="127">
                  <a:moveTo>
                    <a:pt x="275" y="127"/>
                  </a:moveTo>
                  <a:cubicBezTo>
                    <a:pt x="275" y="125"/>
                    <a:pt x="275" y="123"/>
                    <a:pt x="275" y="122"/>
                  </a:cubicBezTo>
                  <a:cubicBezTo>
                    <a:pt x="275" y="54"/>
                    <a:pt x="213" y="0"/>
                    <a:pt x="137" y="0"/>
                  </a:cubicBezTo>
                  <a:cubicBezTo>
                    <a:pt x="61" y="0"/>
                    <a:pt x="0" y="54"/>
                    <a:pt x="0" y="122"/>
                  </a:cubicBezTo>
                  <a:cubicBezTo>
                    <a:pt x="0" y="123"/>
                    <a:pt x="0" y="125"/>
                    <a:pt x="0" y="127"/>
                  </a:cubicBezTo>
                  <a:lnTo>
                    <a:pt x="275" y="127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50" name="Group 58"/>
          <p:cNvGrpSpPr>
            <a:grpSpLocks/>
          </p:cNvGrpSpPr>
          <p:nvPr/>
        </p:nvGrpSpPr>
        <p:grpSpPr bwMode="auto">
          <a:xfrm>
            <a:off x="7691438" y="3935413"/>
            <a:ext cx="3486150" cy="1611312"/>
            <a:chOff x="0" y="0"/>
            <a:chExt cx="3485919" cy="1612379"/>
          </a:xfrm>
        </p:grpSpPr>
        <p:sp>
          <p:nvSpPr>
            <p:cNvPr id="6173" name="Freeform 84"/>
            <p:cNvSpPr>
              <a:spLocks noChangeArrowheads="1"/>
            </p:cNvSpPr>
            <p:nvPr/>
          </p:nvSpPr>
          <p:spPr bwMode="auto">
            <a:xfrm>
              <a:off x="1585883" y="0"/>
              <a:ext cx="1900033" cy="1612379"/>
            </a:xfrm>
            <a:custGeom>
              <a:avLst/>
              <a:gdLst>
                <a:gd name="T0" fmla="*/ 2147483647 w 212"/>
                <a:gd name="T1" fmla="*/ 0 h 177"/>
                <a:gd name="T2" fmla="*/ 0 w 212"/>
                <a:gd name="T3" fmla="*/ 0 h 177"/>
                <a:gd name="T4" fmla="*/ 2147483647 w 212"/>
                <a:gd name="T5" fmla="*/ 2147483647 h 177"/>
                <a:gd name="T6" fmla="*/ 2147483647 w 212"/>
                <a:gd name="T7" fmla="*/ 2147483647 h 177"/>
                <a:gd name="T8" fmla="*/ 2147483647 w 212"/>
                <a:gd name="T9" fmla="*/ 2147483647 h 177"/>
                <a:gd name="T10" fmla="*/ 2147483647 w 212"/>
                <a:gd name="T11" fmla="*/ 2147483647 h 177"/>
                <a:gd name="T12" fmla="*/ 2147483647 w 212"/>
                <a:gd name="T13" fmla="*/ 0 h 1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2"/>
                <a:gd name="T22" fmla="*/ 0 h 177"/>
                <a:gd name="T23" fmla="*/ 212 w 212"/>
                <a:gd name="T24" fmla="*/ 177 h 1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2" h="177">
                  <a:moveTo>
                    <a:pt x="18" y="0"/>
                  </a:moveTo>
                  <a:cubicBezTo>
                    <a:pt x="12" y="0"/>
                    <a:pt x="6" y="0"/>
                    <a:pt x="0" y="0"/>
                  </a:cubicBezTo>
                  <a:cubicBezTo>
                    <a:pt x="100" y="8"/>
                    <a:pt x="178" y="82"/>
                    <a:pt x="178" y="172"/>
                  </a:cubicBezTo>
                  <a:cubicBezTo>
                    <a:pt x="178" y="173"/>
                    <a:pt x="178" y="175"/>
                    <a:pt x="178" y="177"/>
                  </a:cubicBezTo>
                  <a:cubicBezTo>
                    <a:pt x="212" y="177"/>
                    <a:pt x="212" y="177"/>
                    <a:pt x="212" y="177"/>
                  </a:cubicBezTo>
                  <a:cubicBezTo>
                    <a:pt x="212" y="175"/>
                    <a:pt x="212" y="173"/>
                    <a:pt x="212" y="172"/>
                  </a:cubicBezTo>
                  <a:cubicBezTo>
                    <a:pt x="212" y="77"/>
                    <a:pt x="125" y="0"/>
                    <a:pt x="18" y="0"/>
                  </a:cubicBezTo>
                  <a:close/>
                </a:path>
              </a:pathLst>
            </a:custGeom>
            <a:solidFill>
              <a:srgbClr val="B231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4" name="Freeform 82"/>
            <p:cNvSpPr>
              <a:spLocks noChangeArrowheads="1"/>
            </p:cNvSpPr>
            <p:nvPr/>
          </p:nvSpPr>
          <p:spPr bwMode="auto">
            <a:xfrm>
              <a:off x="0" y="0"/>
              <a:ext cx="3485919" cy="1612379"/>
            </a:xfrm>
            <a:custGeom>
              <a:avLst/>
              <a:gdLst>
                <a:gd name="T0" fmla="*/ 2147483647 w 389"/>
                <a:gd name="T1" fmla="*/ 2147483647 h 177"/>
                <a:gd name="T2" fmla="*/ 2147483647 w 389"/>
                <a:gd name="T3" fmla="*/ 2147483647 h 177"/>
                <a:gd name="T4" fmla="*/ 2147483647 w 389"/>
                <a:gd name="T5" fmla="*/ 0 h 177"/>
                <a:gd name="T6" fmla="*/ 0 w 389"/>
                <a:gd name="T7" fmla="*/ 2147483647 h 177"/>
                <a:gd name="T8" fmla="*/ 0 w 389"/>
                <a:gd name="T9" fmla="*/ 2147483647 h 177"/>
                <a:gd name="T10" fmla="*/ 2147483647 w 389"/>
                <a:gd name="T11" fmla="*/ 2147483647 h 1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9"/>
                <a:gd name="T19" fmla="*/ 0 h 177"/>
                <a:gd name="T20" fmla="*/ 389 w 389"/>
                <a:gd name="T21" fmla="*/ 177 h 1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9" h="177">
                  <a:moveTo>
                    <a:pt x="389" y="177"/>
                  </a:moveTo>
                  <a:cubicBezTo>
                    <a:pt x="389" y="175"/>
                    <a:pt x="389" y="173"/>
                    <a:pt x="389" y="172"/>
                  </a:cubicBezTo>
                  <a:cubicBezTo>
                    <a:pt x="389" y="77"/>
                    <a:pt x="302" y="0"/>
                    <a:pt x="195" y="0"/>
                  </a:cubicBezTo>
                  <a:cubicBezTo>
                    <a:pt x="87" y="0"/>
                    <a:pt x="0" y="77"/>
                    <a:pt x="0" y="172"/>
                  </a:cubicBezTo>
                  <a:cubicBezTo>
                    <a:pt x="0" y="173"/>
                    <a:pt x="0" y="175"/>
                    <a:pt x="0" y="177"/>
                  </a:cubicBezTo>
                  <a:lnTo>
                    <a:pt x="389" y="177"/>
                  </a:lnTo>
                  <a:close/>
                </a:path>
              </a:pathLst>
            </a:cu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53" name="直接连接符 129"/>
          <p:cNvSpPr>
            <a:spLocks noChangeShapeType="1"/>
          </p:cNvSpPr>
          <p:nvPr/>
        </p:nvSpPr>
        <p:spPr bwMode="auto">
          <a:xfrm flipV="1">
            <a:off x="2365375" y="4521200"/>
            <a:ext cx="1588" cy="442913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4" name="直接连接符 130"/>
          <p:cNvSpPr>
            <a:spLocks noChangeShapeType="1"/>
          </p:cNvSpPr>
          <p:nvPr/>
        </p:nvSpPr>
        <p:spPr bwMode="auto">
          <a:xfrm>
            <a:off x="438150" y="4521200"/>
            <a:ext cx="1930400" cy="4763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5" name="直接连接符 131"/>
          <p:cNvSpPr>
            <a:spLocks noChangeShapeType="1"/>
          </p:cNvSpPr>
          <p:nvPr/>
        </p:nvSpPr>
        <p:spPr bwMode="auto">
          <a:xfrm flipV="1">
            <a:off x="4010025" y="3719513"/>
            <a:ext cx="6350" cy="889000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6" name="直接连接符 132"/>
          <p:cNvSpPr>
            <a:spLocks noChangeShapeType="1"/>
          </p:cNvSpPr>
          <p:nvPr/>
        </p:nvSpPr>
        <p:spPr bwMode="auto">
          <a:xfrm>
            <a:off x="2078038" y="3724275"/>
            <a:ext cx="1931987" cy="3175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7" name="直接连接符 133"/>
          <p:cNvSpPr>
            <a:spLocks noChangeShapeType="1"/>
          </p:cNvSpPr>
          <p:nvPr/>
        </p:nvSpPr>
        <p:spPr bwMode="auto">
          <a:xfrm flipV="1">
            <a:off x="6353175" y="2927350"/>
            <a:ext cx="1588" cy="1476375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8" name="直接连接符 134"/>
          <p:cNvSpPr>
            <a:spLocks noChangeShapeType="1"/>
          </p:cNvSpPr>
          <p:nvPr/>
        </p:nvSpPr>
        <p:spPr bwMode="auto">
          <a:xfrm>
            <a:off x="4425950" y="2947988"/>
            <a:ext cx="1931988" cy="4762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9" name="直接连接符 135"/>
          <p:cNvSpPr>
            <a:spLocks noChangeShapeType="1"/>
          </p:cNvSpPr>
          <p:nvPr/>
        </p:nvSpPr>
        <p:spPr bwMode="auto">
          <a:xfrm flipV="1">
            <a:off x="9436100" y="2206625"/>
            <a:ext cx="0" cy="1728788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0" name="直接连接符 136"/>
          <p:cNvSpPr>
            <a:spLocks noChangeShapeType="1"/>
          </p:cNvSpPr>
          <p:nvPr/>
        </p:nvSpPr>
        <p:spPr bwMode="auto">
          <a:xfrm>
            <a:off x="7502525" y="2206625"/>
            <a:ext cx="1930400" cy="4763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1" name="矩形 137"/>
          <p:cNvSpPr>
            <a:spLocks noChangeArrowheads="1"/>
          </p:cNvSpPr>
          <p:nvPr/>
        </p:nvSpPr>
        <p:spPr bwMode="auto">
          <a:xfrm>
            <a:off x="1366838" y="3805238"/>
            <a:ext cx="11461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</a:t>
            </a:r>
            <a:endParaRPr lang="en-US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</a:t>
            </a:r>
          </a:p>
        </p:txBody>
      </p:sp>
      <p:sp>
        <p:nvSpPr>
          <p:cNvPr id="8262" name="矩形 138"/>
          <p:cNvSpPr>
            <a:spLocks noChangeArrowheads="1"/>
          </p:cNvSpPr>
          <p:nvPr/>
        </p:nvSpPr>
        <p:spPr bwMode="auto">
          <a:xfrm>
            <a:off x="2863850" y="3011488"/>
            <a:ext cx="138112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  <a:p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  <a:endParaRPr lang="zh-CN" altLang="en-US"/>
          </a:p>
        </p:txBody>
      </p:sp>
      <p:sp>
        <p:nvSpPr>
          <p:cNvPr id="8263" name="矩形 139"/>
          <p:cNvSpPr>
            <a:spLocks noChangeArrowheads="1"/>
          </p:cNvSpPr>
          <p:nvPr/>
        </p:nvSpPr>
        <p:spPr bwMode="auto">
          <a:xfrm>
            <a:off x="5208588" y="2209800"/>
            <a:ext cx="13239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  <a:p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  <a:endParaRPr lang="zh-CN" altLang="en-US"/>
          </a:p>
        </p:txBody>
      </p:sp>
      <p:sp>
        <p:nvSpPr>
          <p:cNvPr id="8264" name="矩形 140"/>
          <p:cNvSpPr>
            <a:spLocks noChangeArrowheads="1"/>
          </p:cNvSpPr>
          <p:nvPr/>
        </p:nvSpPr>
        <p:spPr bwMode="auto">
          <a:xfrm>
            <a:off x="8283575" y="1476375"/>
            <a:ext cx="13192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</a:p>
          <a:p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单击此处添加标题单击此处添加标题</a:t>
            </a:r>
            <a:endParaRPr lang="zh-CN" altLang="en-US"/>
          </a:p>
        </p:txBody>
      </p:sp>
      <p:pic>
        <p:nvPicPr>
          <p:cNvPr id="8265" name="图片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3795713"/>
            <a:ext cx="66833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66" name="图片 1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25" y="3011488"/>
            <a:ext cx="688975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67" name="图片 1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8" y="2205038"/>
            <a:ext cx="709612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68" name="图片 14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900" y="1430338"/>
            <a:ext cx="7715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1000"/>
                                        <p:tgtEl>
                                          <p:spTgt spid="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8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8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4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3" grpId="0" animBg="1"/>
      <p:bldP spid="8254" grpId="0" animBg="1"/>
      <p:bldP spid="8255" grpId="0" animBg="1"/>
      <p:bldP spid="8256" grpId="0" animBg="1"/>
      <p:bldP spid="8257" grpId="0" animBg="1"/>
      <p:bldP spid="8258" grpId="0" animBg="1"/>
      <p:bldP spid="8259" grpId="0" animBg="1"/>
      <p:bldP spid="8260" grpId="0" animBg="1"/>
      <p:bldP spid="8261" grpId="0" bldLvl="0" autoUpdateAnimBg="0"/>
      <p:bldP spid="8262" grpId="0" bldLvl="0" autoUpdateAnimBg="0"/>
      <p:bldP spid="8263" grpId="0" bldLvl="0" autoUpdateAnimBg="0"/>
      <p:bldP spid="8264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1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7172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3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7211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7230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31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12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7228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29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13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7226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27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14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7224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25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15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7222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23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16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7220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21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17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7218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9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7175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7190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7209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0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191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7207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8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192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7205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6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193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7203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4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194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7201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2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195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7199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0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196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7197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198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7176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论题背景及意义</a:t>
            </a:r>
          </a:p>
        </p:txBody>
      </p:sp>
      <p:grpSp>
        <p:nvGrpSpPr>
          <p:cNvPr id="9267" name="Group 51"/>
          <p:cNvGrpSpPr>
            <a:grpSpLocks/>
          </p:cNvGrpSpPr>
          <p:nvPr/>
        </p:nvGrpSpPr>
        <p:grpSpPr bwMode="auto">
          <a:xfrm>
            <a:off x="407988" y="2492375"/>
            <a:ext cx="2376487" cy="2376488"/>
            <a:chOff x="0" y="0"/>
            <a:chExt cx="2376264" cy="2376264"/>
          </a:xfrm>
        </p:grpSpPr>
        <p:sp>
          <p:nvSpPr>
            <p:cNvPr id="7188" name="Freeform 66"/>
            <p:cNvSpPr>
              <a:spLocks noEditPoints="1" noChangeArrowheads="1"/>
            </p:cNvSpPr>
            <p:nvPr/>
          </p:nvSpPr>
          <p:spPr bwMode="auto">
            <a:xfrm>
              <a:off x="648072" y="216024"/>
              <a:ext cx="480136" cy="442625"/>
            </a:xfrm>
            <a:custGeom>
              <a:avLst/>
              <a:gdLst>
                <a:gd name="T0" fmla="*/ 2147483647 w 54"/>
                <a:gd name="T1" fmla="*/ 0 h 49"/>
                <a:gd name="T2" fmla="*/ 2147483647 w 54"/>
                <a:gd name="T3" fmla="*/ 0 h 49"/>
                <a:gd name="T4" fmla="*/ 2147483647 w 54"/>
                <a:gd name="T5" fmla="*/ 0 h 49"/>
                <a:gd name="T6" fmla="*/ 0 w 54"/>
                <a:gd name="T7" fmla="*/ 2147483647 h 49"/>
                <a:gd name="T8" fmla="*/ 0 w 54"/>
                <a:gd name="T9" fmla="*/ 2147483647 h 49"/>
                <a:gd name="T10" fmla="*/ 0 w 54"/>
                <a:gd name="T11" fmla="*/ 2147483647 h 49"/>
                <a:gd name="T12" fmla="*/ 2147483647 w 54"/>
                <a:gd name="T13" fmla="*/ 2147483647 h 49"/>
                <a:gd name="T14" fmla="*/ 2147483647 w 54"/>
                <a:gd name="T15" fmla="*/ 2147483647 h 49"/>
                <a:gd name="T16" fmla="*/ 2147483647 w 54"/>
                <a:gd name="T17" fmla="*/ 2147483647 h 49"/>
                <a:gd name="T18" fmla="*/ 2147483647 w 54"/>
                <a:gd name="T19" fmla="*/ 2147483647 h 49"/>
                <a:gd name="T20" fmla="*/ 2147483647 w 54"/>
                <a:gd name="T21" fmla="*/ 2147483647 h 49"/>
                <a:gd name="T22" fmla="*/ 2147483647 w 54"/>
                <a:gd name="T23" fmla="*/ 2147483647 h 49"/>
                <a:gd name="T24" fmla="*/ 2147483647 w 54"/>
                <a:gd name="T25" fmla="*/ 2147483647 h 49"/>
                <a:gd name="T26" fmla="*/ 2147483647 w 54"/>
                <a:gd name="T27" fmla="*/ 0 h 49"/>
                <a:gd name="T28" fmla="*/ 2147483647 w 54"/>
                <a:gd name="T29" fmla="*/ 2147483647 h 49"/>
                <a:gd name="T30" fmla="*/ 2147483647 w 54"/>
                <a:gd name="T31" fmla="*/ 2147483647 h 49"/>
                <a:gd name="T32" fmla="*/ 2147483647 w 54"/>
                <a:gd name="T33" fmla="*/ 2147483647 h 49"/>
                <a:gd name="T34" fmla="*/ 2147483647 w 54"/>
                <a:gd name="T35" fmla="*/ 2147483647 h 49"/>
                <a:gd name="T36" fmla="*/ 2147483647 w 54"/>
                <a:gd name="T37" fmla="*/ 2147483647 h 49"/>
                <a:gd name="T38" fmla="*/ 2147483647 w 54"/>
                <a:gd name="T39" fmla="*/ 2147483647 h 49"/>
                <a:gd name="T40" fmla="*/ 2147483647 w 54"/>
                <a:gd name="T41" fmla="*/ 2147483647 h 49"/>
                <a:gd name="T42" fmla="*/ 2147483647 w 54"/>
                <a:gd name="T43" fmla="*/ 2147483647 h 49"/>
                <a:gd name="T44" fmla="*/ 2147483647 w 54"/>
                <a:gd name="T45" fmla="*/ 2147483647 h 49"/>
                <a:gd name="T46" fmla="*/ 2147483647 w 54"/>
                <a:gd name="T47" fmla="*/ 2147483647 h 49"/>
                <a:gd name="T48" fmla="*/ 2147483647 w 54"/>
                <a:gd name="T49" fmla="*/ 2147483647 h 49"/>
                <a:gd name="T50" fmla="*/ 2147483647 w 54"/>
                <a:gd name="T51" fmla="*/ 2147483647 h 49"/>
                <a:gd name="T52" fmla="*/ 2147483647 w 54"/>
                <a:gd name="T53" fmla="*/ 2147483647 h 49"/>
                <a:gd name="T54" fmla="*/ 2147483647 w 54"/>
                <a:gd name="T55" fmla="*/ 2147483647 h 49"/>
                <a:gd name="T56" fmla="*/ 2147483647 w 54"/>
                <a:gd name="T57" fmla="*/ 2147483647 h 49"/>
                <a:gd name="T58" fmla="*/ 2147483647 w 54"/>
                <a:gd name="T59" fmla="*/ 2147483647 h 49"/>
                <a:gd name="T60" fmla="*/ 2147483647 w 54"/>
                <a:gd name="T61" fmla="*/ 2147483647 h 49"/>
                <a:gd name="T62" fmla="*/ 2147483647 w 54"/>
                <a:gd name="T63" fmla="*/ 2147483647 h 49"/>
                <a:gd name="T64" fmla="*/ 2147483647 w 54"/>
                <a:gd name="T65" fmla="*/ 2147483647 h 49"/>
                <a:gd name="T66" fmla="*/ 2147483647 w 54"/>
                <a:gd name="T67" fmla="*/ 2147483647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4"/>
                <a:gd name="T103" fmla="*/ 0 h 49"/>
                <a:gd name="T104" fmla="*/ 54 w 54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4" h="49">
                  <a:moveTo>
                    <a:pt x="41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2"/>
                    <a:pt x="6" y="38"/>
                    <a:pt x="1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9" y="38"/>
                    <a:pt x="54" y="32"/>
                    <a:pt x="54" y="25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6"/>
                    <a:pt x="49" y="0"/>
                    <a:pt x="41" y="0"/>
                  </a:cubicBezTo>
                  <a:close/>
                  <a:moveTo>
                    <a:pt x="14" y="22"/>
                  </a:moveTo>
                  <a:cubicBezTo>
                    <a:pt x="12" y="22"/>
                    <a:pt x="11" y="21"/>
                    <a:pt x="11" y="19"/>
                  </a:cubicBezTo>
                  <a:cubicBezTo>
                    <a:pt x="11" y="18"/>
                    <a:pt x="12" y="16"/>
                    <a:pt x="14" y="16"/>
                  </a:cubicBezTo>
                  <a:cubicBezTo>
                    <a:pt x="15" y="16"/>
                    <a:pt x="17" y="18"/>
                    <a:pt x="17" y="19"/>
                  </a:cubicBezTo>
                  <a:cubicBezTo>
                    <a:pt x="17" y="21"/>
                    <a:pt x="15" y="22"/>
                    <a:pt x="14" y="22"/>
                  </a:cubicBezTo>
                  <a:close/>
                  <a:moveTo>
                    <a:pt x="22" y="22"/>
                  </a:moveTo>
                  <a:cubicBezTo>
                    <a:pt x="21" y="22"/>
                    <a:pt x="19" y="21"/>
                    <a:pt x="19" y="19"/>
                  </a:cubicBezTo>
                  <a:cubicBezTo>
                    <a:pt x="19" y="18"/>
                    <a:pt x="21" y="16"/>
                    <a:pt x="22" y="16"/>
                  </a:cubicBezTo>
                  <a:cubicBezTo>
                    <a:pt x="24" y="16"/>
                    <a:pt x="25" y="18"/>
                    <a:pt x="25" y="19"/>
                  </a:cubicBezTo>
                  <a:cubicBezTo>
                    <a:pt x="25" y="21"/>
                    <a:pt x="24" y="22"/>
                    <a:pt x="22" y="22"/>
                  </a:cubicBezTo>
                  <a:close/>
                  <a:moveTo>
                    <a:pt x="32" y="22"/>
                  </a:moveTo>
                  <a:cubicBezTo>
                    <a:pt x="30" y="22"/>
                    <a:pt x="29" y="21"/>
                    <a:pt x="29" y="19"/>
                  </a:cubicBezTo>
                  <a:cubicBezTo>
                    <a:pt x="29" y="18"/>
                    <a:pt x="30" y="16"/>
                    <a:pt x="32" y="16"/>
                  </a:cubicBezTo>
                  <a:cubicBezTo>
                    <a:pt x="33" y="16"/>
                    <a:pt x="35" y="18"/>
                    <a:pt x="35" y="19"/>
                  </a:cubicBezTo>
                  <a:cubicBezTo>
                    <a:pt x="35" y="21"/>
                    <a:pt x="33" y="22"/>
                    <a:pt x="32" y="22"/>
                  </a:cubicBezTo>
                  <a:close/>
                  <a:moveTo>
                    <a:pt x="40" y="22"/>
                  </a:moveTo>
                  <a:cubicBezTo>
                    <a:pt x="39" y="22"/>
                    <a:pt x="37" y="21"/>
                    <a:pt x="37" y="19"/>
                  </a:cubicBezTo>
                  <a:cubicBezTo>
                    <a:pt x="37" y="18"/>
                    <a:pt x="39" y="16"/>
                    <a:pt x="40" y="16"/>
                  </a:cubicBezTo>
                  <a:cubicBezTo>
                    <a:pt x="42" y="16"/>
                    <a:pt x="43" y="18"/>
                    <a:pt x="43" y="19"/>
                  </a:cubicBezTo>
                  <a:cubicBezTo>
                    <a:pt x="43" y="21"/>
                    <a:pt x="42" y="22"/>
                    <a:pt x="40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矩形 123"/>
            <p:cNvSpPr>
              <a:spLocks noChangeArrowheads="1"/>
            </p:cNvSpPr>
            <p:nvPr/>
          </p:nvSpPr>
          <p:spPr bwMode="auto">
            <a:xfrm>
              <a:off x="443120" y="797727"/>
              <a:ext cx="1679848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我们工作室致力于专业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的美化，并为您提供专业的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让您的每一次亮相都信心澎湃。</a:t>
              </a:r>
              <a:endParaRPr 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9271" name="Group 55"/>
          <p:cNvGrpSpPr>
            <a:grpSpLocks/>
          </p:cNvGrpSpPr>
          <p:nvPr/>
        </p:nvGrpSpPr>
        <p:grpSpPr bwMode="auto">
          <a:xfrm>
            <a:off x="3000375" y="2492375"/>
            <a:ext cx="2374900" cy="2376488"/>
            <a:chOff x="0" y="0"/>
            <a:chExt cx="2376264" cy="2376264"/>
          </a:xfrm>
        </p:grpSpPr>
        <p:grpSp>
          <p:nvGrpSpPr>
            <p:cNvPr id="7185" name="Group 57"/>
            <p:cNvGrpSpPr>
              <a:grpSpLocks/>
            </p:cNvGrpSpPr>
            <p:nvPr/>
          </p:nvGrpSpPr>
          <p:grpSpPr bwMode="auto">
            <a:xfrm>
              <a:off x="408384" y="99479"/>
              <a:ext cx="1679848" cy="2030706"/>
              <a:chOff x="0" y="0"/>
              <a:chExt cx="1679848" cy="2030706"/>
            </a:xfrm>
          </p:grpSpPr>
          <p:sp>
            <p:nvSpPr>
              <p:cNvPr id="7186" name="Freeform 67"/>
              <p:cNvSpPr>
                <a:spLocks noChangeArrowheads="1"/>
              </p:cNvSpPr>
              <p:nvPr/>
            </p:nvSpPr>
            <p:spPr bwMode="auto">
              <a:xfrm>
                <a:off x="334637" y="0"/>
                <a:ext cx="445111" cy="561401"/>
              </a:xfrm>
              <a:custGeom>
                <a:avLst/>
                <a:gdLst>
                  <a:gd name="T0" fmla="*/ 2147483647 w 47"/>
                  <a:gd name="T1" fmla="*/ 0 h 58"/>
                  <a:gd name="T2" fmla="*/ 2147483647 w 47"/>
                  <a:gd name="T3" fmla="*/ 2147483647 h 58"/>
                  <a:gd name="T4" fmla="*/ 2147483647 w 47"/>
                  <a:gd name="T5" fmla="*/ 2147483647 h 58"/>
                  <a:gd name="T6" fmla="*/ 2147483647 w 47"/>
                  <a:gd name="T7" fmla="*/ 2147483647 h 58"/>
                  <a:gd name="T8" fmla="*/ 2147483647 w 47"/>
                  <a:gd name="T9" fmla="*/ 2147483647 h 58"/>
                  <a:gd name="T10" fmla="*/ 2147483647 w 47"/>
                  <a:gd name="T11" fmla="*/ 2147483647 h 58"/>
                  <a:gd name="T12" fmla="*/ 2147483647 w 47"/>
                  <a:gd name="T13" fmla="*/ 2147483647 h 58"/>
                  <a:gd name="T14" fmla="*/ 2147483647 w 47"/>
                  <a:gd name="T15" fmla="*/ 2147483647 h 58"/>
                  <a:gd name="T16" fmla="*/ 2147483647 w 47"/>
                  <a:gd name="T17" fmla="*/ 2147483647 h 58"/>
                  <a:gd name="T18" fmla="*/ 0 w 47"/>
                  <a:gd name="T19" fmla="*/ 2147483647 h 58"/>
                  <a:gd name="T20" fmla="*/ 2147483647 w 47"/>
                  <a:gd name="T21" fmla="*/ 2147483647 h 58"/>
                  <a:gd name="T22" fmla="*/ 2147483647 w 47"/>
                  <a:gd name="T23" fmla="*/ 2147483647 h 58"/>
                  <a:gd name="T24" fmla="*/ 2147483647 w 47"/>
                  <a:gd name="T25" fmla="*/ 2147483647 h 58"/>
                  <a:gd name="T26" fmla="*/ 2147483647 w 47"/>
                  <a:gd name="T27" fmla="*/ 2147483647 h 58"/>
                  <a:gd name="T28" fmla="*/ 2147483647 w 47"/>
                  <a:gd name="T29" fmla="*/ 2147483647 h 58"/>
                  <a:gd name="T30" fmla="*/ 2147483647 w 47"/>
                  <a:gd name="T31" fmla="*/ 0 h 58"/>
                  <a:gd name="T32" fmla="*/ 2147483647 w 47"/>
                  <a:gd name="T33" fmla="*/ 0 h 58"/>
                  <a:gd name="T34" fmla="*/ 2147483647 w 47"/>
                  <a:gd name="T35" fmla="*/ 0 h 5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7"/>
                  <a:gd name="T55" fmla="*/ 0 h 58"/>
                  <a:gd name="T56" fmla="*/ 47 w 47"/>
                  <a:gd name="T57" fmla="*/ 58 h 5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7" h="58">
                    <a:moveTo>
                      <a:pt x="24" y="0"/>
                    </a:moveTo>
                    <a:cubicBezTo>
                      <a:pt x="27" y="0"/>
                      <a:pt x="30" y="0"/>
                      <a:pt x="33" y="2"/>
                    </a:cubicBezTo>
                    <a:cubicBezTo>
                      <a:pt x="37" y="6"/>
                      <a:pt x="36" y="14"/>
                      <a:pt x="35" y="23"/>
                    </a:cubicBezTo>
                    <a:cubicBezTo>
                      <a:pt x="34" y="28"/>
                      <a:pt x="32" y="30"/>
                      <a:pt x="30" y="32"/>
                    </a:cubicBezTo>
                    <a:cubicBezTo>
                      <a:pt x="30" y="34"/>
                      <a:pt x="31" y="38"/>
                      <a:pt x="31" y="38"/>
                    </a:cubicBezTo>
                    <a:cubicBezTo>
                      <a:pt x="33" y="41"/>
                      <a:pt x="36" y="42"/>
                      <a:pt x="39" y="43"/>
                    </a:cubicBezTo>
                    <a:cubicBezTo>
                      <a:pt x="43" y="43"/>
                      <a:pt x="47" y="45"/>
                      <a:pt x="47" y="45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5" y="43"/>
                      <a:pt x="4" y="43"/>
                      <a:pt x="8" y="43"/>
                    </a:cubicBezTo>
                    <a:cubicBezTo>
                      <a:pt x="12" y="42"/>
                      <a:pt x="14" y="41"/>
                      <a:pt x="16" y="38"/>
                    </a:cubicBezTo>
                    <a:cubicBezTo>
                      <a:pt x="16" y="38"/>
                      <a:pt x="17" y="34"/>
                      <a:pt x="17" y="32"/>
                    </a:cubicBezTo>
                    <a:cubicBezTo>
                      <a:pt x="15" y="30"/>
                      <a:pt x="13" y="28"/>
                      <a:pt x="13" y="22"/>
                    </a:cubicBezTo>
                    <a:cubicBezTo>
                      <a:pt x="12" y="13"/>
                      <a:pt x="10" y="6"/>
                      <a:pt x="15" y="2"/>
                    </a:cubicBezTo>
                    <a:cubicBezTo>
                      <a:pt x="17" y="0"/>
                      <a:pt x="20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87" name="矩形 133"/>
              <p:cNvSpPr>
                <a:spLocks noChangeArrowheads="1"/>
              </p:cNvSpPr>
              <p:nvPr/>
            </p:nvSpPr>
            <p:spPr bwMode="auto">
              <a:xfrm>
                <a:off x="0" y="707267"/>
                <a:ext cx="1679848" cy="1323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我们工作室致力于专业</a:t>
                </a:r>
                <a:r>
                  <a:rPr lang="en-US" altLang="zh-CN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PPT</a:t>
                </a:r>
                <a:r>
                  <a:rPr lang="zh-CN" altLang="en-US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模板的发布，课件及汇报</a:t>
                </a:r>
                <a:r>
                  <a:rPr lang="en-US" altLang="zh-CN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PPT</a:t>
                </a:r>
                <a:r>
                  <a:rPr lang="zh-CN" altLang="en-US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的美化，并为您提供专业的</a:t>
                </a:r>
                <a:r>
                  <a:rPr lang="en-US" altLang="zh-CN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PPT</a:t>
                </a:r>
                <a:r>
                  <a:rPr lang="zh-CN" altLang="en-US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个性定制服务。我们秉承“给您演示的光和热”的理念，为您分担职场压力</a:t>
                </a:r>
                <a:r>
                  <a:rPr lang="en-US" altLang="zh-CN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,</a:t>
                </a:r>
                <a:r>
                  <a:rPr lang="zh-CN" altLang="en-US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让您的每一次亮相都信心澎湃。</a:t>
                </a:r>
                <a:endParaRPr 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9276" name="Group 60"/>
          <p:cNvGrpSpPr>
            <a:grpSpLocks/>
          </p:cNvGrpSpPr>
          <p:nvPr/>
        </p:nvGrpSpPr>
        <p:grpSpPr bwMode="auto">
          <a:xfrm>
            <a:off x="5591175" y="2492375"/>
            <a:ext cx="2376488" cy="2376488"/>
            <a:chOff x="0" y="0"/>
            <a:chExt cx="2376264" cy="2376264"/>
          </a:xfrm>
        </p:grpSpPr>
        <p:sp>
          <p:nvSpPr>
            <p:cNvPr id="7183" name="Freeform 65"/>
            <p:cNvSpPr>
              <a:spLocks noChangeArrowheads="1"/>
            </p:cNvSpPr>
            <p:nvPr/>
          </p:nvSpPr>
          <p:spPr bwMode="auto">
            <a:xfrm>
              <a:off x="648072" y="101864"/>
              <a:ext cx="453680" cy="556785"/>
            </a:xfrm>
            <a:custGeom>
              <a:avLst/>
              <a:gdLst>
                <a:gd name="T0" fmla="*/ 2147483647 w 65"/>
                <a:gd name="T1" fmla="*/ 2147483647 h 60"/>
                <a:gd name="T2" fmla="*/ 2147483647 w 65"/>
                <a:gd name="T3" fmla="*/ 2147483647 h 60"/>
                <a:gd name="T4" fmla="*/ 2147483647 w 65"/>
                <a:gd name="T5" fmla="*/ 2147483647 h 60"/>
                <a:gd name="T6" fmla="*/ 2147483647 w 65"/>
                <a:gd name="T7" fmla="*/ 2147483647 h 60"/>
                <a:gd name="T8" fmla="*/ 2147483647 w 65"/>
                <a:gd name="T9" fmla="*/ 2147483647 h 60"/>
                <a:gd name="T10" fmla="*/ 2147483647 w 65"/>
                <a:gd name="T11" fmla="*/ 2147483647 h 60"/>
                <a:gd name="T12" fmla="*/ 2147483647 w 65"/>
                <a:gd name="T13" fmla="*/ 2147483647 h 60"/>
                <a:gd name="T14" fmla="*/ 2147483647 w 65"/>
                <a:gd name="T15" fmla="*/ 2147483647 h 60"/>
                <a:gd name="T16" fmla="*/ 2147483647 w 65"/>
                <a:gd name="T17" fmla="*/ 2147483647 h 60"/>
                <a:gd name="T18" fmla="*/ 2147483647 w 65"/>
                <a:gd name="T19" fmla="*/ 2147483647 h 60"/>
                <a:gd name="T20" fmla="*/ 2147483647 w 65"/>
                <a:gd name="T21" fmla="*/ 2147483647 h 60"/>
                <a:gd name="T22" fmla="*/ 2147483647 w 65"/>
                <a:gd name="T23" fmla="*/ 2147483647 h 60"/>
                <a:gd name="T24" fmla="*/ 2147483647 w 65"/>
                <a:gd name="T25" fmla="*/ 2147483647 h 60"/>
                <a:gd name="T26" fmla="*/ 2147483647 w 65"/>
                <a:gd name="T27" fmla="*/ 2147483647 h 60"/>
                <a:gd name="T28" fmla="*/ 0 w 65"/>
                <a:gd name="T29" fmla="*/ 2147483647 h 60"/>
                <a:gd name="T30" fmla="*/ 0 w 65"/>
                <a:gd name="T31" fmla="*/ 2147483647 h 60"/>
                <a:gd name="T32" fmla="*/ 2147483647 w 65"/>
                <a:gd name="T33" fmla="*/ 2147483647 h 60"/>
                <a:gd name="T34" fmla="*/ 2147483647 w 65"/>
                <a:gd name="T35" fmla="*/ 2147483647 h 60"/>
                <a:gd name="T36" fmla="*/ 2147483647 w 65"/>
                <a:gd name="T37" fmla="*/ 2147483647 h 60"/>
                <a:gd name="T38" fmla="*/ 2147483647 w 65"/>
                <a:gd name="T39" fmla="*/ 2147483647 h 60"/>
                <a:gd name="T40" fmla="*/ 2147483647 w 65"/>
                <a:gd name="T41" fmla="*/ 2147483647 h 60"/>
                <a:gd name="T42" fmla="*/ 2147483647 w 65"/>
                <a:gd name="T43" fmla="*/ 2147483647 h 60"/>
                <a:gd name="T44" fmla="*/ 2147483647 w 65"/>
                <a:gd name="T45" fmla="*/ 2147483647 h 60"/>
                <a:gd name="T46" fmla="*/ 2147483647 w 65"/>
                <a:gd name="T47" fmla="*/ 2147483647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5"/>
                <a:gd name="T73" fmla="*/ 0 h 60"/>
                <a:gd name="T74" fmla="*/ 65 w 65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5" h="60">
                  <a:moveTo>
                    <a:pt x="61" y="35"/>
                  </a:moveTo>
                  <a:cubicBezTo>
                    <a:pt x="61" y="35"/>
                    <a:pt x="60" y="35"/>
                    <a:pt x="60" y="35"/>
                  </a:cubicBezTo>
                  <a:cubicBezTo>
                    <a:pt x="60" y="35"/>
                    <a:pt x="59" y="35"/>
                    <a:pt x="59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60" y="34"/>
                    <a:pt x="61" y="33"/>
                    <a:pt x="61" y="31"/>
                  </a:cubicBezTo>
                  <a:cubicBezTo>
                    <a:pt x="61" y="28"/>
                    <a:pt x="58" y="27"/>
                    <a:pt x="56" y="26"/>
                  </a:cubicBezTo>
                  <a:cubicBezTo>
                    <a:pt x="56" y="26"/>
                    <a:pt x="55" y="26"/>
                    <a:pt x="55" y="26"/>
                  </a:cubicBezTo>
                  <a:cubicBezTo>
                    <a:pt x="53" y="26"/>
                    <a:pt x="52" y="26"/>
                    <a:pt x="52" y="26"/>
                  </a:cubicBezTo>
                  <a:cubicBezTo>
                    <a:pt x="45" y="26"/>
                    <a:pt x="33" y="26"/>
                    <a:pt x="33" y="26"/>
                  </a:cubicBezTo>
                  <a:cubicBezTo>
                    <a:pt x="34" y="23"/>
                    <a:pt x="36" y="15"/>
                    <a:pt x="34" y="7"/>
                  </a:cubicBezTo>
                  <a:cubicBezTo>
                    <a:pt x="32" y="0"/>
                    <a:pt x="26" y="2"/>
                    <a:pt x="26" y="2"/>
                  </a:cubicBezTo>
                  <a:cubicBezTo>
                    <a:pt x="26" y="2"/>
                    <a:pt x="26" y="8"/>
                    <a:pt x="26" y="13"/>
                  </a:cubicBezTo>
                  <a:cubicBezTo>
                    <a:pt x="26" y="17"/>
                    <a:pt x="21" y="25"/>
                    <a:pt x="18" y="26"/>
                  </a:cubicBezTo>
                  <a:cubicBezTo>
                    <a:pt x="15" y="27"/>
                    <a:pt x="13" y="28"/>
                    <a:pt x="9" y="32"/>
                  </a:cubicBezTo>
                  <a:cubicBezTo>
                    <a:pt x="6" y="33"/>
                    <a:pt x="3" y="34"/>
                    <a:pt x="0" y="3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8"/>
                    <a:pt x="2" y="57"/>
                  </a:cubicBezTo>
                  <a:cubicBezTo>
                    <a:pt x="5" y="57"/>
                    <a:pt x="15" y="58"/>
                    <a:pt x="22" y="59"/>
                  </a:cubicBezTo>
                  <a:cubicBezTo>
                    <a:pt x="28" y="60"/>
                    <a:pt x="38" y="59"/>
                    <a:pt x="45" y="57"/>
                  </a:cubicBezTo>
                  <a:cubicBezTo>
                    <a:pt x="52" y="56"/>
                    <a:pt x="50" y="52"/>
                    <a:pt x="50" y="52"/>
                  </a:cubicBezTo>
                  <a:cubicBezTo>
                    <a:pt x="50" y="52"/>
                    <a:pt x="53" y="52"/>
                    <a:pt x="56" y="49"/>
                  </a:cubicBezTo>
                  <a:cubicBezTo>
                    <a:pt x="58" y="47"/>
                    <a:pt x="55" y="43"/>
                    <a:pt x="55" y="43"/>
                  </a:cubicBezTo>
                  <a:cubicBezTo>
                    <a:pt x="57" y="43"/>
                    <a:pt x="58" y="43"/>
                    <a:pt x="60" y="42"/>
                  </a:cubicBezTo>
                  <a:cubicBezTo>
                    <a:pt x="65" y="38"/>
                    <a:pt x="61" y="35"/>
                    <a:pt x="61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4" name="矩形 137"/>
            <p:cNvSpPr>
              <a:spLocks noChangeArrowheads="1"/>
            </p:cNvSpPr>
            <p:nvPr/>
          </p:nvSpPr>
          <p:spPr bwMode="auto">
            <a:xfrm>
              <a:off x="437964" y="806746"/>
              <a:ext cx="1679848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我们工作室致力于专业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的美化，并为您提供专业的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让您的每一次亮相都信心澎湃。</a:t>
              </a:r>
              <a:endParaRPr 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pic>
        <p:nvPicPr>
          <p:cNvPr id="9280" name="图片 1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4262"/>
          <a:stretch>
            <a:fillRect/>
          </a:stretch>
        </p:blipFill>
        <p:spPr bwMode="auto">
          <a:xfrm>
            <a:off x="8472488" y="1430338"/>
            <a:ext cx="3024187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81" name="矩形 139"/>
          <p:cNvSpPr>
            <a:spLocks noChangeArrowheads="1"/>
          </p:cNvSpPr>
          <p:nvPr/>
        </p:nvSpPr>
        <p:spPr bwMode="auto">
          <a:xfrm>
            <a:off x="8472488" y="2881313"/>
            <a:ext cx="3024187" cy="2420937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82" name="矩形 140"/>
          <p:cNvSpPr>
            <a:spLocks noChangeArrowheads="1"/>
          </p:cNvSpPr>
          <p:nvPr/>
        </p:nvSpPr>
        <p:spPr bwMode="auto">
          <a:xfrm>
            <a:off x="8626475" y="3124200"/>
            <a:ext cx="27146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63 -0.32801 L 6.25E-7 -4.07407E-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63700" y="163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56 -0.32801 L 4.16667E-7 -4.07407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28500" y="163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62 -0.33171 L 4.16667E-7 -4.07407E-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92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930900" y="165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000"/>
                                        <p:tgtEl>
                                          <p:spTgt spid="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250" tmFilter="0,0; .5, 1; 1, 1"/>
                                        <p:tgtEl>
                                          <p:spTgt spid="9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81" grpId="0" bldLvl="0" animBg="1" autoUpdateAnimBg="0"/>
      <p:bldP spid="9282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5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8196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7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8241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8260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61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42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8258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59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43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8256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57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44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8254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55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45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8252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53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46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8250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51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47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8248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49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8199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8220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8239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40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21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8237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8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22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8235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6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23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8233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4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24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8231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2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25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8229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0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226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8227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28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8200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论题背景及意义</a:t>
            </a:r>
            <a:endParaRPr lang="zh-CN" altLang="en-US"/>
          </a:p>
        </p:txBody>
      </p:sp>
      <p:pic>
        <p:nvPicPr>
          <p:cNvPr id="10291" name="图片 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588" y="979488"/>
            <a:ext cx="5541963" cy="587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2" name="Group 52"/>
          <p:cNvGrpSpPr>
            <a:grpSpLocks/>
          </p:cNvGrpSpPr>
          <p:nvPr/>
        </p:nvGrpSpPr>
        <p:grpSpPr bwMode="auto">
          <a:xfrm>
            <a:off x="5164138" y="1876425"/>
            <a:ext cx="4795837" cy="838200"/>
            <a:chOff x="0" y="0"/>
            <a:chExt cx="4796445" cy="837721"/>
          </a:xfrm>
        </p:grpSpPr>
        <p:sp>
          <p:nvSpPr>
            <p:cNvPr id="8218" name="Freeform 3"/>
            <p:cNvSpPr>
              <a:spLocks noChangeArrowheads="1"/>
            </p:cNvSpPr>
            <p:nvPr/>
          </p:nvSpPr>
          <p:spPr bwMode="auto">
            <a:xfrm>
              <a:off x="0" y="0"/>
              <a:ext cx="4796445" cy="837721"/>
            </a:xfrm>
            <a:custGeom>
              <a:avLst/>
              <a:gdLst>
                <a:gd name="T0" fmla="*/ 2147483647 w 3846"/>
                <a:gd name="T1" fmla="*/ 0 h 756"/>
                <a:gd name="T2" fmla="*/ 0 w 3846"/>
                <a:gd name="T3" fmla="*/ 0 h 756"/>
                <a:gd name="T4" fmla="*/ 0 w 3846"/>
                <a:gd name="T5" fmla="*/ 2147483647 h 756"/>
                <a:gd name="T6" fmla="*/ 2147483647 w 3846"/>
                <a:gd name="T7" fmla="*/ 2147483647 h 756"/>
                <a:gd name="T8" fmla="*/ 2147483647 w 3846"/>
                <a:gd name="T9" fmla="*/ 2147483647 h 756"/>
                <a:gd name="T10" fmla="*/ 2147483647 w 3846"/>
                <a:gd name="T11" fmla="*/ 2147483647 h 756"/>
                <a:gd name="T12" fmla="*/ 2147483647 w 3846"/>
                <a:gd name="T13" fmla="*/ 2147483647 h 756"/>
                <a:gd name="T14" fmla="*/ 2147483647 w 3846"/>
                <a:gd name="T15" fmla="*/ 2147483647 h 756"/>
                <a:gd name="T16" fmla="*/ 2147483647 w 3846"/>
                <a:gd name="T17" fmla="*/ 2147483647 h 756"/>
                <a:gd name="T18" fmla="*/ 2147483647 w 3846"/>
                <a:gd name="T19" fmla="*/ 2147483647 h 756"/>
                <a:gd name="T20" fmla="*/ 2147483647 w 3846"/>
                <a:gd name="T21" fmla="*/ 0 h 7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46"/>
                <a:gd name="T34" fmla="*/ 0 h 756"/>
                <a:gd name="T35" fmla="*/ 3846 w 3846"/>
                <a:gd name="T36" fmla="*/ 756 h 75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46" h="756">
                  <a:moveTo>
                    <a:pt x="3846" y="0"/>
                  </a:moveTo>
                  <a:lnTo>
                    <a:pt x="0" y="0"/>
                  </a:lnTo>
                  <a:lnTo>
                    <a:pt x="0" y="756"/>
                  </a:lnTo>
                  <a:lnTo>
                    <a:pt x="3444" y="756"/>
                  </a:lnTo>
                  <a:lnTo>
                    <a:pt x="3509" y="657"/>
                  </a:lnTo>
                  <a:lnTo>
                    <a:pt x="3542" y="591"/>
                  </a:lnTo>
                  <a:lnTo>
                    <a:pt x="3616" y="501"/>
                  </a:lnTo>
                  <a:lnTo>
                    <a:pt x="3649" y="394"/>
                  </a:lnTo>
                  <a:lnTo>
                    <a:pt x="3756" y="189"/>
                  </a:lnTo>
                  <a:lnTo>
                    <a:pt x="3797" y="148"/>
                  </a:lnTo>
                  <a:lnTo>
                    <a:pt x="3846" y="0"/>
                  </a:lnTo>
                  <a:close/>
                </a:path>
              </a:pathLst>
            </a:custGeom>
            <a:solidFill>
              <a:srgbClr val="686C39"/>
            </a:solidFill>
            <a:ln w="3175" cap="flat" cmpd="sng">
              <a:solidFill>
                <a:srgbClr val="D7D7D7"/>
              </a:solidFill>
              <a:miter lim="800000"/>
              <a:headEnd/>
              <a:tailEnd/>
            </a:ln>
          </p:spPr>
          <p:txBody>
            <a:bodyPr lIns="0" rIns="0" anchor="ctr"/>
            <a:lstStyle/>
            <a:p>
              <a:endParaRPr lang="zh-CN" altLang="en-US"/>
            </a:p>
          </p:txBody>
        </p:sp>
        <p:sp>
          <p:nvSpPr>
            <p:cNvPr id="8219" name="TextBox 53"/>
            <p:cNvSpPr>
              <a:spLocks noChangeArrowheads="1"/>
            </p:cNvSpPr>
            <p:nvPr/>
          </p:nvSpPr>
          <p:spPr bwMode="auto">
            <a:xfrm>
              <a:off x="504056" y="280116"/>
              <a:ext cx="22089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单击此处添加标题</a:t>
              </a:r>
              <a:endParaRPr lang="zh-CN" altLang="en-US" sz="2800">
                <a:solidFill>
                  <a:srgbClr val="F2F2F2"/>
                </a:solidFill>
                <a:sym typeface="宋体" pitchFamily="2" charset="-122"/>
              </a:endParaRPr>
            </a:p>
          </p:txBody>
        </p:sp>
      </p:grpSp>
      <p:grpSp>
        <p:nvGrpSpPr>
          <p:cNvPr id="10295" name="Group 55"/>
          <p:cNvGrpSpPr>
            <a:grpSpLocks/>
          </p:cNvGrpSpPr>
          <p:nvPr/>
        </p:nvGrpSpPr>
        <p:grpSpPr bwMode="auto">
          <a:xfrm>
            <a:off x="5164138" y="2827338"/>
            <a:ext cx="4203700" cy="839787"/>
            <a:chOff x="0" y="0"/>
            <a:chExt cx="4203109" cy="838829"/>
          </a:xfrm>
        </p:grpSpPr>
        <p:sp>
          <p:nvSpPr>
            <p:cNvPr id="8216" name="Freeform 5"/>
            <p:cNvSpPr>
              <a:spLocks noChangeArrowheads="1"/>
            </p:cNvSpPr>
            <p:nvPr/>
          </p:nvSpPr>
          <p:spPr bwMode="auto">
            <a:xfrm>
              <a:off x="0" y="0"/>
              <a:ext cx="4203109" cy="838829"/>
            </a:xfrm>
            <a:custGeom>
              <a:avLst/>
              <a:gdLst>
                <a:gd name="T0" fmla="*/ 2147483647 w 3370"/>
                <a:gd name="T1" fmla="*/ 0 h 757"/>
                <a:gd name="T2" fmla="*/ 0 w 3370"/>
                <a:gd name="T3" fmla="*/ 0 h 757"/>
                <a:gd name="T4" fmla="*/ 0 w 3370"/>
                <a:gd name="T5" fmla="*/ 2147483647 h 757"/>
                <a:gd name="T6" fmla="*/ 2147483647 w 3370"/>
                <a:gd name="T7" fmla="*/ 2147483647 h 757"/>
                <a:gd name="T8" fmla="*/ 2147483647 w 3370"/>
                <a:gd name="T9" fmla="*/ 2147483647 h 757"/>
                <a:gd name="T10" fmla="*/ 2147483647 w 3370"/>
                <a:gd name="T11" fmla="*/ 2147483647 h 757"/>
                <a:gd name="T12" fmla="*/ 2147483647 w 3370"/>
                <a:gd name="T13" fmla="*/ 2147483647 h 757"/>
                <a:gd name="T14" fmla="*/ 2147483647 w 3370"/>
                <a:gd name="T15" fmla="*/ 2147483647 h 757"/>
                <a:gd name="T16" fmla="*/ 2147483647 w 3370"/>
                <a:gd name="T17" fmla="*/ 2147483647 h 757"/>
                <a:gd name="T18" fmla="*/ 2147483647 w 3370"/>
                <a:gd name="T19" fmla="*/ 2147483647 h 757"/>
                <a:gd name="T20" fmla="*/ 2147483647 w 3370"/>
                <a:gd name="T21" fmla="*/ 0 h 7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370"/>
                <a:gd name="T34" fmla="*/ 0 h 757"/>
                <a:gd name="T35" fmla="*/ 3370 w 3370"/>
                <a:gd name="T36" fmla="*/ 757 h 7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370" h="757">
                  <a:moveTo>
                    <a:pt x="3370" y="0"/>
                  </a:moveTo>
                  <a:lnTo>
                    <a:pt x="0" y="0"/>
                  </a:lnTo>
                  <a:lnTo>
                    <a:pt x="0" y="757"/>
                  </a:lnTo>
                  <a:lnTo>
                    <a:pt x="2927" y="757"/>
                  </a:lnTo>
                  <a:lnTo>
                    <a:pt x="3008" y="732"/>
                  </a:lnTo>
                  <a:lnTo>
                    <a:pt x="3082" y="641"/>
                  </a:lnTo>
                  <a:lnTo>
                    <a:pt x="3123" y="485"/>
                  </a:lnTo>
                  <a:lnTo>
                    <a:pt x="3132" y="395"/>
                  </a:lnTo>
                  <a:lnTo>
                    <a:pt x="3239" y="190"/>
                  </a:lnTo>
                  <a:lnTo>
                    <a:pt x="3280" y="149"/>
                  </a:lnTo>
                  <a:lnTo>
                    <a:pt x="3370" y="0"/>
                  </a:lnTo>
                  <a:close/>
                </a:path>
              </a:pathLst>
            </a:custGeom>
            <a:solidFill>
              <a:srgbClr val="686C39"/>
            </a:solidFill>
            <a:ln w="3175" cap="flat" cmpd="sng">
              <a:solidFill>
                <a:srgbClr val="D7D7D7"/>
              </a:solidFill>
              <a:miter lim="800000"/>
              <a:headEnd/>
              <a:tailEnd/>
            </a:ln>
          </p:spPr>
          <p:txBody>
            <a:bodyPr lIns="0" rIns="0" anchor="ctr"/>
            <a:lstStyle/>
            <a:p>
              <a:endParaRPr lang="zh-CN" altLang="en-US"/>
            </a:p>
          </p:txBody>
        </p:sp>
        <p:sp>
          <p:nvSpPr>
            <p:cNvPr id="8217" name="TextBox 53"/>
            <p:cNvSpPr>
              <a:spLocks noChangeArrowheads="1"/>
            </p:cNvSpPr>
            <p:nvPr/>
          </p:nvSpPr>
          <p:spPr bwMode="auto">
            <a:xfrm>
              <a:off x="608861" y="280671"/>
              <a:ext cx="21041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单击此处添加标题</a:t>
              </a:r>
              <a:endParaRPr lang="zh-CN" altLang="en-US" sz="2800">
                <a:solidFill>
                  <a:srgbClr val="F2F2F2"/>
                </a:solidFill>
                <a:sym typeface="宋体" pitchFamily="2" charset="-122"/>
              </a:endParaRPr>
            </a:p>
          </p:txBody>
        </p:sp>
      </p:grpSp>
      <p:grpSp>
        <p:nvGrpSpPr>
          <p:cNvPr id="10298" name="Group 58"/>
          <p:cNvGrpSpPr>
            <a:grpSpLocks/>
          </p:cNvGrpSpPr>
          <p:nvPr/>
        </p:nvGrpSpPr>
        <p:grpSpPr bwMode="auto">
          <a:xfrm>
            <a:off x="5164138" y="3779838"/>
            <a:ext cx="3578225" cy="836612"/>
            <a:chOff x="0" y="0"/>
            <a:chExt cx="3577432" cy="837721"/>
          </a:xfrm>
        </p:grpSpPr>
        <p:sp>
          <p:nvSpPr>
            <p:cNvPr id="8214" name="Freeform 7"/>
            <p:cNvSpPr>
              <a:spLocks noChangeArrowheads="1"/>
            </p:cNvSpPr>
            <p:nvPr/>
          </p:nvSpPr>
          <p:spPr bwMode="auto">
            <a:xfrm>
              <a:off x="0" y="0"/>
              <a:ext cx="3577432" cy="837721"/>
            </a:xfrm>
            <a:custGeom>
              <a:avLst/>
              <a:gdLst>
                <a:gd name="T0" fmla="*/ 2147483647 w 2868"/>
                <a:gd name="T1" fmla="*/ 0 h 756"/>
                <a:gd name="T2" fmla="*/ 0 w 2868"/>
                <a:gd name="T3" fmla="*/ 0 h 756"/>
                <a:gd name="T4" fmla="*/ 0 w 2868"/>
                <a:gd name="T5" fmla="*/ 2147483647 h 756"/>
                <a:gd name="T6" fmla="*/ 2147483647 w 2868"/>
                <a:gd name="T7" fmla="*/ 2147483647 h 756"/>
                <a:gd name="T8" fmla="*/ 2147483647 w 2868"/>
                <a:gd name="T9" fmla="*/ 2147483647 h 756"/>
                <a:gd name="T10" fmla="*/ 2147483647 w 2868"/>
                <a:gd name="T11" fmla="*/ 2147483647 h 756"/>
                <a:gd name="T12" fmla="*/ 2147483647 w 2868"/>
                <a:gd name="T13" fmla="*/ 2147483647 h 756"/>
                <a:gd name="T14" fmla="*/ 2147483647 w 2868"/>
                <a:gd name="T15" fmla="*/ 2147483647 h 756"/>
                <a:gd name="T16" fmla="*/ 2147483647 w 2868"/>
                <a:gd name="T17" fmla="*/ 2147483647 h 756"/>
                <a:gd name="T18" fmla="*/ 2147483647 w 2868"/>
                <a:gd name="T19" fmla="*/ 2147483647 h 756"/>
                <a:gd name="T20" fmla="*/ 2147483647 w 2868"/>
                <a:gd name="T21" fmla="*/ 0 h 7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868"/>
                <a:gd name="T34" fmla="*/ 0 h 756"/>
                <a:gd name="T35" fmla="*/ 2868 w 2868"/>
                <a:gd name="T36" fmla="*/ 756 h 75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868" h="756">
                  <a:moveTo>
                    <a:pt x="2868" y="0"/>
                  </a:moveTo>
                  <a:lnTo>
                    <a:pt x="0" y="0"/>
                  </a:lnTo>
                  <a:lnTo>
                    <a:pt x="0" y="756"/>
                  </a:lnTo>
                  <a:lnTo>
                    <a:pt x="2120" y="756"/>
                  </a:lnTo>
                  <a:lnTo>
                    <a:pt x="2186" y="691"/>
                  </a:lnTo>
                  <a:lnTo>
                    <a:pt x="2227" y="551"/>
                  </a:lnTo>
                  <a:lnTo>
                    <a:pt x="2400" y="469"/>
                  </a:lnTo>
                  <a:lnTo>
                    <a:pt x="2548" y="387"/>
                  </a:lnTo>
                  <a:lnTo>
                    <a:pt x="2720" y="222"/>
                  </a:lnTo>
                  <a:lnTo>
                    <a:pt x="2761" y="132"/>
                  </a:lnTo>
                  <a:lnTo>
                    <a:pt x="2868" y="0"/>
                  </a:lnTo>
                  <a:close/>
                </a:path>
              </a:pathLst>
            </a:custGeom>
            <a:solidFill>
              <a:srgbClr val="686C39"/>
            </a:solidFill>
            <a:ln w="3175" cap="flat" cmpd="sng">
              <a:solidFill>
                <a:srgbClr val="D7D7D7"/>
              </a:solidFill>
              <a:miter lim="800000"/>
              <a:headEnd/>
              <a:tailEnd/>
            </a:ln>
          </p:spPr>
          <p:txBody>
            <a:bodyPr lIns="0" rIns="0" anchor="ctr"/>
            <a:lstStyle/>
            <a:p>
              <a:endParaRPr lang="zh-CN" altLang="en-US"/>
            </a:p>
          </p:txBody>
        </p:sp>
        <p:sp>
          <p:nvSpPr>
            <p:cNvPr id="8215" name="TextBox 53"/>
            <p:cNvSpPr>
              <a:spLocks noChangeArrowheads="1"/>
            </p:cNvSpPr>
            <p:nvPr/>
          </p:nvSpPr>
          <p:spPr bwMode="auto">
            <a:xfrm>
              <a:off x="608861" y="285103"/>
              <a:ext cx="21041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单击此处添加标题</a:t>
              </a:r>
              <a:endParaRPr lang="zh-CN" altLang="en-US" sz="2800">
                <a:solidFill>
                  <a:srgbClr val="F2F2F2"/>
                </a:solidFill>
                <a:sym typeface="宋体" pitchFamily="2" charset="-122"/>
              </a:endParaRPr>
            </a:p>
          </p:txBody>
        </p:sp>
      </p:grpSp>
      <p:grpSp>
        <p:nvGrpSpPr>
          <p:cNvPr id="10301" name="Group 61"/>
          <p:cNvGrpSpPr>
            <a:grpSpLocks/>
          </p:cNvGrpSpPr>
          <p:nvPr/>
        </p:nvGrpSpPr>
        <p:grpSpPr bwMode="auto">
          <a:xfrm>
            <a:off x="8013700" y="3779838"/>
            <a:ext cx="3824288" cy="847725"/>
            <a:chOff x="0" y="0"/>
            <a:chExt cx="3823722" cy="847695"/>
          </a:xfrm>
        </p:grpSpPr>
        <p:sp>
          <p:nvSpPr>
            <p:cNvPr id="8212" name="Freeform 8"/>
            <p:cNvSpPr>
              <a:spLocks noChangeArrowheads="1"/>
            </p:cNvSpPr>
            <p:nvPr/>
          </p:nvSpPr>
          <p:spPr bwMode="auto">
            <a:xfrm>
              <a:off x="0" y="0"/>
              <a:ext cx="3823722" cy="847695"/>
            </a:xfrm>
            <a:custGeom>
              <a:avLst/>
              <a:gdLst>
                <a:gd name="T0" fmla="*/ 0 w 3066"/>
                <a:gd name="T1" fmla="*/ 2147483647 h 765"/>
                <a:gd name="T2" fmla="*/ 2147483647 w 3066"/>
                <a:gd name="T3" fmla="*/ 2147483647 h 765"/>
                <a:gd name="T4" fmla="*/ 2147483647 w 3066"/>
                <a:gd name="T5" fmla="*/ 0 h 765"/>
                <a:gd name="T6" fmla="*/ 2147483647 w 3066"/>
                <a:gd name="T7" fmla="*/ 2147483647 h 765"/>
                <a:gd name="T8" fmla="*/ 2147483647 w 3066"/>
                <a:gd name="T9" fmla="*/ 2147483647 h 765"/>
                <a:gd name="T10" fmla="*/ 2147483647 w 3066"/>
                <a:gd name="T11" fmla="*/ 2147483647 h 765"/>
                <a:gd name="T12" fmla="*/ 2147483647 w 3066"/>
                <a:gd name="T13" fmla="*/ 2147483647 h 765"/>
                <a:gd name="T14" fmla="*/ 2147483647 w 3066"/>
                <a:gd name="T15" fmla="*/ 2147483647 h 765"/>
                <a:gd name="T16" fmla="*/ 2147483647 w 3066"/>
                <a:gd name="T17" fmla="*/ 2147483647 h 765"/>
                <a:gd name="T18" fmla="*/ 2147483647 w 3066"/>
                <a:gd name="T19" fmla="*/ 2147483647 h 765"/>
                <a:gd name="T20" fmla="*/ 2147483647 w 3066"/>
                <a:gd name="T21" fmla="*/ 2147483647 h 7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66"/>
                <a:gd name="T34" fmla="*/ 0 h 765"/>
                <a:gd name="T35" fmla="*/ 3066 w 3066"/>
                <a:gd name="T36" fmla="*/ 765 h 7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66" h="765">
                  <a:moveTo>
                    <a:pt x="0" y="765"/>
                  </a:moveTo>
                  <a:lnTo>
                    <a:pt x="3066" y="765"/>
                  </a:lnTo>
                  <a:lnTo>
                    <a:pt x="3066" y="0"/>
                  </a:lnTo>
                  <a:lnTo>
                    <a:pt x="748" y="1"/>
                  </a:lnTo>
                  <a:lnTo>
                    <a:pt x="649" y="107"/>
                  </a:lnTo>
                  <a:lnTo>
                    <a:pt x="600" y="181"/>
                  </a:lnTo>
                  <a:lnTo>
                    <a:pt x="542" y="239"/>
                  </a:lnTo>
                  <a:lnTo>
                    <a:pt x="476" y="337"/>
                  </a:lnTo>
                  <a:lnTo>
                    <a:pt x="402" y="428"/>
                  </a:lnTo>
                  <a:lnTo>
                    <a:pt x="304" y="493"/>
                  </a:lnTo>
                  <a:lnTo>
                    <a:pt x="82" y="592"/>
                  </a:lnTo>
                </a:path>
              </a:pathLst>
            </a:custGeom>
            <a:solidFill>
              <a:srgbClr val="686C39"/>
            </a:solidFill>
            <a:ln w="3175" cap="flat" cmpd="sng">
              <a:solidFill>
                <a:srgbClr val="D7D7D7"/>
              </a:solidFill>
              <a:miter lim="800000"/>
              <a:headEnd/>
              <a:tailEnd/>
            </a:ln>
          </p:spPr>
          <p:txBody>
            <a:bodyPr lIns="0" rIns="0" anchor="ctr"/>
            <a:lstStyle/>
            <a:p>
              <a:endParaRPr lang="zh-CN" altLang="en-US"/>
            </a:p>
          </p:txBody>
        </p:sp>
        <p:sp>
          <p:nvSpPr>
            <p:cNvPr id="8213" name="TextBox 53"/>
            <p:cNvSpPr>
              <a:spLocks noChangeArrowheads="1"/>
            </p:cNvSpPr>
            <p:nvPr/>
          </p:nvSpPr>
          <p:spPr bwMode="auto">
            <a:xfrm>
              <a:off x="1807317" y="285103"/>
              <a:ext cx="18485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单击此添加标题</a:t>
              </a:r>
              <a:endParaRPr lang="zh-CN" altLang="en-US" sz="2800">
                <a:solidFill>
                  <a:srgbClr val="F2F2F2"/>
                </a:solidFill>
                <a:sym typeface="宋体" pitchFamily="2" charset="-122"/>
              </a:endParaRPr>
            </a:p>
          </p:txBody>
        </p:sp>
      </p:grpSp>
      <p:grpSp>
        <p:nvGrpSpPr>
          <p:cNvPr id="10304" name="Group 64"/>
          <p:cNvGrpSpPr>
            <a:grpSpLocks/>
          </p:cNvGrpSpPr>
          <p:nvPr/>
        </p:nvGrpSpPr>
        <p:grpSpPr bwMode="auto">
          <a:xfrm>
            <a:off x="9112250" y="2827338"/>
            <a:ext cx="2725738" cy="839787"/>
            <a:chOff x="0" y="0"/>
            <a:chExt cx="2726610" cy="838829"/>
          </a:xfrm>
        </p:grpSpPr>
        <p:sp>
          <p:nvSpPr>
            <p:cNvPr id="8210" name="Freeform 6"/>
            <p:cNvSpPr>
              <a:spLocks noChangeArrowheads="1"/>
            </p:cNvSpPr>
            <p:nvPr/>
          </p:nvSpPr>
          <p:spPr bwMode="auto">
            <a:xfrm>
              <a:off x="0" y="0"/>
              <a:ext cx="2726610" cy="838829"/>
            </a:xfrm>
            <a:custGeom>
              <a:avLst/>
              <a:gdLst>
                <a:gd name="T0" fmla="*/ 0 w 2186"/>
                <a:gd name="T1" fmla="*/ 2147483647 h 757"/>
                <a:gd name="T2" fmla="*/ 2147483647 w 2186"/>
                <a:gd name="T3" fmla="*/ 2147483647 h 757"/>
                <a:gd name="T4" fmla="*/ 2147483647 w 2186"/>
                <a:gd name="T5" fmla="*/ 0 h 757"/>
                <a:gd name="T6" fmla="*/ 2147483647 w 2186"/>
                <a:gd name="T7" fmla="*/ 0 h 757"/>
                <a:gd name="T8" fmla="*/ 2147483647 w 2186"/>
                <a:gd name="T9" fmla="*/ 2147483647 h 757"/>
                <a:gd name="T10" fmla="*/ 2147483647 w 2186"/>
                <a:gd name="T11" fmla="*/ 2147483647 h 757"/>
                <a:gd name="T12" fmla="*/ 2147483647 w 2186"/>
                <a:gd name="T13" fmla="*/ 2147483647 h 757"/>
                <a:gd name="T14" fmla="*/ 2147483647 w 2186"/>
                <a:gd name="T15" fmla="*/ 2147483647 h 757"/>
                <a:gd name="T16" fmla="*/ 2147483647 w 2186"/>
                <a:gd name="T17" fmla="*/ 2147483647 h 757"/>
                <a:gd name="T18" fmla="*/ 2147483647 w 2186"/>
                <a:gd name="T19" fmla="*/ 2147483647 h 757"/>
                <a:gd name="T20" fmla="*/ 0 w 2186"/>
                <a:gd name="T21" fmla="*/ 2147483647 h 7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86"/>
                <a:gd name="T34" fmla="*/ 0 h 757"/>
                <a:gd name="T35" fmla="*/ 2186 w 2186"/>
                <a:gd name="T36" fmla="*/ 757 h 7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86" h="757">
                  <a:moveTo>
                    <a:pt x="0" y="757"/>
                  </a:moveTo>
                  <a:lnTo>
                    <a:pt x="2186" y="757"/>
                  </a:lnTo>
                  <a:lnTo>
                    <a:pt x="2186" y="0"/>
                  </a:lnTo>
                  <a:lnTo>
                    <a:pt x="378" y="0"/>
                  </a:lnTo>
                  <a:lnTo>
                    <a:pt x="305" y="100"/>
                  </a:lnTo>
                  <a:lnTo>
                    <a:pt x="272" y="166"/>
                  </a:lnTo>
                  <a:lnTo>
                    <a:pt x="198" y="256"/>
                  </a:lnTo>
                  <a:lnTo>
                    <a:pt x="148" y="337"/>
                  </a:lnTo>
                  <a:lnTo>
                    <a:pt x="115" y="469"/>
                  </a:lnTo>
                  <a:lnTo>
                    <a:pt x="74" y="609"/>
                  </a:lnTo>
                  <a:lnTo>
                    <a:pt x="0" y="757"/>
                  </a:lnTo>
                  <a:close/>
                </a:path>
              </a:pathLst>
            </a:custGeom>
            <a:solidFill>
              <a:srgbClr val="686C39"/>
            </a:solidFill>
            <a:ln w="3175" cap="flat" cmpd="sng">
              <a:solidFill>
                <a:srgbClr val="D7D7D7"/>
              </a:solidFill>
              <a:miter lim="800000"/>
              <a:headEnd/>
              <a:tailEnd/>
            </a:ln>
          </p:spPr>
          <p:txBody>
            <a:bodyPr lIns="0" rIns="0" anchor="ctr"/>
            <a:lstStyle/>
            <a:p>
              <a:endParaRPr lang="zh-CN" altLang="en-US"/>
            </a:p>
          </p:txBody>
        </p:sp>
        <p:sp>
          <p:nvSpPr>
            <p:cNvPr id="8211" name="TextBox 53"/>
            <p:cNvSpPr>
              <a:spLocks noChangeArrowheads="1"/>
            </p:cNvSpPr>
            <p:nvPr/>
          </p:nvSpPr>
          <p:spPr bwMode="auto">
            <a:xfrm>
              <a:off x="710205" y="280671"/>
              <a:ext cx="18485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单击此添加标题</a:t>
              </a:r>
              <a:endParaRPr lang="zh-CN" altLang="en-US" sz="2800">
                <a:solidFill>
                  <a:srgbClr val="F2F2F2"/>
                </a:solidFill>
                <a:sym typeface="宋体" pitchFamily="2" charset="-122"/>
              </a:endParaRPr>
            </a:p>
          </p:txBody>
        </p:sp>
      </p:grpSp>
      <p:grpSp>
        <p:nvGrpSpPr>
          <p:cNvPr id="10307" name="Group 67"/>
          <p:cNvGrpSpPr>
            <a:grpSpLocks/>
          </p:cNvGrpSpPr>
          <p:nvPr/>
        </p:nvGrpSpPr>
        <p:grpSpPr bwMode="auto">
          <a:xfrm>
            <a:off x="9653588" y="1876425"/>
            <a:ext cx="2184400" cy="838200"/>
            <a:chOff x="0" y="0"/>
            <a:chExt cx="2184273" cy="837721"/>
          </a:xfrm>
        </p:grpSpPr>
        <p:sp>
          <p:nvSpPr>
            <p:cNvPr id="8208" name="Freeform 4"/>
            <p:cNvSpPr>
              <a:spLocks noChangeArrowheads="1"/>
            </p:cNvSpPr>
            <p:nvPr/>
          </p:nvSpPr>
          <p:spPr bwMode="auto">
            <a:xfrm>
              <a:off x="0" y="0"/>
              <a:ext cx="2184273" cy="837721"/>
            </a:xfrm>
            <a:custGeom>
              <a:avLst/>
              <a:gdLst>
                <a:gd name="T0" fmla="*/ 0 w 1751"/>
                <a:gd name="T1" fmla="*/ 2147483647 h 756"/>
                <a:gd name="T2" fmla="*/ 2147483647 w 1751"/>
                <a:gd name="T3" fmla="*/ 2147483647 h 756"/>
                <a:gd name="T4" fmla="*/ 2147483647 w 1751"/>
                <a:gd name="T5" fmla="*/ 0 h 756"/>
                <a:gd name="T6" fmla="*/ 2147483647 w 1751"/>
                <a:gd name="T7" fmla="*/ 0 h 756"/>
                <a:gd name="T8" fmla="*/ 2147483647 w 1751"/>
                <a:gd name="T9" fmla="*/ 2147483647 h 756"/>
                <a:gd name="T10" fmla="*/ 2147483647 w 1751"/>
                <a:gd name="T11" fmla="*/ 2147483647 h 756"/>
                <a:gd name="T12" fmla="*/ 2147483647 w 1751"/>
                <a:gd name="T13" fmla="*/ 2147483647 h 756"/>
                <a:gd name="T14" fmla="*/ 2147483647 w 1751"/>
                <a:gd name="T15" fmla="*/ 2147483647 h 756"/>
                <a:gd name="T16" fmla="*/ 2147483647 w 1751"/>
                <a:gd name="T17" fmla="*/ 2147483647 h 756"/>
                <a:gd name="T18" fmla="*/ 2147483647 w 1751"/>
                <a:gd name="T19" fmla="*/ 2147483647 h 756"/>
                <a:gd name="T20" fmla="*/ 0 w 1751"/>
                <a:gd name="T21" fmla="*/ 2147483647 h 7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1"/>
                <a:gd name="T34" fmla="*/ 0 h 756"/>
                <a:gd name="T35" fmla="*/ 1751 w 1751"/>
                <a:gd name="T36" fmla="*/ 756 h 75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1" h="756">
                  <a:moveTo>
                    <a:pt x="0" y="756"/>
                  </a:moveTo>
                  <a:lnTo>
                    <a:pt x="1751" y="756"/>
                  </a:lnTo>
                  <a:lnTo>
                    <a:pt x="1751" y="0"/>
                  </a:lnTo>
                  <a:lnTo>
                    <a:pt x="386" y="0"/>
                  </a:lnTo>
                  <a:lnTo>
                    <a:pt x="378" y="99"/>
                  </a:lnTo>
                  <a:lnTo>
                    <a:pt x="345" y="165"/>
                  </a:lnTo>
                  <a:lnTo>
                    <a:pt x="271" y="255"/>
                  </a:lnTo>
                  <a:lnTo>
                    <a:pt x="238" y="362"/>
                  </a:lnTo>
                  <a:lnTo>
                    <a:pt x="164" y="435"/>
                  </a:lnTo>
                  <a:lnTo>
                    <a:pt x="90" y="608"/>
                  </a:lnTo>
                  <a:lnTo>
                    <a:pt x="0" y="756"/>
                  </a:lnTo>
                  <a:close/>
                </a:path>
              </a:pathLst>
            </a:custGeom>
            <a:solidFill>
              <a:srgbClr val="686C39"/>
            </a:solidFill>
            <a:ln w="3175" cap="flat" cmpd="sng">
              <a:solidFill>
                <a:srgbClr val="D7D7D7"/>
              </a:solidFill>
              <a:miter lim="800000"/>
              <a:headEnd/>
              <a:tailEnd/>
            </a:ln>
          </p:spPr>
          <p:txBody>
            <a:bodyPr lIns="0" rIns="0" anchor="ctr"/>
            <a:lstStyle/>
            <a:p>
              <a:endParaRPr lang="zh-CN" altLang="en-US"/>
            </a:p>
          </p:txBody>
        </p:sp>
        <p:sp>
          <p:nvSpPr>
            <p:cNvPr id="8209" name="TextBox 53"/>
            <p:cNvSpPr>
              <a:spLocks noChangeArrowheads="1"/>
            </p:cNvSpPr>
            <p:nvPr/>
          </p:nvSpPr>
          <p:spPr bwMode="auto">
            <a:xfrm>
              <a:off x="167868" y="280116"/>
              <a:ext cx="18485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单击此添加标题</a:t>
              </a:r>
              <a:endParaRPr lang="zh-CN" altLang="en-US" sz="2800">
                <a:solidFill>
                  <a:srgbClr val="F2F2F2"/>
                </a:solidFill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9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9220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1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9222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9284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9303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304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85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9301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302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86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9299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300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87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9297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98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88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9295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96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89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9293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94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90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9291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92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9223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9263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9282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83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64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9280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81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65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9278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79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66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9276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77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67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9274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75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68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9272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73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9269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9270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71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9224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研究过程及方法</a:t>
            </a:r>
          </a:p>
        </p:txBody>
      </p:sp>
      <p:sp>
        <p:nvSpPr>
          <p:cNvPr id="11315" name="Freeform 5"/>
          <p:cNvSpPr>
            <a:spLocks noChangeArrowheads="1"/>
          </p:cNvSpPr>
          <p:nvPr/>
        </p:nvSpPr>
        <p:spPr bwMode="auto">
          <a:xfrm>
            <a:off x="1430338" y="2076450"/>
            <a:ext cx="2109787" cy="871538"/>
          </a:xfrm>
          <a:custGeom>
            <a:avLst/>
            <a:gdLst>
              <a:gd name="T0" fmla="*/ 2147483647 w 1167"/>
              <a:gd name="T1" fmla="*/ 2147483647 h 482"/>
              <a:gd name="T2" fmla="*/ 0 w 1167"/>
              <a:gd name="T3" fmla="*/ 2147483647 h 482"/>
              <a:gd name="T4" fmla="*/ 2147483647 w 1167"/>
              <a:gd name="T5" fmla="*/ 0 h 482"/>
              <a:gd name="T6" fmla="*/ 2147483647 w 1167"/>
              <a:gd name="T7" fmla="*/ 0 h 482"/>
              <a:gd name="T8" fmla="*/ 2147483647 w 1167"/>
              <a:gd name="T9" fmla="*/ 2147483647 h 4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7"/>
              <a:gd name="T16" fmla="*/ 0 h 482"/>
              <a:gd name="T17" fmla="*/ 1167 w 1167"/>
              <a:gd name="T18" fmla="*/ 482 h 4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7" h="482">
                <a:moveTo>
                  <a:pt x="992" y="482"/>
                </a:moveTo>
                <a:lnTo>
                  <a:pt x="0" y="482"/>
                </a:lnTo>
                <a:lnTo>
                  <a:pt x="175" y="0"/>
                </a:lnTo>
                <a:lnTo>
                  <a:pt x="1167" y="0"/>
                </a:lnTo>
                <a:lnTo>
                  <a:pt x="992" y="482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6" name="Freeform 6"/>
          <p:cNvSpPr>
            <a:spLocks noChangeArrowheads="1"/>
          </p:cNvSpPr>
          <p:nvPr/>
        </p:nvSpPr>
        <p:spPr bwMode="auto">
          <a:xfrm>
            <a:off x="3275013" y="2076450"/>
            <a:ext cx="2109787" cy="871538"/>
          </a:xfrm>
          <a:custGeom>
            <a:avLst/>
            <a:gdLst>
              <a:gd name="T0" fmla="*/ 2147483647 w 1167"/>
              <a:gd name="T1" fmla="*/ 2147483647 h 482"/>
              <a:gd name="T2" fmla="*/ 0 w 1167"/>
              <a:gd name="T3" fmla="*/ 2147483647 h 482"/>
              <a:gd name="T4" fmla="*/ 2147483647 w 1167"/>
              <a:gd name="T5" fmla="*/ 0 h 482"/>
              <a:gd name="T6" fmla="*/ 2147483647 w 1167"/>
              <a:gd name="T7" fmla="*/ 0 h 482"/>
              <a:gd name="T8" fmla="*/ 2147483647 w 1167"/>
              <a:gd name="T9" fmla="*/ 2147483647 h 4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7"/>
              <a:gd name="T16" fmla="*/ 0 h 482"/>
              <a:gd name="T17" fmla="*/ 1167 w 1167"/>
              <a:gd name="T18" fmla="*/ 482 h 4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7" h="482">
                <a:moveTo>
                  <a:pt x="992" y="482"/>
                </a:moveTo>
                <a:lnTo>
                  <a:pt x="0" y="482"/>
                </a:lnTo>
                <a:lnTo>
                  <a:pt x="175" y="0"/>
                </a:lnTo>
                <a:lnTo>
                  <a:pt x="1167" y="0"/>
                </a:lnTo>
                <a:lnTo>
                  <a:pt x="992" y="482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7" name="Freeform 7"/>
          <p:cNvSpPr>
            <a:spLocks noChangeArrowheads="1"/>
          </p:cNvSpPr>
          <p:nvPr/>
        </p:nvSpPr>
        <p:spPr bwMode="auto">
          <a:xfrm>
            <a:off x="5121275" y="2076450"/>
            <a:ext cx="2114550" cy="871538"/>
          </a:xfrm>
          <a:custGeom>
            <a:avLst/>
            <a:gdLst>
              <a:gd name="T0" fmla="*/ 2147483647 w 1169"/>
              <a:gd name="T1" fmla="*/ 2147483647 h 482"/>
              <a:gd name="T2" fmla="*/ 0 w 1169"/>
              <a:gd name="T3" fmla="*/ 2147483647 h 482"/>
              <a:gd name="T4" fmla="*/ 2147483647 w 1169"/>
              <a:gd name="T5" fmla="*/ 0 h 482"/>
              <a:gd name="T6" fmla="*/ 2147483647 w 1169"/>
              <a:gd name="T7" fmla="*/ 0 h 482"/>
              <a:gd name="T8" fmla="*/ 2147483647 w 1169"/>
              <a:gd name="T9" fmla="*/ 2147483647 h 4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9"/>
              <a:gd name="T16" fmla="*/ 0 h 482"/>
              <a:gd name="T17" fmla="*/ 1169 w 1169"/>
              <a:gd name="T18" fmla="*/ 482 h 4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9" h="482">
                <a:moveTo>
                  <a:pt x="992" y="482"/>
                </a:moveTo>
                <a:lnTo>
                  <a:pt x="0" y="482"/>
                </a:lnTo>
                <a:lnTo>
                  <a:pt x="174" y="0"/>
                </a:lnTo>
                <a:lnTo>
                  <a:pt x="1169" y="0"/>
                </a:lnTo>
                <a:lnTo>
                  <a:pt x="992" y="482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8" name="Freeform 8"/>
          <p:cNvSpPr>
            <a:spLocks noChangeArrowheads="1"/>
          </p:cNvSpPr>
          <p:nvPr/>
        </p:nvSpPr>
        <p:spPr bwMode="auto">
          <a:xfrm>
            <a:off x="6969125" y="2076450"/>
            <a:ext cx="2111375" cy="871538"/>
          </a:xfrm>
          <a:custGeom>
            <a:avLst/>
            <a:gdLst>
              <a:gd name="T0" fmla="*/ 2147483647 w 1167"/>
              <a:gd name="T1" fmla="*/ 2147483647 h 482"/>
              <a:gd name="T2" fmla="*/ 0 w 1167"/>
              <a:gd name="T3" fmla="*/ 2147483647 h 482"/>
              <a:gd name="T4" fmla="*/ 2147483647 w 1167"/>
              <a:gd name="T5" fmla="*/ 0 h 482"/>
              <a:gd name="T6" fmla="*/ 2147483647 w 1167"/>
              <a:gd name="T7" fmla="*/ 0 h 482"/>
              <a:gd name="T8" fmla="*/ 2147483647 w 1167"/>
              <a:gd name="T9" fmla="*/ 2147483647 h 4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7"/>
              <a:gd name="T16" fmla="*/ 0 h 482"/>
              <a:gd name="T17" fmla="*/ 1167 w 1167"/>
              <a:gd name="T18" fmla="*/ 482 h 4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7" h="482">
                <a:moveTo>
                  <a:pt x="992" y="482"/>
                </a:moveTo>
                <a:lnTo>
                  <a:pt x="0" y="482"/>
                </a:lnTo>
                <a:lnTo>
                  <a:pt x="175" y="0"/>
                </a:lnTo>
                <a:lnTo>
                  <a:pt x="1167" y="0"/>
                </a:lnTo>
                <a:lnTo>
                  <a:pt x="992" y="482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9" name="Freeform 9"/>
          <p:cNvSpPr>
            <a:spLocks noChangeArrowheads="1"/>
          </p:cNvSpPr>
          <p:nvPr/>
        </p:nvSpPr>
        <p:spPr bwMode="auto">
          <a:xfrm>
            <a:off x="8816975" y="2076450"/>
            <a:ext cx="2109788" cy="871538"/>
          </a:xfrm>
          <a:custGeom>
            <a:avLst/>
            <a:gdLst>
              <a:gd name="T0" fmla="*/ 2147483647 w 1167"/>
              <a:gd name="T1" fmla="*/ 2147483647 h 482"/>
              <a:gd name="T2" fmla="*/ 0 w 1167"/>
              <a:gd name="T3" fmla="*/ 2147483647 h 482"/>
              <a:gd name="T4" fmla="*/ 2147483647 w 1167"/>
              <a:gd name="T5" fmla="*/ 0 h 482"/>
              <a:gd name="T6" fmla="*/ 2147483647 w 1167"/>
              <a:gd name="T7" fmla="*/ 0 h 482"/>
              <a:gd name="T8" fmla="*/ 2147483647 w 1167"/>
              <a:gd name="T9" fmla="*/ 2147483647 h 4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7"/>
              <a:gd name="T16" fmla="*/ 0 h 482"/>
              <a:gd name="T17" fmla="*/ 1167 w 1167"/>
              <a:gd name="T18" fmla="*/ 482 h 4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7" h="482">
                <a:moveTo>
                  <a:pt x="992" y="482"/>
                </a:moveTo>
                <a:lnTo>
                  <a:pt x="0" y="482"/>
                </a:lnTo>
                <a:lnTo>
                  <a:pt x="175" y="0"/>
                </a:lnTo>
                <a:lnTo>
                  <a:pt x="1167" y="0"/>
                </a:lnTo>
                <a:lnTo>
                  <a:pt x="992" y="482"/>
                </a:lnTo>
                <a:close/>
              </a:path>
            </a:pathLst>
          </a:cu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1320" name="Group 56"/>
          <p:cNvGrpSpPr>
            <a:grpSpLocks/>
          </p:cNvGrpSpPr>
          <p:nvPr/>
        </p:nvGrpSpPr>
        <p:grpSpPr bwMode="auto">
          <a:xfrm>
            <a:off x="1187450" y="1458913"/>
            <a:ext cx="1084263" cy="1087437"/>
            <a:chOff x="0" y="0"/>
            <a:chExt cx="1085027" cy="1086835"/>
          </a:xfrm>
        </p:grpSpPr>
        <p:grpSp>
          <p:nvGrpSpPr>
            <p:cNvPr id="9259" name="Group 57"/>
            <p:cNvGrpSpPr>
              <a:grpSpLocks/>
            </p:cNvGrpSpPr>
            <p:nvPr/>
          </p:nvGrpSpPr>
          <p:grpSpPr bwMode="auto">
            <a:xfrm>
              <a:off x="0" y="0"/>
              <a:ext cx="1085027" cy="1086835"/>
              <a:chOff x="0" y="0"/>
              <a:chExt cx="1085027" cy="1086835"/>
            </a:xfrm>
          </p:grpSpPr>
          <p:sp>
            <p:nvSpPr>
              <p:cNvPr id="9261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5027" cy="1086835"/>
              </a:xfrm>
              <a:prstGeom prst="ellipse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6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262" name="Oval 11"/>
              <p:cNvSpPr>
                <a:spLocks noChangeArrowheads="1"/>
              </p:cNvSpPr>
              <p:nvPr/>
            </p:nvSpPr>
            <p:spPr bwMode="auto">
              <a:xfrm>
                <a:off x="137437" y="133820"/>
                <a:ext cx="810154" cy="81557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9260" name="TextBox 682"/>
            <p:cNvSpPr>
              <a:spLocks noChangeArrowheads="1"/>
            </p:cNvSpPr>
            <p:nvPr/>
          </p:nvSpPr>
          <p:spPr bwMode="auto">
            <a:xfrm>
              <a:off x="152344" y="278033"/>
              <a:ext cx="79380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89</a:t>
              </a:r>
              <a:r>
                <a:rPr lang="en-US" altLang="zh-CN" sz="14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%</a:t>
              </a:r>
              <a:endParaRPr lang="zh-CN" altLang="en-US" sz="1400" b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325" name="Group 61"/>
          <p:cNvGrpSpPr>
            <a:grpSpLocks/>
          </p:cNvGrpSpPr>
          <p:nvPr/>
        </p:nvGrpSpPr>
        <p:grpSpPr bwMode="auto">
          <a:xfrm>
            <a:off x="4027488" y="2476500"/>
            <a:ext cx="846137" cy="847725"/>
            <a:chOff x="0" y="0"/>
            <a:chExt cx="846321" cy="846321"/>
          </a:xfrm>
        </p:grpSpPr>
        <p:sp>
          <p:nvSpPr>
            <p:cNvPr id="9256" name="Oval 12"/>
            <p:cNvSpPr>
              <a:spLocks noChangeArrowheads="1"/>
            </p:cNvSpPr>
            <p:nvPr/>
          </p:nvSpPr>
          <p:spPr bwMode="auto">
            <a:xfrm>
              <a:off x="0" y="0"/>
              <a:ext cx="846321" cy="846321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6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57" name="Oval 13"/>
            <p:cNvSpPr>
              <a:spLocks noChangeArrowheads="1"/>
            </p:cNvSpPr>
            <p:nvPr/>
          </p:nvSpPr>
          <p:spPr bwMode="auto">
            <a:xfrm>
              <a:off x="106694" y="106695"/>
              <a:ext cx="632932" cy="6329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58" name="TextBox 682"/>
            <p:cNvSpPr>
              <a:spLocks noChangeArrowheads="1"/>
            </p:cNvSpPr>
            <p:nvPr/>
          </p:nvSpPr>
          <p:spPr bwMode="auto">
            <a:xfrm>
              <a:off x="80758" y="263524"/>
              <a:ext cx="68480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36%</a:t>
              </a:r>
              <a:endPara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329" name="Group 65"/>
          <p:cNvGrpSpPr>
            <a:grpSpLocks/>
          </p:cNvGrpSpPr>
          <p:nvPr/>
        </p:nvGrpSpPr>
        <p:grpSpPr bwMode="auto">
          <a:xfrm>
            <a:off x="6129338" y="1665288"/>
            <a:ext cx="846137" cy="839787"/>
            <a:chOff x="0" y="0"/>
            <a:chExt cx="846321" cy="840895"/>
          </a:xfrm>
        </p:grpSpPr>
        <p:sp>
          <p:nvSpPr>
            <p:cNvPr id="9253" name="Oval 14"/>
            <p:cNvSpPr>
              <a:spLocks noChangeArrowheads="1"/>
            </p:cNvSpPr>
            <p:nvPr/>
          </p:nvSpPr>
          <p:spPr bwMode="auto">
            <a:xfrm>
              <a:off x="0" y="0"/>
              <a:ext cx="846321" cy="840895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6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54" name="Oval 15"/>
            <p:cNvSpPr>
              <a:spLocks noChangeArrowheads="1"/>
            </p:cNvSpPr>
            <p:nvPr/>
          </p:nvSpPr>
          <p:spPr bwMode="auto">
            <a:xfrm>
              <a:off x="106693" y="101269"/>
              <a:ext cx="632932" cy="6383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55" name="TextBox 682"/>
            <p:cNvSpPr>
              <a:spLocks noChangeArrowheads="1"/>
            </p:cNvSpPr>
            <p:nvPr/>
          </p:nvSpPr>
          <p:spPr bwMode="auto">
            <a:xfrm>
              <a:off x="78875" y="249751"/>
              <a:ext cx="68480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36%</a:t>
              </a:r>
              <a:endPara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333" name="Group 69"/>
          <p:cNvGrpSpPr>
            <a:grpSpLocks/>
          </p:cNvGrpSpPr>
          <p:nvPr/>
        </p:nvGrpSpPr>
        <p:grpSpPr bwMode="auto">
          <a:xfrm>
            <a:off x="8047038" y="1468438"/>
            <a:ext cx="844550" cy="846137"/>
            <a:chOff x="0" y="0"/>
            <a:chExt cx="844513" cy="846321"/>
          </a:xfrm>
        </p:grpSpPr>
        <p:sp>
          <p:nvSpPr>
            <p:cNvPr id="9250" name="Oval 16"/>
            <p:cNvSpPr>
              <a:spLocks noChangeArrowheads="1"/>
            </p:cNvSpPr>
            <p:nvPr/>
          </p:nvSpPr>
          <p:spPr bwMode="auto">
            <a:xfrm>
              <a:off x="0" y="0"/>
              <a:ext cx="844513" cy="846321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6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51" name="Oval 17"/>
            <p:cNvSpPr>
              <a:spLocks noChangeArrowheads="1"/>
            </p:cNvSpPr>
            <p:nvPr/>
          </p:nvSpPr>
          <p:spPr bwMode="auto">
            <a:xfrm>
              <a:off x="106694" y="106695"/>
              <a:ext cx="631125" cy="6329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52" name="TextBox 682"/>
            <p:cNvSpPr>
              <a:spLocks noChangeArrowheads="1"/>
            </p:cNvSpPr>
            <p:nvPr/>
          </p:nvSpPr>
          <p:spPr bwMode="auto">
            <a:xfrm>
              <a:off x="106694" y="217598"/>
              <a:ext cx="6463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38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%</a:t>
              </a:r>
              <a:endParaRPr lang="zh-CN" altLang="en-US" sz="140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337" name="Group 73"/>
          <p:cNvGrpSpPr>
            <a:grpSpLocks/>
          </p:cNvGrpSpPr>
          <p:nvPr/>
        </p:nvGrpSpPr>
        <p:grpSpPr bwMode="auto">
          <a:xfrm>
            <a:off x="9910763" y="1908175"/>
            <a:ext cx="1208087" cy="1209675"/>
            <a:chOff x="0" y="0"/>
            <a:chExt cx="1207997" cy="1209805"/>
          </a:xfrm>
        </p:grpSpPr>
        <p:sp>
          <p:nvSpPr>
            <p:cNvPr id="9247" name="Oval 18"/>
            <p:cNvSpPr>
              <a:spLocks noChangeArrowheads="1"/>
            </p:cNvSpPr>
            <p:nvPr/>
          </p:nvSpPr>
          <p:spPr bwMode="auto">
            <a:xfrm>
              <a:off x="0" y="0"/>
              <a:ext cx="1207997" cy="1209805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6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48" name="Oval 19"/>
            <p:cNvSpPr>
              <a:spLocks noChangeArrowheads="1"/>
            </p:cNvSpPr>
            <p:nvPr/>
          </p:nvSpPr>
          <p:spPr bwMode="auto">
            <a:xfrm>
              <a:off x="148287" y="155520"/>
              <a:ext cx="909615" cy="90599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49" name="TextBox 682"/>
            <p:cNvSpPr>
              <a:spLocks noChangeArrowheads="1"/>
            </p:cNvSpPr>
            <p:nvPr/>
          </p:nvSpPr>
          <p:spPr bwMode="auto">
            <a:xfrm>
              <a:off x="184033" y="342066"/>
              <a:ext cx="79380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94</a:t>
              </a:r>
              <a:r>
                <a:rPr lang="en-US" altLang="zh-CN" sz="14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%</a:t>
              </a:r>
              <a:endParaRPr lang="zh-CN" altLang="en-US" sz="1400" b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1341" name="矩形 1"/>
          <p:cNvSpPr>
            <a:spLocks noChangeArrowheads="1"/>
          </p:cNvSpPr>
          <p:nvPr/>
        </p:nvSpPr>
        <p:spPr bwMode="auto">
          <a:xfrm>
            <a:off x="1752600" y="2392363"/>
            <a:ext cx="1646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sp>
        <p:nvSpPr>
          <p:cNvPr id="11342" name="矩形 1"/>
          <p:cNvSpPr>
            <a:spLocks noChangeArrowheads="1"/>
          </p:cNvSpPr>
          <p:nvPr/>
        </p:nvSpPr>
        <p:spPr bwMode="auto">
          <a:xfrm>
            <a:off x="3559175" y="2232025"/>
            <a:ext cx="16700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sp>
        <p:nvSpPr>
          <p:cNvPr id="11343" name="TextBox 914"/>
          <p:cNvSpPr>
            <a:spLocks noChangeArrowheads="1"/>
          </p:cNvSpPr>
          <p:nvPr/>
        </p:nvSpPr>
        <p:spPr bwMode="auto">
          <a:xfrm>
            <a:off x="2405063" y="1662113"/>
            <a:ext cx="1158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1344" name="TextBox 915"/>
          <p:cNvSpPr>
            <a:spLocks noChangeArrowheads="1"/>
          </p:cNvSpPr>
          <p:nvPr/>
        </p:nvSpPr>
        <p:spPr bwMode="auto">
          <a:xfrm>
            <a:off x="3881438" y="1655763"/>
            <a:ext cx="11604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1345" name="TextBox 916"/>
          <p:cNvSpPr>
            <a:spLocks noChangeArrowheads="1"/>
          </p:cNvSpPr>
          <p:nvPr/>
        </p:nvSpPr>
        <p:spPr bwMode="auto">
          <a:xfrm>
            <a:off x="5465763" y="3035300"/>
            <a:ext cx="11604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1346" name="TextBox 917"/>
          <p:cNvSpPr>
            <a:spLocks noChangeArrowheads="1"/>
          </p:cNvSpPr>
          <p:nvPr/>
        </p:nvSpPr>
        <p:spPr bwMode="auto">
          <a:xfrm>
            <a:off x="8997950" y="3035300"/>
            <a:ext cx="11588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1347" name="TextBox 918"/>
          <p:cNvSpPr>
            <a:spLocks noChangeArrowheads="1"/>
          </p:cNvSpPr>
          <p:nvPr/>
        </p:nvSpPr>
        <p:spPr bwMode="auto">
          <a:xfrm>
            <a:off x="7256463" y="3035300"/>
            <a:ext cx="11588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1348" name="矩形 1"/>
          <p:cNvSpPr>
            <a:spLocks noChangeArrowheads="1"/>
          </p:cNvSpPr>
          <p:nvPr/>
        </p:nvSpPr>
        <p:spPr bwMode="auto">
          <a:xfrm>
            <a:off x="1533525" y="4249738"/>
            <a:ext cx="90249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  <a:p>
            <a:pPr algn="just"/>
            <a:endParaRPr lang="zh-CN" alt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，是你。</a:t>
            </a:r>
            <a:endParaRPr lang="zh-CN" altLang="en-US"/>
          </a:p>
        </p:txBody>
      </p:sp>
      <p:sp>
        <p:nvSpPr>
          <p:cNvPr id="11349" name="矩形 1"/>
          <p:cNvSpPr>
            <a:spLocks noChangeArrowheads="1"/>
          </p:cNvSpPr>
          <p:nvPr/>
        </p:nvSpPr>
        <p:spPr bwMode="auto">
          <a:xfrm>
            <a:off x="5343525" y="2466975"/>
            <a:ext cx="16700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sp>
        <p:nvSpPr>
          <p:cNvPr id="11350" name="矩形 1"/>
          <p:cNvSpPr>
            <a:spLocks noChangeArrowheads="1"/>
          </p:cNvSpPr>
          <p:nvPr/>
        </p:nvSpPr>
        <p:spPr bwMode="auto">
          <a:xfrm>
            <a:off x="7185025" y="2411413"/>
            <a:ext cx="16700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sp>
        <p:nvSpPr>
          <p:cNvPr id="11351" name="矩形 1"/>
          <p:cNvSpPr>
            <a:spLocks noChangeArrowheads="1"/>
          </p:cNvSpPr>
          <p:nvPr/>
        </p:nvSpPr>
        <p:spPr bwMode="auto">
          <a:xfrm>
            <a:off x="9058275" y="2393950"/>
            <a:ext cx="10493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11352" name="直接连接符 160"/>
          <p:cNvSpPr>
            <a:spLocks noChangeShapeType="1"/>
          </p:cNvSpPr>
          <p:nvPr/>
        </p:nvSpPr>
        <p:spPr bwMode="auto">
          <a:xfrm>
            <a:off x="1612900" y="3887788"/>
            <a:ext cx="8864600" cy="1587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250"/>
                                        <p:tgtEl>
                                          <p:spTgt spid="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" dur="250"/>
                                        <p:tgtEl>
                                          <p:spTgt spid="1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250"/>
                                        <p:tgtEl>
                                          <p:spTgt spid="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250"/>
                                        <p:tgtEl>
                                          <p:spTgt spid="1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1000"/>
                                        <p:tgtEl>
                                          <p:spTgt spid="11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1000"/>
                                        <p:tgtEl>
                                          <p:spTgt spid="11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1000"/>
                                        <p:tgtEl>
                                          <p:spTgt spid="11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11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1000"/>
                                        <p:tgtEl>
                                          <p:spTgt spid="11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1000"/>
                                        <p:tgtEl>
                                          <p:spTgt spid="11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1000"/>
                                        <p:tgtEl>
                                          <p:spTgt spid="11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1000"/>
                                        <p:tgtEl>
                                          <p:spTgt spid="11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1000"/>
                                        <p:tgtEl>
                                          <p:spTgt spid="1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1000"/>
                                        <p:tgtEl>
                                          <p:spTgt spid="1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7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250"/>
                                        <p:tgtEl>
                                          <p:spTgt spid="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250"/>
                                        <p:tgtEl>
                                          <p:spTgt spid="1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250"/>
                                        <p:tgtEl>
                                          <p:spTgt spid="11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250"/>
                                        <p:tgtEl>
                                          <p:spTgt spid="11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85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250"/>
                                        <p:tgtEl>
                                          <p:spTgt spid="11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11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250"/>
                                        <p:tgtEl>
                                          <p:spTgt spid="11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15" grpId="0" animBg="1"/>
      <p:bldP spid="11316" grpId="0" animBg="1"/>
      <p:bldP spid="11317" grpId="0" animBg="1"/>
      <p:bldP spid="11318" grpId="0" animBg="1"/>
      <p:bldP spid="11319" grpId="0" animBg="1"/>
      <p:bldP spid="11341" grpId="0" bldLvl="0" autoUpdateAnimBg="0"/>
      <p:bldP spid="11342" grpId="0" bldLvl="0" autoUpdateAnimBg="0"/>
      <p:bldP spid="11343" grpId="0" bldLvl="0" autoUpdateAnimBg="0"/>
      <p:bldP spid="11344" grpId="0" bldLvl="0" autoUpdateAnimBg="0"/>
      <p:bldP spid="11345" grpId="0" bldLvl="0" autoUpdateAnimBg="0"/>
      <p:bldP spid="11346" grpId="0" bldLvl="0" autoUpdateAnimBg="0"/>
      <p:bldP spid="11347" grpId="0" bldLvl="0" autoUpdateAnimBg="0"/>
      <p:bldP spid="11348" grpId="0" bldLvl="0" autoUpdateAnimBg="0"/>
      <p:bldP spid="11349" grpId="0" bldLvl="0" autoUpdateAnimBg="0"/>
      <p:bldP spid="11350" grpId="0" bldLvl="0" autoUpdateAnimBg="0"/>
      <p:bldP spid="11351" grpId="0" bldLvl="0" autoUpdateAnimBg="0"/>
      <p:bldP spid="113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3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10244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5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0246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10283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0302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303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84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0300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301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85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0298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99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86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0296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97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87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0294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95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88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0292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93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89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0290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91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10247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10262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0281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2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63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0279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0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64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0277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78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65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0275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76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66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0273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74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67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0271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72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0268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0269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70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10248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研究内容</a:t>
            </a:r>
            <a:endParaRPr lang="zh-CN" altLang="en-US"/>
          </a:p>
        </p:txBody>
      </p:sp>
      <p:grpSp>
        <p:nvGrpSpPr>
          <p:cNvPr id="12339" name="Group 51"/>
          <p:cNvGrpSpPr>
            <a:grpSpLocks/>
          </p:cNvGrpSpPr>
          <p:nvPr/>
        </p:nvGrpSpPr>
        <p:grpSpPr bwMode="auto">
          <a:xfrm>
            <a:off x="1398588" y="1228725"/>
            <a:ext cx="3444875" cy="569913"/>
            <a:chOff x="0" y="0"/>
            <a:chExt cx="3444448" cy="568848"/>
          </a:xfrm>
        </p:grpSpPr>
        <p:sp>
          <p:nvSpPr>
            <p:cNvPr id="10260" name="五边形 50"/>
            <p:cNvSpPr>
              <a:spLocks noChangeArrowheads="1"/>
            </p:cNvSpPr>
            <p:nvPr/>
          </p:nvSpPr>
          <p:spPr bwMode="auto">
            <a:xfrm>
              <a:off x="0" y="0"/>
              <a:ext cx="3444448" cy="568848"/>
            </a:xfrm>
            <a:prstGeom prst="homePlate">
              <a:avLst>
                <a:gd name="adj" fmla="val 151378"/>
              </a:avLst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1" name="文本框 51"/>
            <p:cNvSpPr>
              <a:spLocks noChangeArrowheads="1"/>
            </p:cNvSpPr>
            <p:nvPr/>
          </p:nvSpPr>
          <p:spPr bwMode="auto">
            <a:xfrm>
              <a:off x="564127" y="99758"/>
              <a:ext cx="2316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12342" name="TextBox 35"/>
          <p:cNvSpPr>
            <a:spLocks noChangeArrowheads="1"/>
          </p:cNvSpPr>
          <p:nvPr/>
        </p:nvSpPr>
        <p:spPr bwMode="auto">
          <a:xfrm>
            <a:off x="1314450" y="1984375"/>
            <a:ext cx="99409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，是你。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，是你。</a:t>
            </a:r>
            <a:endParaRPr 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2343" name="Group 55"/>
          <p:cNvGrpSpPr>
            <a:grpSpLocks/>
          </p:cNvGrpSpPr>
          <p:nvPr/>
        </p:nvGrpSpPr>
        <p:grpSpPr bwMode="auto">
          <a:xfrm>
            <a:off x="1327150" y="4373563"/>
            <a:ext cx="3443288" cy="569912"/>
            <a:chOff x="0" y="0"/>
            <a:chExt cx="3444448" cy="568848"/>
          </a:xfrm>
        </p:grpSpPr>
        <p:sp>
          <p:nvSpPr>
            <p:cNvPr id="10258" name="五边形 54"/>
            <p:cNvSpPr>
              <a:spLocks noChangeArrowheads="1"/>
            </p:cNvSpPr>
            <p:nvPr/>
          </p:nvSpPr>
          <p:spPr bwMode="auto">
            <a:xfrm>
              <a:off x="0" y="0"/>
              <a:ext cx="3444448" cy="568848"/>
            </a:xfrm>
            <a:prstGeom prst="homePlate">
              <a:avLst>
                <a:gd name="adj" fmla="val 151378"/>
              </a:avLst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9" name="文本框 57"/>
            <p:cNvSpPr>
              <a:spLocks noChangeArrowheads="1"/>
            </p:cNvSpPr>
            <p:nvPr/>
          </p:nvSpPr>
          <p:spPr bwMode="auto">
            <a:xfrm>
              <a:off x="564127" y="99758"/>
              <a:ext cx="2316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12346" name="TextBox 35"/>
          <p:cNvSpPr>
            <a:spLocks noChangeArrowheads="1"/>
          </p:cNvSpPr>
          <p:nvPr/>
        </p:nvSpPr>
        <p:spPr bwMode="auto">
          <a:xfrm>
            <a:off x="2449513" y="5243513"/>
            <a:ext cx="2074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  <p:pic>
        <p:nvPicPr>
          <p:cNvPr id="12347" name="图片 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373688"/>
            <a:ext cx="569913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48" name="图片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5373688"/>
            <a:ext cx="560388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49" name="TextBox 35"/>
          <p:cNvSpPr>
            <a:spLocks noChangeArrowheads="1"/>
          </p:cNvSpPr>
          <p:nvPr/>
        </p:nvSpPr>
        <p:spPr bwMode="auto">
          <a:xfrm>
            <a:off x="5810250" y="5243513"/>
            <a:ext cx="20748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  <p:pic>
        <p:nvPicPr>
          <p:cNvPr id="12350" name="图片 1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075" y="5407025"/>
            <a:ext cx="538163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51" name="TextBox 35"/>
          <p:cNvSpPr>
            <a:spLocks noChangeArrowheads="1"/>
          </p:cNvSpPr>
          <p:nvPr/>
        </p:nvSpPr>
        <p:spPr bwMode="auto">
          <a:xfrm>
            <a:off x="9145588" y="5243513"/>
            <a:ext cx="2074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1000"/>
                                        <p:tgtEl>
                                          <p:spTgt spid="1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250"/>
                                        <p:tgtEl>
                                          <p:spTgt spid="1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1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5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42" grpId="0" bldLvl="0" autoUpdateAnimBg="0"/>
      <p:bldP spid="12346" grpId="0" bldLvl="0" autoUpdateAnimBg="0"/>
      <p:bldP spid="12349" grpId="0" bldLvl="0" autoUpdateAnimBg="0"/>
      <p:bldP spid="12351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2D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7" name="文本框 37"/>
          <p:cNvSpPr>
            <a:spLocks noChangeArrowheads="1"/>
          </p:cNvSpPr>
          <p:nvPr/>
        </p:nvSpPr>
        <p:spPr bwMode="auto">
          <a:xfrm>
            <a:off x="182563" y="254000"/>
            <a:ext cx="123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86C39"/>
                </a:solidFill>
                <a:latin typeface="Ebrima" pitchFamily="2" charset="0"/>
                <a:sym typeface="Ebrima" pitchFamily="2" charset="0"/>
              </a:rPr>
              <a:t>LOGO</a:t>
            </a:r>
            <a:endParaRPr lang="zh-CN" altLang="en-US" sz="2800">
              <a:solidFill>
                <a:srgbClr val="686C39"/>
              </a:solidFill>
              <a:latin typeface="Ebrima" pitchFamily="2" charset="0"/>
              <a:sym typeface="Ebrima" pitchFamily="2" charset="0"/>
            </a:endParaRPr>
          </a:p>
        </p:txBody>
      </p:sp>
      <p:sp>
        <p:nvSpPr>
          <p:cNvPr id="11268" name="矩形 38"/>
          <p:cNvSpPr>
            <a:spLocks noChangeArrowheads="1"/>
          </p:cNvSpPr>
          <p:nvPr/>
        </p:nvSpPr>
        <p:spPr bwMode="auto">
          <a:xfrm flipH="1" flipV="1">
            <a:off x="0" y="300038"/>
            <a:ext cx="212725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9" name="矩形 55"/>
          <p:cNvSpPr>
            <a:spLocks noChangeArrowheads="1"/>
          </p:cNvSpPr>
          <p:nvPr/>
        </p:nvSpPr>
        <p:spPr bwMode="auto">
          <a:xfrm flipH="1" flipV="1">
            <a:off x="1355725" y="300038"/>
            <a:ext cx="412750" cy="461962"/>
          </a:xfrm>
          <a:prstGeom prst="rect">
            <a:avLst/>
          </a:prstGeom>
          <a:solidFill>
            <a:srgbClr val="686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1270" name="Group 6"/>
          <p:cNvGrpSpPr>
            <a:grpSpLocks/>
          </p:cNvGrpSpPr>
          <p:nvPr/>
        </p:nvGrpSpPr>
        <p:grpSpPr bwMode="auto">
          <a:xfrm>
            <a:off x="10110788" y="5546725"/>
            <a:ext cx="2052637" cy="1311275"/>
            <a:chOff x="0" y="0"/>
            <a:chExt cx="8346472" cy="6426840"/>
          </a:xfrm>
        </p:grpSpPr>
        <p:grpSp>
          <p:nvGrpSpPr>
            <p:cNvPr id="11327" name="Group 7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1346" name="矩形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47" name="等腰三角形 81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28" name="Group 10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1344" name="矩形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45" name="等腰三角形 79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29" name="Group 13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1342" name="矩形 7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43" name="等腰三角形 77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30" name="Group 16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1340" name="矩形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41" name="等腰三角形 75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31" name="Group 19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1338" name="矩形 7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39" name="等腰三角形 73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32" name="Group 22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1336" name="矩形 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37" name="等腰三角形 71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33" name="Group 25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1334" name="矩形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35" name="等腰三角形 69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11271" name="Group 28"/>
          <p:cNvGrpSpPr>
            <a:grpSpLocks/>
          </p:cNvGrpSpPr>
          <p:nvPr/>
        </p:nvGrpSpPr>
        <p:grpSpPr bwMode="auto">
          <a:xfrm flipH="1">
            <a:off x="0" y="5546725"/>
            <a:ext cx="2111375" cy="1308100"/>
            <a:chOff x="0" y="0"/>
            <a:chExt cx="8346472" cy="6426840"/>
          </a:xfrm>
        </p:grpSpPr>
        <p:grpSp>
          <p:nvGrpSpPr>
            <p:cNvPr id="11306" name="Group 29"/>
            <p:cNvGrpSpPr>
              <a:grpSpLocks/>
            </p:cNvGrpSpPr>
            <p:nvPr/>
          </p:nvGrpSpPr>
          <p:grpSpPr bwMode="auto">
            <a:xfrm flipH="1" flipV="1">
              <a:off x="2956560" y="2877879"/>
              <a:ext cx="5389912" cy="671082"/>
              <a:chOff x="0" y="0"/>
              <a:chExt cx="5389912" cy="598076"/>
            </a:xfrm>
          </p:grpSpPr>
          <p:sp>
            <p:nvSpPr>
              <p:cNvPr id="11325" name="矩形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89110" cy="598076"/>
              </a:xfrm>
              <a:prstGeom prst="rect">
                <a:avLst/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26" name="等腰三角形 103"/>
              <p:cNvSpPr>
                <a:spLocks noChangeArrowheads="1"/>
              </p:cNvSpPr>
              <p:nvPr/>
            </p:nvSpPr>
            <p:spPr bwMode="auto">
              <a:xfrm flipV="1">
                <a:off x="4689110" y="0"/>
                <a:ext cx="700802" cy="598076"/>
              </a:xfrm>
              <a:prstGeom prst="triangle">
                <a:avLst>
                  <a:gd name="adj" fmla="val 0"/>
                </a:avLst>
              </a:prstGeom>
              <a:solidFill>
                <a:srgbClr val="686C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07" name="Group 32"/>
            <p:cNvGrpSpPr>
              <a:grpSpLocks/>
            </p:cNvGrpSpPr>
            <p:nvPr/>
          </p:nvGrpSpPr>
          <p:grpSpPr bwMode="auto">
            <a:xfrm flipH="1" flipV="1">
              <a:off x="1965959" y="3852126"/>
              <a:ext cx="6364098" cy="656128"/>
              <a:chOff x="0" y="0"/>
              <a:chExt cx="6364098" cy="598076"/>
            </a:xfrm>
          </p:grpSpPr>
          <p:sp>
            <p:nvSpPr>
              <p:cNvPr id="11323" name="矩形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693878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24" name="等腰三角形 101"/>
              <p:cNvSpPr>
                <a:spLocks noChangeArrowheads="1"/>
              </p:cNvSpPr>
              <p:nvPr/>
            </p:nvSpPr>
            <p:spPr bwMode="auto">
              <a:xfrm flipV="1">
                <a:off x="569387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08" name="Group 35"/>
            <p:cNvGrpSpPr>
              <a:grpSpLocks/>
            </p:cNvGrpSpPr>
            <p:nvPr/>
          </p:nvGrpSpPr>
          <p:grpSpPr bwMode="auto">
            <a:xfrm flipH="1" flipV="1">
              <a:off x="968542" y="4811419"/>
              <a:ext cx="7361512" cy="656128"/>
              <a:chOff x="0" y="0"/>
              <a:chExt cx="7361512" cy="598076"/>
            </a:xfrm>
          </p:grpSpPr>
          <p:sp>
            <p:nvSpPr>
              <p:cNvPr id="11321" name="矩形 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02887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22" name="等腰三角形 99"/>
              <p:cNvSpPr>
                <a:spLocks noChangeArrowheads="1"/>
              </p:cNvSpPr>
              <p:nvPr/>
            </p:nvSpPr>
            <p:spPr bwMode="auto">
              <a:xfrm flipV="1">
                <a:off x="6602886" y="0"/>
                <a:ext cx="758626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09" name="Group 38"/>
            <p:cNvGrpSpPr>
              <a:grpSpLocks/>
            </p:cNvGrpSpPr>
            <p:nvPr/>
          </p:nvGrpSpPr>
          <p:grpSpPr bwMode="auto">
            <a:xfrm flipH="1" flipV="1">
              <a:off x="0" y="5770712"/>
              <a:ext cx="8330056" cy="656128"/>
              <a:chOff x="0" y="0"/>
              <a:chExt cx="8330056" cy="598076"/>
            </a:xfrm>
          </p:grpSpPr>
          <p:sp>
            <p:nvSpPr>
              <p:cNvPr id="11319" name="矩形 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5434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20" name="等腰三角形 97"/>
              <p:cNvSpPr>
                <a:spLocks noChangeArrowheads="1"/>
              </p:cNvSpPr>
              <p:nvPr/>
            </p:nvSpPr>
            <p:spPr bwMode="auto">
              <a:xfrm flipV="1">
                <a:off x="7645434" y="0"/>
                <a:ext cx="684622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10" name="Group 41"/>
            <p:cNvGrpSpPr>
              <a:grpSpLocks/>
            </p:cNvGrpSpPr>
            <p:nvPr/>
          </p:nvGrpSpPr>
          <p:grpSpPr bwMode="auto">
            <a:xfrm flipH="1" flipV="1">
              <a:off x="3977639" y="1918586"/>
              <a:ext cx="4368833" cy="656128"/>
              <a:chOff x="0" y="0"/>
              <a:chExt cx="4368833" cy="598076"/>
            </a:xfrm>
          </p:grpSpPr>
          <p:sp>
            <p:nvSpPr>
              <p:cNvPr id="11317" name="矩形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8613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18" name="等腰三角形 95"/>
              <p:cNvSpPr>
                <a:spLocks noChangeArrowheads="1"/>
              </p:cNvSpPr>
              <p:nvPr/>
            </p:nvSpPr>
            <p:spPr bwMode="auto">
              <a:xfrm flipV="1">
                <a:off x="3698613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11" name="Group 44"/>
            <p:cNvGrpSpPr>
              <a:grpSpLocks/>
            </p:cNvGrpSpPr>
            <p:nvPr/>
          </p:nvGrpSpPr>
          <p:grpSpPr bwMode="auto">
            <a:xfrm flipH="1" flipV="1">
              <a:off x="4935563" y="959293"/>
              <a:ext cx="3410908" cy="656128"/>
              <a:chOff x="0" y="0"/>
              <a:chExt cx="3410908" cy="598076"/>
            </a:xfrm>
          </p:grpSpPr>
          <p:sp>
            <p:nvSpPr>
              <p:cNvPr id="11315" name="矩形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3300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16" name="等腰三角形 93"/>
              <p:cNvSpPr>
                <a:spLocks noChangeArrowheads="1"/>
              </p:cNvSpPr>
              <p:nvPr/>
            </p:nvSpPr>
            <p:spPr bwMode="auto">
              <a:xfrm flipV="1">
                <a:off x="2740688" y="0"/>
                <a:ext cx="670220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1312" name="Group 47"/>
            <p:cNvGrpSpPr>
              <a:grpSpLocks/>
            </p:cNvGrpSpPr>
            <p:nvPr/>
          </p:nvGrpSpPr>
          <p:grpSpPr bwMode="auto">
            <a:xfrm flipH="1" flipV="1">
              <a:off x="5913118" y="0"/>
              <a:ext cx="2416937" cy="656128"/>
              <a:chOff x="0" y="0"/>
              <a:chExt cx="2416937" cy="598076"/>
            </a:xfrm>
          </p:grpSpPr>
          <p:sp>
            <p:nvSpPr>
              <p:cNvPr id="11313" name="矩形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13056" cy="598076"/>
              </a:xfrm>
              <a:prstGeom prst="rect">
                <a:avLst/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1314" name="等腰三角形 91"/>
              <p:cNvSpPr>
                <a:spLocks noChangeArrowheads="1"/>
              </p:cNvSpPr>
              <p:nvPr/>
            </p:nvSpPr>
            <p:spPr bwMode="auto">
              <a:xfrm flipV="1">
                <a:off x="1723249" y="0"/>
                <a:ext cx="693688" cy="598076"/>
              </a:xfrm>
              <a:prstGeom prst="triangle">
                <a:avLst>
                  <a:gd name="adj" fmla="val 0"/>
                </a:avLst>
              </a:prstGeom>
              <a:solidFill>
                <a:srgbClr val="B2C9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11272" name="文本框 4"/>
          <p:cNvSpPr>
            <a:spLocks noChangeArrowheads="1"/>
          </p:cNvSpPr>
          <p:nvPr/>
        </p:nvSpPr>
        <p:spPr bwMode="auto">
          <a:xfrm>
            <a:off x="1866900" y="315913"/>
            <a:ext cx="2633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研究内容</a:t>
            </a:r>
            <a:endParaRPr lang="zh-CN" altLang="en-US"/>
          </a:p>
        </p:txBody>
      </p:sp>
      <p:grpSp>
        <p:nvGrpSpPr>
          <p:cNvPr id="13363" name="Group 51"/>
          <p:cNvGrpSpPr>
            <a:grpSpLocks/>
          </p:cNvGrpSpPr>
          <p:nvPr/>
        </p:nvGrpSpPr>
        <p:grpSpPr bwMode="auto">
          <a:xfrm>
            <a:off x="8693150" y="1174750"/>
            <a:ext cx="863600" cy="811213"/>
            <a:chOff x="0" y="0"/>
            <a:chExt cx="864096" cy="810090"/>
          </a:xfrm>
        </p:grpSpPr>
        <p:sp>
          <p:nvSpPr>
            <p:cNvPr id="11304" name="椭圆形标注 50"/>
            <p:cNvSpPr>
              <a:spLocks noChangeArrowheads="1"/>
            </p:cNvSpPr>
            <p:nvPr/>
          </p:nvSpPr>
          <p:spPr bwMode="auto">
            <a:xfrm>
              <a:off x="0" y="0"/>
              <a:ext cx="864096" cy="810090"/>
            </a:xfrm>
            <a:prstGeom prst="wedgeEllipseCallout">
              <a:avLst>
                <a:gd name="adj1" fmla="val 27884"/>
                <a:gd name="adj2" fmla="val 53278"/>
              </a:avLst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1305" name="图片 5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000" y="161004"/>
              <a:ext cx="371965" cy="488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66" name="Group 54"/>
          <p:cNvGrpSpPr>
            <a:grpSpLocks/>
          </p:cNvGrpSpPr>
          <p:nvPr/>
        </p:nvGrpSpPr>
        <p:grpSpPr bwMode="auto">
          <a:xfrm>
            <a:off x="1547813" y="1266825"/>
            <a:ext cx="865187" cy="811213"/>
            <a:chOff x="0" y="0"/>
            <a:chExt cx="864096" cy="810090"/>
          </a:xfrm>
        </p:grpSpPr>
        <p:sp>
          <p:nvSpPr>
            <p:cNvPr id="11302" name="椭圆形标注 53"/>
            <p:cNvSpPr>
              <a:spLocks noChangeArrowheads="1"/>
            </p:cNvSpPr>
            <p:nvPr/>
          </p:nvSpPr>
          <p:spPr bwMode="auto">
            <a:xfrm>
              <a:off x="0" y="0"/>
              <a:ext cx="864096" cy="810090"/>
            </a:xfrm>
            <a:prstGeom prst="wedgeEllipseCallout">
              <a:avLst>
                <a:gd name="adj1" fmla="val 27884"/>
                <a:gd name="adj2" fmla="val 53278"/>
              </a:avLst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1303" name="图片 5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184" y="137062"/>
              <a:ext cx="488533" cy="488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69" name="Group 57"/>
          <p:cNvGrpSpPr>
            <a:grpSpLocks/>
          </p:cNvGrpSpPr>
          <p:nvPr/>
        </p:nvGrpSpPr>
        <p:grpSpPr bwMode="auto">
          <a:xfrm>
            <a:off x="5129213" y="1266825"/>
            <a:ext cx="863600" cy="811213"/>
            <a:chOff x="0" y="0"/>
            <a:chExt cx="864096" cy="810090"/>
          </a:xfrm>
        </p:grpSpPr>
        <p:sp>
          <p:nvSpPr>
            <p:cNvPr id="11300" name="椭圆形标注 58"/>
            <p:cNvSpPr>
              <a:spLocks noChangeArrowheads="1"/>
            </p:cNvSpPr>
            <p:nvPr/>
          </p:nvSpPr>
          <p:spPr bwMode="auto">
            <a:xfrm>
              <a:off x="0" y="0"/>
              <a:ext cx="864096" cy="810090"/>
            </a:xfrm>
            <a:prstGeom prst="wedgeEllipseCallout">
              <a:avLst>
                <a:gd name="adj1" fmla="val 27884"/>
                <a:gd name="adj2" fmla="val 53278"/>
              </a:avLst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1301" name="图片 5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765" y="102422"/>
              <a:ext cx="554046" cy="557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72" name="Group 60"/>
          <p:cNvGrpSpPr>
            <a:grpSpLocks/>
          </p:cNvGrpSpPr>
          <p:nvPr/>
        </p:nvGrpSpPr>
        <p:grpSpPr bwMode="auto">
          <a:xfrm>
            <a:off x="1536700" y="3197225"/>
            <a:ext cx="911225" cy="822325"/>
            <a:chOff x="0" y="0"/>
            <a:chExt cx="910497" cy="821371"/>
          </a:xfrm>
        </p:grpSpPr>
        <p:sp>
          <p:nvSpPr>
            <p:cNvPr id="11298" name="椭圆形标注 104"/>
            <p:cNvSpPr>
              <a:spLocks noChangeArrowheads="1"/>
            </p:cNvSpPr>
            <p:nvPr/>
          </p:nvSpPr>
          <p:spPr bwMode="auto">
            <a:xfrm>
              <a:off x="0" y="0"/>
              <a:ext cx="876129" cy="821371"/>
            </a:xfrm>
            <a:prstGeom prst="wedgeEllipseCallout">
              <a:avLst>
                <a:gd name="adj1" fmla="val 49333"/>
                <a:gd name="adj2" fmla="val -34287"/>
              </a:avLst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99" name="文本框 105"/>
            <p:cNvSpPr>
              <a:spLocks noChangeArrowheads="1"/>
            </p:cNvSpPr>
            <p:nvPr/>
          </p:nvSpPr>
          <p:spPr bwMode="auto">
            <a:xfrm>
              <a:off x="46401" y="149075"/>
              <a:ext cx="86409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58%</a:t>
              </a:r>
              <a:endParaRPr lang="zh-CN" altLang="en-US" sz="2800" b="1">
                <a:solidFill>
                  <a:schemeClr val="bg1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3375" name="Group 63"/>
          <p:cNvGrpSpPr>
            <a:grpSpLocks/>
          </p:cNvGrpSpPr>
          <p:nvPr/>
        </p:nvGrpSpPr>
        <p:grpSpPr bwMode="auto">
          <a:xfrm>
            <a:off x="5118100" y="3197225"/>
            <a:ext cx="885825" cy="822325"/>
            <a:chOff x="0" y="0"/>
            <a:chExt cx="885216" cy="821371"/>
          </a:xfrm>
        </p:grpSpPr>
        <p:sp>
          <p:nvSpPr>
            <p:cNvPr id="11296" name="椭圆形标注 107"/>
            <p:cNvSpPr>
              <a:spLocks noChangeArrowheads="1"/>
            </p:cNvSpPr>
            <p:nvPr/>
          </p:nvSpPr>
          <p:spPr bwMode="auto">
            <a:xfrm>
              <a:off x="0" y="0"/>
              <a:ext cx="876129" cy="821371"/>
            </a:xfrm>
            <a:prstGeom prst="wedgeEllipseCallout">
              <a:avLst>
                <a:gd name="adj1" fmla="val 49333"/>
                <a:gd name="adj2" fmla="val -34287"/>
              </a:avLst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97" name="文本框 108"/>
            <p:cNvSpPr>
              <a:spLocks noChangeArrowheads="1"/>
            </p:cNvSpPr>
            <p:nvPr/>
          </p:nvSpPr>
          <p:spPr bwMode="auto">
            <a:xfrm>
              <a:off x="21120" y="149075"/>
              <a:ext cx="86409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42%</a:t>
              </a:r>
              <a:endParaRPr lang="zh-CN" altLang="en-US" sz="2800" b="1">
                <a:solidFill>
                  <a:schemeClr val="bg1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3378" name="Group 66"/>
          <p:cNvGrpSpPr>
            <a:grpSpLocks/>
          </p:cNvGrpSpPr>
          <p:nvPr/>
        </p:nvGrpSpPr>
        <p:grpSpPr bwMode="auto">
          <a:xfrm>
            <a:off x="8682038" y="3105150"/>
            <a:ext cx="903287" cy="822325"/>
            <a:chOff x="0" y="0"/>
            <a:chExt cx="902745" cy="821371"/>
          </a:xfrm>
        </p:grpSpPr>
        <p:sp>
          <p:nvSpPr>
            <p:cNvPr id="11294" name="椭圆形标注 110"/>
            <p:cNvSpPr>
              <a:spLocks noChangeArrowheads="1"/>
            </p:cNvSpPr>
            <p:nvPr/>
          </p:nvSpPr>
          <p:spPr bwMode="auto">
            <a:xfrm>
              <a:off x="0" y="0"/>
              <a:ext cx="876129" cy="821371"/>
            </a:xfrm>
            <a:prstGeom prst="wedgeEllipseCallout">
              <a:avLst>
                <a:gd name="adj1" fmla="val 49333"/>
                <a:gd name="adj2" fmla="val -34287"/>
              </a:avLst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95" name="文本框 111"/>
            <p:cNvSpPr>
              <a:spLocks noChangeArrowheads="1"/>
            </p:cNvSpPr>
            <p:nvPr/>
          </p:nvSpPr>
          <p:spPr bwMode="auto">
            <a:xfrm>
              <a:off x="38649" y="185287"/>
              <a:ext cx="86409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78%</a:t>
              </a:r>
              <a:endParaRPr lang="zh-CN" altLang="en-US" sz="2800" b="1">
                <a:solidFill>
                  <a:schemeClr val="bg1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13381" name="TextBox 35"/>
          <p:cNvSpPr>
            <a:spLocks noChangeArrowheads="1"/>
          </p:cNvSpPr>
          <p:nvPr/>
        </p:nvSpPr>
        <p:spPr bwMode="auto">
          <a:xfrm>
            <a:off x="1609725" y="4546600"/>
            <a:ext cx="2308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1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82" name="TextBox 35"/>
          <p:cNvSpPr>
            <a:spLocks noChangeArrowheads="1"/>
          </p:cNvSpPr>
          <p:nvPr/>
        </p:nvSpPr>
        <p:spPr bwMode="auto">
          <a:xfrm>
            <a:off x="5276850" y="4546600"/>
            <a:ext cx="2308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1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83" name="TextBox 35"/>
          <p:cNvSpPr>
            <a:spLocks noChangeArrowheads="1"/>
          </p:cNvSpPr>
          <p:nvPr/>
        </p:nvSpPr>
        <p:spPr bwMode="auto">
          <a:xfrm>
            <a:off x="8720138" y="4541838"/>
            <a:ext cx="2308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1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3384" name="Group 72"/>
          <p:cNvGrpSpPr>
            <a:grpSpLocks/>
          </p:cNvGrpSpPr>
          <p:nvPr/>
        </p:nvGrpSpPr>
        <p:grpSpPr bwMode="auto">
          <a:xfrm>
            <a:off x="2282825" y="1819275"/>
            <a:ext cx="1635125" cy="1635125"/>
            <a:chOff x="0" y="0"/>
            <a:chExt cx="1636040" cy="1636040"/>
          </a:xfrm>
        </p:grpSpPr>
        <p:sp>
          <p:nvSpPr>
            <p:cNvPr id="11291" name="椭圆 116"/>
            <p:cNvSpPr>
              <a:spLocks noChangeArrowheads="1"/>
            </p:cNvSpPr>
            <p:nvPr/>
          </p:nvSpPr>
          <p:spPr bwMode="auto">
            <a:xfrm>
              <a:off x="0" y="0"/>
              <a:ext cx="1636040" cy="1636040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92" name="文本框 117"/>
            <p:cNvSpPr>
              <a:spLocks noChangeArrowheads="1"/>
            </p:cNvSpPr>
            <p:nvPr/>
          </p:nvSpPr>
          <p:spPr bwMode="auto">
            <a:xfrm>
              <a:off x="145723" y="371253"/>
              <a:ext cx="11648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您的标题</a:t>
              </a:r>
            </a:p>
          </p:txBody>
        </p:sp>
        <p:sp>
          <p:nvSpPr>
            <p:cNvPr id="11293" name="矩形 118"/>
            <p:cNvSpPr>
              <a:spLocks noChangeArrowheads="1"/>
            </p:cNvSpPr>
            <p:nvPr/>
          </p:nvSpPr>
          <p:spPr bwMode="auto">
            <a:xfrm>
              <a:off x="129567" y="719910"/>
              <a:ext cx="1505521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我们工作室致力于专业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的美化</a:t>
              </a:r>
              <a:endParaRPr lang="zh-CN" altLang="en-US" sz="1000">
                <a:solidFill>
                  <a:schemeClr val="bg1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3388" name="Group 76"/>
          <p:cNvGrpSpPr>
            <a:grpSpLocks/>
          </p:cNvGrpSpPr>
          <p:nvPr/>
        </p:nvGrpSpPr>
        <p:grpSpPr bwMode="auto">
          <a:xfrm>
            <a:off x="5864225" y="1819275"/>
            <a:ext cx="1635125" cy="1635125"/>
            <a:chOff x="0" y="0"/>
            <a:chExt cx="1636040" cy="1636040"/>
          </a:xfrm>
        </p:grpSpPr>
        <p:sp>
          <p:nvSpPr>
            <p:cNvPr id="11288" name="椭圆 120"/>
            <p:cNvSpPr>
              <a:spLocks noChangeArrowheads="1"/>
            </p:cNvSpPr>
            <p:nvPr/>
          </p:nvSpPr>
          <p:spPr bwMode="auto">
            <a:xfrm>
              <a:off x="0" y="0"/>
              <a:ext cx="1636040" cy="1636040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89" name="文本框 121"/>
            <p:cNvSpPr>
              <a:spLocks noChangeArrowheads="1"/>
            </p:cNvSpPr>
            <p:nvPr/>
          </p:nvSpPr>
          <p:spPr bwMode="auto">
            <a:xfrm>
              <a:off x="141762" y="371253"/>
              <a:ext cx="11648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您的标题</a:t>
              </a:r>
            </a:p>
          </p:txBody>
        </p:sp>
        <p:sp>
          <p:nvSpPr>
            <p:cNvPr id="11290" name="矩形 122"/>
            <p:cNvSpPr>
              <a:spLocks noChangeArrowheads="1"/>
            </p:cNvSpPr>
            <p:nvPr/>
          </p:nvSpPr>
          <p:spPr bwMode="auto">
            <a:xfrm>
              <a:off x="125606" y="719910"/>
              <a:ext cx="1505521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我们工作室致力于专业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的美化</a:t>
              </a:r>
              <a:endParaRPr lang="zh-CN" altLang="en-US" sz="1000">
                <a:solidFill>
                  <a:schemeClr val="bg1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3392" name="Group 80"/>
          <p:cNvGrpSpPr>
            <a:grpSpLocks/>
          </p:cNvGrpSpPr>
          <p:nvPr/>
        </p:nvGrpSpPr>
        <p:grpSpPr bwMode="auto">
          <a:xfrm>
            <a:off x="9426575" y="1727200"/>
            <a:ext cx="1636713" cy="1635125"/>
            <a:chOff x="0" y="0"/>
            <a:chExt cx="1636040" cy="1636040"/>
          </a:xfrm>
        </p:grpSpPr>
        <p:sp>
          <p:nvSpPr>
            <p:cNvPr id="11285" name="椭圆 124"/>
            <p:cNvSpPr>
              <a:spLocks noChangeArrowheads="1"/>
            </p:cNvSpPr>
            <p:nvPr/>
          </p:nvSpPr>
          <p:spPr bwMode="auto">
            <a:xfrm>
              <a:off x="0" y="0"/>
              <a:ext cx="1636040" cy="1636040"/>
            </a:xfrm>
            <a:prstGeom prst="ellipse">
              <a:avLst/>
            </a:prstGeom>
            <a:solidFill>
              <a:srgbClr val="686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86" name="文本框 125"/>
            <p:cNvSpPr>
              <a:spLocks noChangeArrowheads="1"/>
            </p:cNvSpPr>
            <p:nvPr/>
          </p:nvSpPr>
          <p:spPr bwMode="auto">
            <a:xfrm>
              <a:off x="110736" y="356920"/>
              <a:ext cx="11648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您的标题</a:t>
              </a:r>
            </a:p>
          </p:txBody>
        </p:sp>
        <p:sp>
          <p:nvSpPr>
            <p:cNvPr id="11287" name="矩形 126"/>
            <p:cNvSpPr>
              <a:spLocks noChangeArrowheads="1"/>
            </p:cNvSpPr>
            <p:nvPr/>
          </p:nvSpPr>
          <p:spPr bwMode="auto">
            <a:xfrm>
              <a:off x="94580" y="705577"/>
              <a:ext cx="1505521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我们工作室致力于专业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的美化</a:t>
              </a:r>
              <a:endParaRPr lang="zh-CN" altLang="en-US" sz="1000">
                <a:solidFill>
                  <a:schemeClr val="bg1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83 0.15764 L 4.58333E-6 -2.59259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64700" y="-7893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45 -0.12454 L 2.91667E-6 1.48148E-6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62100" y="6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02 0.14537 L 4.58333E-6 -2.59259E-6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40000" y="-726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23 -0.14005 L 4.79167E-6 1.48148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1337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36100" y="69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76 0.14861 L -3.125E-6 3.33333E-6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1336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38700" y="-74300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84 -0.13935 L -4.16667E-6 -2.59259E-6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1337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64700" y="69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50"/>
                                        <p:tgtEl>
                                          <p:spTgt spid="1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250"/>
                                        <p:tgtEl>
                                          <p:spTgt spid="1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250"/>
                                        <p:tgtEl>
                                          <p:spTgt spid="13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81" grpId="0" bldLvl="0" autoUpdateAnimBg="0"/>
      <p:bldP spid="13382" grpId="0" bldLvl="0" autoUpdateAnimBg="0"/>
      <p:bldP spid="13383" grpId="0" bldLvl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Pages>0</Pages>
  <Words>2811</Words>
  <Characters>0</Characters>
  <Application>Microsoft Office PowerPoint</Application>
  <DocSecurity>0</DocSecurity>
  <PresentationFormat>自定义</PresentationFormat>
  <Lines>0</Lines>
  <Paragraphs>174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Administrator</cp:lastModifiedBy>
  <cp:revision>22</cp:revision>
  <dcterms:created xsi:type="dcterms:W3CDTF">2014-05-15T03:18:00Z</dcterms:created>
  <dcterms:modified xsi:type="dcterms:W3CDTF">2016-09-26T03:58:38Z</dcterms:modified>
</cp:coreProperties>
</file>