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305" r:id="rId3"/>
    <p:sldId id="257" r:id="rId4"/>
    <p:sldId id="258" r:id="rId5"/>
    <p:sldId id="328" r:id="rId6"/>
    <p:sldId id="265" r:id="rId7"/>
    <p:sldId id="266" r:id="rId8"/>
    <p:sldId id="264" r:id="rId9"/>
    <p:sldId id="259" r:id="rId10"/>
    <p:sldId id="267" r:id="rId11"/>
    <p:sldId id="268" r:id="rId12"/>
    <p:sldId id="269" r:id="rId13"/>
    <p:sldId id="270" r:id="rId14"/>
    <p:sldId id="260" r:id="rId15"/>
    <p:sldId id="271" r:id="rId16"/>
    <p:sldId id="273" r:id="rId17"/>
    <p:sldId id="275" r:id="rId18"/>
    <p:sldId id="261" r:id="rId19"/>
    <p:sldId id="277" r:id="rId20"/>
    <p:sldId id="276" r:id="rId21"/>
    <p:sldId id="263" r:id="rId22"/>
    <p:sldId id="329" r:id="rId23"/>
    <p:sldId id="330" r:id="rId24"/>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66"/>
    <a:srgbClr val="EAEAEA"/>
    <a:srgbClr val="F8F8F8"/>
    <a:srgbClr val="FFFFCC"/>
    <a:srgbClr val="CC6600"/>
    <a:srgbClr val="CC33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7" d="100"/>
          <a:sy n="107" d="100"/>
        </p:scale>
        <p:origin x="-648" y="6"/>
      </p:cViewPr>
      <p:guideLst>
        <p:guide orient="horz" pos="2114"/>
        <p:guide pos="3858"/>
      </p:guideLst>
    </p:cSldViewPr>
  </p:slideViewPr>
  <p:notesTextViewPr>
    <p:cViewPr>
      <p:scale>
        <a:sx n="1" d="1"/>
        <a:sy n="1" d="1"/>
      </p:scale>
      <p:origin x="0" y="0"/>
    </p:cViewPr>
  </p:notesTextViewPr>
  <p:gridSpacing cx="71999" cy="7199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763223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61726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5512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11209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368445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76118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137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4570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411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767157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08524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任意多边形 17"/>
          <p:cNvSpPr>
            <a:spLocks noChangeArrowheads="1"/>
          </p:cNvSpPr>
          <p:nvPr/>
        </p:nvSpPr>
        <p:spPr bwMode="auto">
          <a:xfrm flipV="1">
            <a:off x="917575" y="1603375"/>
            <a:ext cx="9856788" cy="3624263"/>
          </a:xfrm>
          <a:custGeom>
            <a:avLst/>
            <a:gdLst>
              <a:gd name="T0" fmla="*/ 0 w 10210800"/>
              <a:gd name="T1" fmla="*/ 3394325 h 3869778"/>
              <a:gd name="T2" fmla="*/ 4508998 w 10210800"/>
              <a:gd name="T3" fmla="*/ 3394325 h 3869778"/>
              <a:gd name="T4" fmla="*/ 4757525 w 10210800"/>
              <a:gd name="T5" fmla="*/ 2990992 h 3869778"/>
              <a:gd name="T6" fmla="*/ 5006052 w 10210800"/>
              <a:gd name="T7" fmla="*/ 3394325 h 3869778"/>
              <a:gd name="T8" fmla="*/ 9515050 w 10210800"/>
              <a:gd name="T9" fmla="*/ 3394325 h 3869778"/>
              <a:gd name="T10" fmla="*/ 9515050 w 10210800"/>
              <a:gd name="T11" fmla="*/ 403332 h 3869778"/>
              <a:gd name="T12" fmla="*/ 5006052 w 10210800"/>
              <a:gd name="T13" fmla="*/ 403332 h 3869778"/>
              <a:gd name="T14" fmla="*/ 4757525 w 10210800"/>
              <a:gd name="T15" fmla="*/ 0 h 3869778"/>
              <a:gd name="T16" fmla="*/ 4508998 w 10210800"/>
              <a:gd name="T17" fmla="*/ 403332 h 3869778"/>
              <a:gd name="T18" fmla="*/ 0 w 10210800"/>
              <a:gd name="T19" fmla="*/ 403332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lnTo>
                  <a:pt x="0" y="3869778"/>
                </a:lnTo>
                <a:close/>
              </a:path>
            </a:pathLst>
          </a:custGeom>
          <a:solidFill>
            <a:srgbClr val="003366">
              <a:alpha val="87842"/>
            </a:srgbClr>
          </a:solidFill>
          <a:ln>
            <a:noFill/>
          </a:ln>
          <a:extLst>
            <a:ext uri="{91240B29-F687-4F45-9708-019B960494DF}">
              <a14:hiddenLine xmlns:a14="http://schemas.microsoft.com/office/drawing/2010/main" w="9525">
                <a:solidFill>
                  <a:srgbClr val="000000"/>
                </a:solidFill>
                <a:round/>
                <a:headEnd/>
                <a:tailEnd/>
              </a14:hiddenLine>
            </a:ext>
          </a:extLst>
        </p:spPr>
        <p:txBody>
          <a:bodyPr lIns="90170" tIns="46990" rIns="90170" bIns="46990" anchor="ctr"/>
          <a:lstStyle/>
          <a:p>
            <a:endParaRPr lang="zh-CN" altLang="en-US"/>
          </a:p>
        </p:txBody>
      </p:sp>
      <p:pic>
        <p:nvPicPr>
          <p:cNvPr id="1027" name="Picture 3" descr="office6\wpsassist\cache\547bd13acb3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20300" y="1485900"/>
            <a:ext cx="1779588"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大学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0125" y="5356225"/>
            <a:ext cx="202565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9" name="文本框 19"/>
          <p:cNvSpPr>
            <a:spLocks noChangeArrowheads="1"/>
          </p:cNvSpPr>
          <p:nvPr/>
        </p:nvSpPr>
        <p:spPr bwMode="auto">
          <a:xfrm>
            <a:off x="1441450" y="3149600"/>
            <a:ext cx="880110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7200" b="1">
                <a:solidFill>
                  <a:schemeClr val="bg1"/>
                </a:solidFill>
                <a:latin typeface="微软雅黑" pitchFamily="34" charset="-122"/>
                <a:ea typeface="微软雅黑" pitchFamily="34" charset="-122"/>
                <a:sym typeface="微软雅黑" pitchFamily="34" charset="-122"/>
              </a:rPr>
              <a:t>真</a:t>
            </a:r>
            <a:r>
              <a:rPr lang="zh-CN" altLang="en-US" sz="6000" b="1">
                <a:solidFill>
                  <a:schemeClr val="bg1"/>
                </a:solidFill>
                <a:latin typeface="微软雅黑" pitchFamily="34" charset="-122"/>
                <a:ea typeface="微软雅黑" pitchFamily="34" charset="-122"/>
                <a:sym typeface="微软雅黑" pitchFamily="34" charset="-122"/>
              </a:rPr>
              <a:t>实用论文答辩</a:t>
            </a:r>
            <a:r>
              <a:rPr lang="en-US" altLang="zh-CN" sz="6000" b="1">
                <a:solidFill>
                  <a:schemeClr val="bg1"/>
                </a:solidFill>
                <a:latin typeface="微软雅黑" pitchFamily="34" charset="-122"/>
                <a:ea typeface="微软雅黑" pitchFamily="34" charset="-122"/>
                <a:sym typeface="微软雅黑" pitchFamily="34" charset="-122"/>
              </a:rPr>
              <a:t>PPT</a:t>
            </a:r>
            <a:r>
              <a:rPr lang="zh-CN" altLang="en-US" sz="6000" b="1">
                <a:solidFill>
                  <a:schemeClr val="bg1"/>
                </a:solidFill>
                <a:latin typeface="微软雅黑" pitchFamily="34" charset="-122"/>
                <a:ea typeface="微软雅黑" pitchFamily="34" charset="-122"/>
                <a:sym typeface="微软雅黑" pitchFamily="34" charset="-122"/>
              </a:rPr>
              <a:t>模板</a:t>
            </a:r>
          </a:p>
        </p:txBody>
      </p:sp>
      <p:grpSp>
        <p:nvGrpSpPr>
          <p:cNvPr id="1030" name="Group 6"/>
          <p:cNvGrpSpPr>
            <a:grpSpLocks/>
          </p:cNvGrpSpPr>
          <p:nvPr/>
        </p:nvGrpSpPr>
        <p:grpSpPr bwMode="auto">
          <a:xfrm>
            <a:off x="3992563" y="2144713"/>
            <a:ext cx="3514725" cy="1077912"/>
            <a:chOff x="0" y="0"/>
            <a:chExt cx="5534" cy="1696"/>
          </a:xfrm>
        </p:grpSpPr>
        <p:sp>
          <p:nvSpPr>
            <p:cNvPr id="1031" name="任意多边形 8"/>
            <p:cNvSpPr>
              <a:spLocks noChangeArrowheads="1"/>
            </p:cNvSpPr>
            <p:nvPr/>
          </p:nvSpPr>
          <p:spPr bwMode="auto">
            <a:xfrm>
              <a:off x="0" y="84"/>
              <a:ext cx="440"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2" name="任意多边形 9"/>
            <p:cNvSpPr>
              <a:spLocks noChangeArrowheads="1"/>
            </p:cNvSpPr>
            <p:nvPr/>
          </p:nvSpPr>
          <p:spPr bwMode="auto">
            <a:xfrm flipV="1">
              <a:off x="0" y="466"/>
              <a:ext cx="440"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3" name="任意多边形 10"/>
            <p:cNvSpPr>
              <a:spLocks noChangeArrowheads="1"/>
            </p:cNvSpPr>
            <p:nvPr/>
          </p:nvSpPr>
          <p:spPr bwMode="auto">
            <a:xfrm>
              <a:off x="440"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4" name="任意多边形 11"/>
            <p:cNvSpPr>
              <a:spLocks noChangeArrowheads="1"/>
            </p:cNvSpPr>
            <p:nvPr/>
          </p:nvSpPr>
          <p:spPr bwMode="auto">
            <a:xfrm>
              <a:off x="88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5" name="任意多边形 12"/>
            <p:cNvSpPr>
              <a:spLocks noChangeArrowheads="1"/>
            </p:cNvSpPr>
            <p:nvPr/>
          </p:nvSpPr>
          <p:spPr bwMode="auto">
            <a:xfrm flipV="1">
              <a:off x="220" y="83"/>
              <a:ext cx="441" cy="381"/>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6" name="任意多边形 13"/>
            <p:cNvSpPr>
              <a:spLocks noChangeArrowheads="1"/>
            </p:cNvSpPr>
            <p:nvPr/>
          </p:nvSpPr>
          <p:spPr bwMode="auto">
            <a:xfrm flipV="1">
              <a:off x="661" y="83"/>
              <a:ext cx="441" cy="381"/>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7" name="任意多边形 14"/>
            <p:cNvSpPr>
              <a:spLocks noChangeArrowheads="1"/>
            </p:cNvSpPr>
            <p:nvPr/>
          </p:nvSpPr>
          <p:spPr bwMode="auto">
            <a:xfrm flipV="1">
              <a:off x="881" y="465"/>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8" name="任意多边形 15"/>
            <p:cNvSpPr>
              <a:spLocks noChangeArrowheads="1"/>
            </p:cNvSpPr>
            <p:nvPr/>
          </p:nvSpPr>
          <p:spPr bwMode="auto">
            <a:xfrm>
              <a:off x="661" y="465"/>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39" name="任意多边形 16"/>
            <p:cNvSpPr>
              <a:spLocks noChangeArrowheads="1"/>
            </p:cNvSpPr>
            <p:nvPr/>
          </p:nvSpPr>
          <p:spPr bwMode="auto">
            <a:xfrm flipV="1">
              <a:off x="661"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0" name="任意多边形 17"/>
            <p:cNvSpPr>
              <a:spLocks noChangeArrowheads="1"/>
            </p:cNvSpPr>
            <p:nvPr/>
          </p:nvSpPr>
          <p:spPr bwMode="auto">
            <a:xfrm>
              <a:off x="440" y="847"/>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1" name="任意多边形 18"/>
            <p:cNvSpPr>
              <a:spLocks noChangeArrowheads="1"/>
            </p:cNvSpPr>
            <p:nvPr/>
          </p:nvSpPr>
          <p:spPr bwMode="auto">
            <a:xfrm flipV="1">
              <a:off x="440" y="1230"/>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2" name="任意多边形 19"/>
            <p:cNvSpPr>
              <a:spLocks noChangeArrowheads="1"/>
            </p:cNvSpPr>
            <p:nvPr/>
          </p:nvSpPr>
          <p:spPr bwMode="auto">
            <a:xfrm>
              <a:off x="220" y="1229"/>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3" name="任意多边形 20"/>
            <p:cNvSpPr>
              <a:spLocks noChangeArrowheads="1"/>
            </p:cNvSpPr>
            <p:nvPr/>
          </p:nvSpPr>
          <p:spPr bwMode="auto">
            <a:xfrm>
              <a:off x="661" y="1229"/>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4" name="任意多边形 21"/>
            <p:cNvSpPr>
              <a:spLocks noChangeArrowheads="1"/>
            </p:cNvSpPr>
            <p:nvPr/>
          </p:nvSpPr>
          <p:spPr bwMode="auto">
            <a:xfrm flipV="1">
              <a:off x="881" y="1230"/>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5" name="任意多边形 22"/>
            <p:cNvSpPr>
              <a:spLocks noChangeArrowheads="1"/>
            </p:cNvSpPr>
            <p:nvPr/>
          </p:nvSpPr>
          <p:spPr bwMode="auto">
            <a:xfrm>
              <a:off x="1102" y="1229"/>
              <a:ext cx="440"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6" name="任意多边形 24"/>
            <p:cNvSpPr>
              <a:spLocks noChangeArrowheads="1"/>
            </p:cNvSpPr>
            <p:nvPr/>
          </p:nvSpPr>
          <p:spPr bwMode="auto">
            <a:xfrm>
              <a:off x="172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7" name="任意多边形 25"/>
            <p:cNvSpPr>
              <a:spLocks noChangeArrowheads="1"/>
            </p:cNvSpPr>
            <p:nvPr/>
          </p:nvSpPr>
          <p:spPr bwMode="auto">
            <a:xfrm flipV="1">
              <a:off x="172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8" name="任意多边形 26"/>
            <p:cNvSpPr>
              <a:spLocks noChangeArrowheads="1"/>
            </p:cNvSpPr>
            <p:nvPr/>
          </p:nvSpPr>
          <p:spPr bwMode="auto">
            <a:xfrm>
              <a:off x="216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49" name="任意多边形 27"/>
            <p:cNvSpPr>
              <a:spLocks noChangeArrowheads="1"/>
            </p:cNvSpPr>
            <p:nvPr/>
          </p:nvSpPr>
          <p:spPr bwMode="auto">
            <a:xfrm>
              <a:off x="2603"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0" name="任意多边形 28"/>
            <p:cNvSpPr>
              <a:spLocks noChangeArrowheads="1"/>
            </p:cNvSpPr>
            <p:nvPr/>
          </p:nvSpPr>
          <p:spPr bwMode="auto">
            <a:xfrm flipV="1">
              <a:off x="194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1" name="任意多边形 29"/>
            <p:cNvSpPr>
              <a:spLocks noChangeArrowheads="1"/>
            </p:cNvSpPr>
            <p:nvPr/>
          </p:nvSpPr>
          <p:spPr bwMode="auto">
            <a:xfrm flipV="1">
              <a:off x="2383"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2" name="任意多边形 30"/>
            <p:cNvSpPr>
              <a:spLocks noChangeArrowheads="1"/>
            </p:cNvSpPr>
            <p:nvPr/>
          </p:nvSpPr>
          <p:spPr bwMode="auto">
            <a:xfrm flipV="1">
              <a:off x="2603"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3" name="任意多边形 31"/>
            <p:cNvSpPr>
              <a:spLocks noChangeArrowheads="1"/>
            </p:cNvSpPr>
            <p:nvPr/>
          </p:nvSpPr>
          <p:spPr bwMode="auto">
            <a:xfrm>
              <a:off x="2824"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4" name="任意多边形 32"/>
            <p:cNvSpPr>
              <a:spLocks noChangeArrowheads="1"/>
            </p:cNvSpPr>
            <p:nvPr/>
          </p:nvSpPr>
          <p:spPr bwMode="auto">
            <a:xfrm flipV="1">
              <a:off x="2824"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5" name="任意多边形 33"/>
            <p:cNvSpPr>
              <a:spLocks noChangeArrowheads="1"/>
            </p:cNvSpPr>
            <p:nvPr/>
          </p:nvSpPr>
          <p:spPr bwMode="auto">
            <a:xfrm>
              <a:off x="2603"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6" name="任意多边形 34"/>
            <p:cNvSpPr>
              <a:spLocks noChangeArrowheads="1"/>
            </p:cNvSpPr>
            <p:nvPr/>
          </p:nvSpPr>
          <p:spPr bwMode="auto">
            <a:xfrm flipV="1">
              <a:off x="2603"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7" name="任意多边形 35"/>
            <p:cNvSpPr>
              <a:spLocks noChangeArrowheads="1"/>
            </p:cNvSpPr>
            <p:nvPr/>
          </p:nvSpPr>
          <p:spPr bwMode="auto">
            <a:xfrm>
              <a:off x="2383"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8" name="任意多边形 36"/>
            <p:cNvSpPr>
              <a:spLocks noChangeArrowheads="1"/>
            </p:cNvSpPr>
            <p:nvPr/>
          </p:nvSpPr>
          <p:spPr bwMode="auto">
            <a:xfrm flipV="1">
              <a:off x="2162"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59" name="任意多边形 37"/>
            <p:cNvSpPr>
              <a:spLocks noChangeArrowheads="1"/>
            </p:cNvSpPr>
            <p:nvPr/>
          </p:nvSpPr>
          <p:spPr bwMode="auto">
            <a:xfrm>
              <a:off x="1942"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0" name="任意多边形 38"/>
            <p:cNvSpPr>
              <a:spLocks noChangeArrowheads="1"/>
            </p:cNvSpPr>
            <p:nvPr/>
          </p:nvSpPr>
          <p:spPr bwMode="auto">
            <a:xfrm flipV="1">
              <a:off x="1721"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1" name="任意多边形 39"/>
            <p:cNvSpPr>
              <a:spLocks noChangeArrowheads="1"/>
            </p:cNvSpPr>
            <p:nvPr/>
          </p:nvSpPr>
          <p:spPr bwMode="auto">
            <a:xfrm>
              <a:off x="1721"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2" name="任意多边形 40"/>
            <p:cNvSpPr>
              <a:spLocks noChangeArrowheads="1"/>
            </p:cNvSpPr>
            <p:nvPr/>
          </p:nvSpPr>
          <p:spPr bwMode="auto">
            <a:xfrm>
              <a:off x="150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3" name="任意多边形 41"/>
            <p:cNvSpPr>
              <a:spLocks noChangeArrowheads="1"/>
            </p:cNvSpPr>
            <p:nvPr/>
          </p:nvSpPr>
          <p:spPr bwMode="auto">
            <a:xfrm flipV="1">
              <a:off x="1501"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grpSp>
          <p:nvGrpSpPr>
            <p:cNvPr id="1064" name="组合 5"/>
            <p:cNvGrpSpPr>
              <a:grpSpLocks/>
            </p:cNvGrpSpPr>
            <p:nvPr/>
          </p:nvGrpSpPr>
          <p:grpSpPr bwMode="auto">
            <a:xfrm>
              <a:off x="3545" y="0"/>
              <a:ext cx="326" cy="1697"/>
              <a:chOff x="0" y="0"/>
              <a:chExt cx="406452" cy="2111970"/>
            </a:xfrm>
          </p:grpSpPr>
          <p:sp>
            <p:nvSpPr>
              <p:cNvPr id="1079" name="任意多边形 42"/>
              <p:cNvSpPr>
                <a:spLocks noChangeArrowheads="1"/>
              </p:cNvSpPr>
              <p:nvPr/>
            </p:nvSpPr>
            <p:spPr bwMode="auto">
              <a:xfrm rot="5400000">
                <a:off x="-31439" y="31439"/>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0" name="任意多边形 43"/>
              <p:cNvSpPr>
                <a:spLocks noChangeArrowheads="1"/>
              </p:cNvSpPr>
              <p:nvPr/>
            </p:nvSpPr>
            <p:spPr bwMode="auto">
              <a:xfrm rot="16200000" flipH="1">
                <a:off x="-31439" y="266097"/>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1" name="任意多边形 44"/>
              <p:cNvSpPr>
                <a:spLocks noChangeArrowheads="1"/>
              </p:cNvSpPr>
              <p:nvPr/>
            </p:nvSpPr>
            <p:spPr bwMode="auto">
              <a:xfrm rot="5400000">
                <a:off x="-31439" y="500761"/>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2" name="任意多边形 45"/>
              <p:cNvSpPr>
                <a:spLocks noChangeArrowheads="1"/>
              </p:cNvSpPr>
              <p:nvPr/>
            </p:nvSpPr>
            <p:spPr bwMode="auto">
              <a:xfrm rot="16200000" flipH="1">
                <a:off x="-31439" y="735424"/>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3" name="任意多边形 46"/>
              <p:cNvSpPr>
                <a:spLocks noChangeArrowheads="1"/>
              </p:cNvSpPr>
              <p:nvPr/>
            </p:nvSpPr>
            <p:spPr bwMode="auto">
              <a:xfrm rot="5400000">
                <a:off x="-31439" y="970089"/>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4" name="任意多边形 47"/>
              <p:cNvSpPr>
                <a:spLocks noChangeArrowheads="1"/>
              </p:cNvSpPr>
              <p:nvPr/>
            </p:nvSpPr>
            <p:spPr bwMode="auto">
              <a:xfrm rot="16200000" flipH="1">
                <a:off x="-31439" y="1204751"/>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5" name="任意多边形 48"/>
              <p:cNvSpPr>
                <a:spLocks noChangeArrowheads="1"/>
              </p:cNvSpPr>
              <p:nvPr/>
            </p:nvSpPr>
            <p:spPr bwMode="auto">
              <a:xfrm rot="5400000">
                <a:off x="-31439" y="1439416"/>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86" name="任意多边形 49"/>
              <p:cNvSpPr>
                <a:spLocks noChangeArrowheads="1"/>
              </p:cNvSpPr>
              <p:nvPr/>
            </p:nvSpPr>
            <p:spPr bwMode="auto">
              <a:xfrm rot="16200000" flipH="1">
                <a:off x="-31439" y="1674079"/>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grpSp>
        <p:sp>
          <p:nvSpPr>
            <p:cNvPr id="1065" name="任意多边形 86"/>
            <p:cNvSpPr>
              <a:spLocks noChangeArrowheads="1"/>
            </p:cNvSpPr>
            <p:nvPr/>
          </p:nvSpPr>
          <p:spPr bwMode="auto">
            <a:xfrm flipV="1">
              <a:off x="443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6" name="任意多边形 87"/>
            <p:cNvSpPr>
              <a:spLocks noChangeArrowheads="1"/>
            </p:cNvSpPr>
            <p:nvPr/>
          </p:nvSpPr>
          <p:spPr bwMode="auto">
            <a:xfrm>
              <a:off x="443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7" name="任意多边形 88"/>
            <p:cNvSpPr>
              <a:spLocks noChangeArrowheads="1"/>
            </p:cNvSpPr>
            <p:nvPr/>
          </p:nvSpPr>
          <p:spPr bwMode="auto">
            <a:xfrm>
              <a:off x="487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8" name="任意多边形 90"/>
            <p:cNvSpPr>
              <a:spLocks noChangeArrowheads="1"/>
            </p:cNvSpPr>
            <p:nvPr/>
          </p:nvSpPr>
          <p:spPr bwMode="auto">
            <a:xfrm flipV="1">
              <a:off x="465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69" name="任意多边形 92"/>
            <p:cNvSpPr>
              <a:spLocks noChangeArrowheads="1"/>
            </p:cNvSpPr>
            <p:nvPr/>
          </p:nvSpPr>
          <p:spPr bwMode="auto">
            <a:xfrm>
              <a:off x="4210"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0" name="任意多边形 93"/>
            <p:cNvSpPr>
              <a:spLocks noChangeArrowheads="1"/>
            </p:cNvSpPr>
            <p:nvPr/>
          </p:nvSpPr>
          <p:spPr bwMode="auto">
            <a:xfrm flipV="1">
              <a:off x="5092" y="848"/>
              <a:ext cx="442"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1" name="任意多边形 94"/>
            <p:cNvSpPr>
              <a:spLocks noChangeArrowheads="1"/>
            </p:cNvSpPr>
            <p:nvPr/>
          </p:nvSpPr>
          <p:spPr bwMode="auto">
            <a:xfrm>
              <a:off x="4872"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2" name="任意多边形 95"/>
            <p:cNvSpPr>
              <a:spLocks noChangeArrowheads="1"/>
            </p:cNvSpPr>
            <p:nvPr/>
          </p:nvSpPr>
          <p:spPr bwMode="auto">
            <a:xfrm flipV="1">
              <a:off x="4872"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3" name="任意多边形 96"/>
            <p:cNvSpPr>
              <a:spLocks noChangeArrowheads="1"/>
            </p:cNvSpPr>
            <p:nvPr/>
          </p:nvSpPr>
          <p:spPr bwMode="auto">
            <a:xfrm>
              <a:off x="4651"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4" name="任意多边形 97"/>
            <p:cNvSpPr>
              <a:spLocks noChangeArrowheads="1"/>
            </p:cNvSpPr>
            <p:nvPr/>
          </p:nvSpPr>
          <p:spPr bwMode="auto">
            <a:xfrm flipV="1">
              <a:off x="4431"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5" name="任意多边形 98"/>
            <p:cNvSpPr>
              <a:spLocks noChangeArrowheads="1"/>
            </p:cNvSpPr>
            <p:nvPr/>
          </p:nvSpPr>
          <p:spPr bwMode="auto">
            <a:xfrm>
              <a:off x="465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6" name="任意多边形 99"/>
            <p:cNvSpPr>
              <a:spLocks noChangeArrowheads="1"/>
            </p:cNvSpPr>
            <p:nvPr/>
          </p:nvSpPr>
          <p:spPr bwMode="auto">
            <a:xfrm flipV="1">
              <a:off x="3990"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7" name="任意多边形 103"/>
            <p:cNvSpPr>
              <a:spLocks noChangeArrowheads="1"/>
            </p:cNvSpPr>
            <p:nvPr/>
          </p:nvSpPr>
          <p:spPr bwMode="auto">
            <a:xfrm>
              <a:off x="4210"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1078" name="任意多边形 104"/>
            <p:cNvSpPr>
              <a:spLocks noChangeArrowheads="1"/>
            </p:cNvSpPr>
            <p:nvPr/>
          </p:nvSpPr>
          <p:spPr bwMode="auto">
            <a:xfrm flipV="1">
              <a:off x="509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0244" name="组合 8"/>
          <p:cNvGrpSpPr>
            <a:grpSpLocks/>
          </p:cNvGrpSpPr>
          <p:nvPr/>
        </p:nvGrpSpPr>
        <p:grpSpPr bwMode="auto">
          <a:xfrm>
            <a:off x="1250950" y="209550"/>
            <a:ext cx="9690100" cy="1028700"/>
            <a:chOff x="0" y="0"/>
            <a:chExt cx="9690039" cy="1028700"/>
          </a:xfrm>
        </p:grpSpPr>
        <p:sp>
          <p:nvSpPr>
            <p:cNvPr id="1027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8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0245" name="Copyright Notice"/>
          <p:cNvSpPr>
            <a:spLocks noChangeArrowheads="1"/>
          </p:cNvSpPr>
          <p:nvPr/>
        </p:nvSpPr>
        <p:spPr bwMode="auto">
          <a:xfrm>
            <a:off x="2951163" y="384175"/>
            <a:ext cx="62896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zh-CN" altLang="en-US" sz="3200" b="1">
                <a:solidFill>
                  <a:srgbClr val="F2F2F2"/>
                </a:solidFill>
                <a:latin typeface="方正美黑简体" pitchFamily="1" charset="-122"/>
                <a:ea typeface="微软雅黑" pitchFamily="34" charset="-122"/>
                <a:sym typeface="方正美黑简体" pitchFamily="1" charset="-122"/>
              </a:rPr>
              <a:t>相关理论前沿成果</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
        <p:nvSpPr>
          <p:cNvPr id="10246" name="直接连接符 25"/>
          <p:cNvSpPr>
            <a:spLocks noChangeShapeType="1"/>
          </p:cNvSpPr>
          <p:nvPr/>
        </p:nvSpPr>
        <p:spPr bwMode="auto">
          <a:xfrm>
            <a:off x="1371600" y="44608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7" name="直接连接符 26"/>
          <p:cNvSpPr>
            <a:spLocks noChangeShapeType="1"/>
          </p:cNvSpPr>
          <p:nvPr/>
        </p:nvSpPr>
        <p:spPr bwMode="auto">
          <a:xfrm>
            <a:off x="1371600" y="4016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8" name="直接连接符 27"/>
          <p:cNvSpPr>
            <a:spLocks noChangeShapeType="1"/>
          </p:cNvSpPr>
          <p:nvPr/>
        </p:nvSpPr>
        <p:spPr bwMode="auto">
          <a:xfrm>
            <a:off x="1371600" y="35718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9" name="直接连接符 28"/>
          <p:cNvSpPr>
            <a:spLocks noChangeShapeType="1"/>
          </p:cNvSpPr>
          <p:nvPr/>
        </p:nvSpPr>
        <p:spPr bwMode="auto">
          <a:xfrm>
            <a:off x="1371600" y="3127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0" name="直接连接符 29"/>
          <p:cNvSpPr>
            <a:spLocks noChangeShapeType="1"/>
          </p:cNvSpPr>
          <p:nvPr/>
        </p:nvSpPr>
        <p:spPr bwMode="auto">
          <a:xfrm>
            <a:off x="1371600" y="26828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1" name="直接连接符 30"/>
          <p:cNvSpPr>
            <a:spLocks noChangeShapeType="1"/>
          </p:cNvSpPr>
          <p:nvPr/>
        </p:nvSpPr>
        <p:spPr bwMode="auto">
          <a:xfrm>
            <a:off x="1371600" y="2238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2" name="Freeform 91"/>
          <p:cNvSpPr>
            <a:spLocks noChangeArrowheads="1"/>
          </p:cNvSpPr>
          <p:nvPr/>
        </p:nvSpPr>
        <p:spPr bwMode="auto">
          <a:xfrm>
            <a:off x="1663700" y="3441700"/>
            <a:ext cx="4184650" cy="1471613"/>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224"/>
              <a:gd name="T38" fmla="*/ 978 w 978"/>
              <a:gd name="T39" fmla="*/ 224 h 2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53" name="TextBox 151"/>
          <p:cNvSpPr>
            <a:spLocks noChangeArrowheads="1"/>
          </p:cNvSpPr>
          <p:nvPr/>
        </p:nvSpPr>
        <p:spPr bwMode="auto">
          <a:xfrm>
            <a:off x="979488" y="4692650"/>
            <a:ext cx="519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54" name="TextBox 152"/>
          <p:cNvSpPr>
            <a:spLocks noChangeArrowheads="1"/>
          </p:cNvSpPr>
          <p:nvPr/>
        </p:nvSpPr>
        <p:spPr bwMode="auto">
          <a:xfrm>
            <a:off x="841375" y="3800475"/>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20%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55" name="TextBox 153"/>
          <p:cNvSpPr>
            <a:spLocks noChangeArrowheads="1"/>
          </p:cNvSpPr>
          <p:nvPr/>
        </p:nvSpPr>
        <p:spPr bwMode="auto">
          <a:xfrm>
            <a:off x="841375" y="3355975"/>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30%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56" name="TextBox 154"/>
          <p:cNvSpPr>
            <a:spLocks noChangeArrowheads="1"/>
          </p:cNvSpPr>
          <p:nvPr/>
        </p:nvSpPr>
        <p:spPr bwMode="auto">
          <a:xfrm>
            <a:off x="841375" y="2909888"/>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40%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57" name="TextBox 155"/>
          <p:cNvSpPr>
            <a:spLocks noChangeArrowheads="1"/>
          </p:cNvSpPr>
          <p:nvPr/>
        </p:nvSpPr>
        <p:spPr bwMode="auto">
          <a:xfrm>
            <a:off x="841375" y="2463800"/>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50%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58" name="TextBox 156"/>
          <p:cNvSpPr>
            <a:spLocks noChangeArrowheads="1"/>
          </p:cNvSpPr>
          <p:nvPr/>
        </p:nvSpPr>
        <p:spPr bwMode="auto">
          <a:xfrm>
            <a:off x="841375" y="2019300"/>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60%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59" name="直接连接符 38"/>
          <p:cNvSpPr>
            <a:spLocks noChangeShapeType="1"/>
          </p:cNvSpPr>
          <p:nvPr/>
        </p:nvSpPr>
        <p:spPr bwMode="auto">
          <a:xfrm>
            <a:off x="1371600" y="4905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0" name="TextBox 165"/>
          <p:cNvSpPr>
            <a:spLocks noChangeArrowheads="1"/>
          </p:cNvSpPr>
          <p:nvPr/>
        </p:nvSpPr>
        <p:spPr bwMode="auto">
          <a:xfrm>
            <a:off x="841375" y="4246563"/>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10%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61" name="TextBox 166"/>
          <p:cNvSpPr>
            <a:spLocks noChangeArrowheads="1"/>
          </p:cNvSpPr>
          <p:nvPr/>
        </p:nvSpPr>
        <p:spPr bwMode="auto">
          <a:xfrm>
            <a:off x="2252663" y="5099050"/>
            <a:ext cx="2954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000000"/>
                </a:solidFill>
                <a:latin typeface="微软雅黑" pitchFamily="34" charset="-122"/>
                <a:ea typeface="微软雅黑" pitchFamily="34" charset="-122"/>
                <a:sym typeface="Arial" pitchFamily="34" charset="0"/>
              </a:rPr>
              <a:t>点击此处添加标题</a:t>
            </a:r>
          </a:p>
        </p:txBody>
      </p:sp>
      <p:sp>
        <p:nvSpPr>
          <p:cNvPr id="10262" name="直接连接符 41"/>
          <p:cNvSpPr>
            <a:spLocks noChangeShapeType="1"/>
          </p:cNvSpPr>
          <p:nvPr/>
        </p:nvSpPr>
        <p:spPr bwMode="auto">
          <a:xfrm>
            <a:off x="6864350" y="44608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3" name="直接连接符 42"/>
          <p:cNvSpPr>
            <a:spLocks noChangeShapeType="1"/>
          </p:cNvSpPr>
          <p:nvPr/>
        </p:nvSpPr>
        <p:spPr bwMode="auto">
          <a:xfrm>
            <a:off x="6864350" y="4016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4" name="直接连接符 43"/>
          <p:cNvSpPr>
            <a:spLocks noChangeShapeType="1"/>
          </p:cNvSpPr>
          <p:nvPr/>
        </p:nvSpPr>
        <p:spPr bwMode="auto">
          <a:xfrm>
            <a:off x="6864350" y="35718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5" name="直接连接符 44"/>
          <p:cNvSpPr>
            <a:spLocks noChangeShapeType="1"/>
          </p:cNvSpPr>
          <p:nvPr/>
        </p:nvSpPr>
        <p:spPr bwMode="auto">
          <a:xfrm>
            <a:off x="6864350" y="3127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6" name="直接连接符 45"/>
          <p:cNvSpPr>
            <a:spLocks noChangeShapeType="1"/>
          </p:cNvSpPr>
          <p:nvPr/>
        </p:nvSpPr>
        <p:spPr bwMode="auto">
          <a:xfrm>
            <a:off x="6864350" y="26828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7" name="直接连接符 46"/>
          <p:cNvSpPr>
            <a:spLocks noChangeShapeType="1"/>
          </p:cNvSpPr>
          <p:nvPr/>
        </p:nvSpPr>
        <p:spPr bwMode="auto">
          <a:xfrm>
            <a:off x="6864350" y="2238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8" name="Freeform 36"/>
          <p:cNvSpPr>
            <a:spLocks noChangeArrowheads="1"/>
          </p:cNvSpPr>
          <p:nvPr/>
        </p:nvSpPr>
        <p:spPr bwMode="auto">
          <a:xfrm>
            <a:off x="7064375" y="2462213"/>
            <a:ext cx="4187825" cy="2459037"/>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374"/>
              <a:gd name="T38" fmla="*/ 978 w 978"/>
              <a:gd name="T39" fmla="*/ 374 h 3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69" name="TextBox 174"/>
          <p:cNvSpPr>
            <a:spLocks noChangeArrowheads="1"/>
          </p:cNvSpPr>
          <p:nvPr/>
        </p:nvSpPr>
        <p:spPr bwMode="auto">
          <a:xfrm>
            <a:off x="6472238" y="4692650"/>
            <a:ext cx="519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0" name="TextBox 175"/>
          <p:cNvSpPr>
            <a:spLocks noChangeArrowheads="1"/>
          </p:cNvSpPr>
          <p:nvPr/>
        </p:nvSpPr>
        <p:spPr bwMode="auto">
          <a:xfrm>
            <a:off x="6334125" y="3800475"/>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20%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1" name="TextBox 176"/>
          <p:cNvSpPr>
            <a:spLocks noChangeArrowheads="1"/>
          </p:cNvSpPr>
          <p:nvPr/>
        </p:nvSpPr>
        <p:spPr bwMode="auto">
          <a:xfrm>
            <a:off x="6334125" y="3355975"/>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30%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2" name="TextBox 177"/>
          <p:cNvSpPr>
            <a:spLocks noChangeArrowheads="1"/>
          </p:cNvSpPr>
          <p:nvPr/>
        </p:nvSpPr>
        <p:spPr bwMode="auto">
          <a:xfrm>
            <a:off x="6334125" y="2909888"/>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40%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3" name="TextBox 178"/>
          <p:cNvSpPr>
            <a:spLocks noChangeArrowheads="1"/>
          </p:cNvSpPr>
          <p:nvPr/>
        </p:nvSpPr>
        <p:spPr bwMode="auto">
          <a:xfrm>
            <a:off x="6334125" y="2463800"/>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50%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4" name="TextBox 179"/>
          <p:cNvSpPr>
            <a:spLocks noChangeArrowheads="1"/>
          </p:cNvSpPr>
          <p:nvPr/>
        </p:nvSpPr>
        <p:spPr bwMode="auto">
          <a:xfrm>
            <a:off x="6334125" y="2019300"/>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60%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5" name="直接连接符 54"/>
          <p:cNvSpPr>
            <a:spLocks noChangeShapeType="1"/>
          </p:cNvSpPr>
          <p:nvPr/>
        </p:nvSpPr>
        <p:spPr bwMode="auto">
          <a:xfrm>
            <a:off x="6864350" y="4905375"/>
            <a:ext cx="4619625" cy="0"/>
          </a:xfrm>
          <a:prstGeom prst="line">
            <a:avLst/>
          </a:prstGeom>
          <a:noFill/>
          <a:ln w="952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76" name="TextBox 181"/>
          <p:cNvSpPr>
            <a:spLocks noChangeArrowheads="1"/>
          </p:cNvSpPr>
          <p:nvPr/>
        </p:nvSpPr>
        <p:spPr bwMode="auto">
          <a:xfrm>
            <a:off x="6334125" y="4246563"/>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sz="1400">
                <a:solidFill>
                  <a:srgbClr val="595959"/>
                </a:solidFill>
                <a:latin typeface="方正中等线简体" pitchFamily="1" charset="-122"/>
                <a:ea typeface="方正中等线简体" pitchFamily="1" charset="-122"/>
                <a:sym typeface="Arial" pitchFamily="34" charset="0"/>
              </a:rPr>
              <a:t>10%</a:t>
            </a:r>
            <a:endParaRPr lang="zh-CN" altLang="en-US" sz="1400">
              <a:solidFill>
                <a:srgbClr val="595959"/>
              </a:solidFill>
              <a:latin typeface="方正中等线简体" pitchFamily="1" charset="-122"/>
              <a:ea typeface="方正中等线简体" pitchFamily="1" charset="-122"/>
              <a:sym typeface="Arial" pitchFamily="34" charset="0"/>
            </a:endParaRPr>
          </a:p>
        </p:txBody>
      </p:sp>
      <p:sp>
        <p:nvSpPr>
          <p:cNvPr id="10277" name="TextBox 182"/>
          <p:cNvSpPr>
            <a:spLocks noChangeArrowheads="1"/>
          </p:cNvSpPr>
          <p:nvPr/>
        </p:nvSpPr>
        <p:spPr bwMode="auto">
          <a:xfrm>
            <a:off x="7743825" y="5099050"/>
            <a:ext cx="2955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000000"/>
                </a:solidFill>
                <a:latin typeface="微软雅黑" pitchFamily="34" charset="-122"/>
                <a:ea typeface="微软雅黑" pitchFamily="34" charset="-122"/>
                <a:sym typeface="Arial" pitchFamily="34" charset="0"/>
              </a:rPr>
              <a:t>点击此处添加标题</a:t>
            </a:r>
          </a:p>
        </p:txBody>
      </p:sp>
      <p:sp>
        <p:nvSpPr>
          <p:cNvPr id="10278"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1268" name="组合 8"/>
          <p:cNvGrpSpPr>
            <a:grpSpLocks/>
          </p:cNvGrpSpPr>
          <p:nvPr/>
        </p:nvGrpSpPr>
        <p:grpSpPr bwMode="auto">
          <a:xfrm>
            <a:off x="1250950" y="209550"/>
            <a:ext cx="9690100" cy="1028700"/>
            <a:chOff x="0" y="0"/>
            <a:chExt cx="9690039" cy="1028700"/>
          </a:xfrm>
        </p:grpSpPr>
        <p:sp>
          <p:nvSpPr>
            <p:cNvPr id="1129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30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1269" name="Freeform 5"/>
          <p:cNvSpPr>
            <a:spLocks noChangeArrowheads="1"/>
          </p:cNvSpPr>
          <p:nvPr/>
        </p:nvSpPr>
        <p:spPr bwMode="auto">
          <a:xfrm>
            <a:off x="752475" y="2613025"/>
            <a:ext cx="2479675" cy="1957388"/>
          </a:xfrm>
          <a:custGeom>
            <a:avLst/>
            <a:gdLst>
              <a:gd name="T0" fmla="*/ 2147483647 w 233"/>
              <a:gd name="T1" fmla="*/ 2147483647 h 184"/>
              <a:gd name="T2" fmla="*/ 2147483647 w 233"/>
              <a:gd name="T3" fmla="*/ 2147483647 h 184"/>
              <a:gd name="T4" fmla="*/ 2147483647 w 233"/>
              <a:gd name="T5" fmla="*/ 2147483647 h 184"/>
              <a:gd name="T6" fmla="*/ 2147483647 w 233"/>
              <a:gd name="T7" fmla="*/ 2147483647 h 184"/>
              <a:gd name="T8" fmla="*/ 0 w 233"/>
              <a:gd name="T9" fmla="*/ 2147483647 h 184"/>
              <a:gd name="T10" fmla="*/ 2147483647 w 233"/>
              <a:gd name="T11" fmla="*/ 2147483647 h 184"/>
              <a:gd name="T12" fmla="*/ 2147483647 w 233"/>
              <a:gd name="T13" fmla="*/ 2147483647 h 184"/>
              <a:gd name="T14" fmla="*/ 2147483647 w 233"/>
              <a:gd name="T15" fmla="*/ 0 h 184"/>
              <a:gd name="T16" fmla="*/ 2147483647 w 233"/>
              <a:gd name="T17" fmla="*/ 2147483647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84"/>
              <a:gd name="T29" fmla="*/ 233 w 233"/>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0" name="Freeform 6"/>
          <p:cNvSpPr>
            <a:spLocks noChangeArrowheads="1"/>
          </p:cNvSpPr>
          <p:nvPr/>
        </p:nvSpPr>
        <p:spPr bwMode="auto">
          <a:xfrm>
            <a:off x="1914525" y="1933575"/>
            <a:ext cx="1157288" cy="1001713"/>
          </a:xfrm>
          <a:custGeom>
            <a:avLst/>
            <a:gdLst>
              <a:gd name="T0" fmla="*/ 2147483647 w 109"/>
              <a:gd name="T1" fmla="*/ 2147483647 h 94"/>
              <a:gd name="T2" fmla="*/ 2147483647 w 109"/>
              <a:gd name="T3" fmla="*/ 2147483647 h 94"/>
              <a:gd name="T4" fmla="*/ 0 w 109"/>
              <a:gd name="T5" fmla="*/ 0 h 94"/>
              <a:gd name="T6" fmla="*/ 0 w 109"/>
              <a:gd name="T7" fmla="*/ 2147483647 h 94"/>
              <a:gd name="T8" fmla="*/ 2147483647 w 109"/>
              <a:gd name="T9" fmla="*/ 2147483647 h 94"/>
              <a:gd name="T10" fmla="*/ 0 60000 65536"/>
              <a:gd name="T11" fmla="*/ 0 60000 65536"/>
              <a:gd name="T12" fmla="*/ 0 60000 65536"/>
              <a:gd name="T13" fmla="*/ 0 60000 65536"/>
              <a:gd name="T14" fmla="*/ 0 60000 65536"/>
              <a:gd name="T15" fmla="*/ 0 w 109"/>
              <a:gd name="T16" fmla="*/ 0 h 94"/>
              <a:gd name="T17" fmla="*/ 109 w 109"/>
              <a:gd name="T18" fmla="*/ 94 h 94"/>
            </a:gdLst>
            <a:ahLst/>
            <a:cxnLst>
              <a:cxn ang="T10">
                <a:pos x="T0" y="T1"/>
              </a:cxn>
              <a:cxn ang="T11">
                <a:pos x="T2" y="T3"/>
              </a:cxn>
              <a:cxn ang="T12">
                <a:pos x="T4" y="T5"/>
              </a:cxn>
              <a:cxn ang="T13">
                <a:pos x="T6" y="T7"/>
              </a:cxn>
              <a:cxn ang="T14">
                <a:pos x="T8" y="T9"/>
              </a:cxn>
            </a:cxnLst>
            <a:rect l="T15" t="T16" r="T17" b="T18"/>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1" name="Freeform 7"/>
          <p:cNvSpPr>
            <a:spLocks noChangeArrowheads="1"/>
          </p:cNvSpPr>
          <p:nvPr/>
        </p:nvSpPr>
        <p:spPr bwMode="auto">
          <a:xfrm>
            <a:off x="593725" y="1933575"/>
            <a:ext cx="1320800" cy="1946275"/>
          </a:xfrm>
          <a:custGeom>
            <a:avLst/>
            <a:gdLst>
              <a:gd name="T0" fmla="*/ 2147483647 w 124"/>
              <a:gd name="T1" fmla="*/ 2147483647 h 183"/>
              <a:gd name="T2" fmla="*/ 2147483647 w 124"/>
              <a:gd name="T3" fmla="*/ 2147483647 h 183"/>
              <a:gd name="T4" fmla="*/ 2147483647 w 124"/>
              <a:gd name="T5" fmla="*/ 0 h 183"/>
              <a:gd name="T6" fmla="*/ 0 w 124"/>
              <a:gd name="T7" fmla="*/ 2147483647 h 183"/>
              <a:gd name="T8" fmla="*/ 1701850800 w 124"/>
              <a:gd name="T9" fmla="*/ 2147483647 h 183"/>
              <a:gd name="T10" fmla="*/ 2147483647 w 124"/>
              <a:gd name="T11" fmla="*/ 2147483647 h 183"/>
              <a:gd name="T12" fmla="*/ 2147483647 w 124"/>
              <a:gd name="T13" fmla="*/ 2147483647 h 183"/>
              <a:gd name="T14" fmla="*/ 0 60000 65536"/>
              <a:gd name="T15" fmla="*/ 0 60000 65536"/>
              <a:gd name="T16" fmla="*/ 0 60000 65536"/>
              <a:gd name="T17" fmla="*/ 0 60000 65536"/>
              <a:gd name="T18" fmla="*/ 0 60000 65536"/>
              <a:gd name="T19" fmla="*/ 0 60000 65536"/>
              <a:gd name="T20" fmla="*/ 0 60000 65536"/>
              <a:gd name="T21" fmla="*/ 0 w 124"/>
              <a:gd name="T22" fmla="*/ 0 h 183"/>
              <a:gd name="T23" fmla="*/ 124 w 124"/>
              <a:gd name="T24" fmla="*/ 183 h 1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2" name="Freeform 8"/>
          <p:cNvSpPr>
            <a:spLocks noChangeArrowheads="1"/>
          </p:cNvSpPr>
          <p:nvPr/>
        </p:nvSpPr>
        <p:spPr bwMode="auto">
          <a:xfrm>
            <a:off x="4687888" y="1933575"/>
            <a:ext cx="1255712" cy="1117600"/>
          </a:xfrm>
          <a:custGeom>
            <a:avLst/>
            <a:gdLst>
              <a:gd name="T0" fmla="*/ 2147483647 w 118"/>
              <a:gd name="T1" fmla="*/ 2147483647 h 105"/>
              <a:gd name="T2" fmla="*/ 2147483647 w 118"/>
              <a:gd name="T3" fmla="*/ 2147483647 h 105"/>
              <a:gd name="T4" fmla="*/ 0 w 118"/>
              <a:gd name="T5" fmla="*/ 0 h 105"/>
              <a:gd name="T6" fmla="*/ 0 w 118"/>
              <a:gd name="T7" fmla="*/ 2147483647 h 105"/>
              <a:gd name="T8" fmla="*/ 2147483647 w 118"/>
              <a:gd name="T9" fmla="*/ 2147483647 h 105"/>
              <a:gd name="T10" fmla="*/ 0 60000 65536"/>
              <a:gd name="T11" fmla="*/ 0 60000 65536"/>
              <a:gd name="T12" fmla="*/ 0 60000 65536"/>
              <a:gd name="T13" fmla="*/ 0 60000 65536"/>
              <a:gd name="T14" fmla="*/ 0 60000 65536"/>
              <a:gd name="T15" fmla="*/ 0 w 118"/>
              <a:gd name="T16" fmla="*/ 0 h 105"/>
              <a:gd name="T17" fmla="*/ 118 w 118"/>
              <a:gd name="T18" fmla="*/ 105 h 105"/>
            </a:gdLst>
            <a:ahLst/>
            <a:cxnLst>
              <a:cxn ang="T10">
                <a:pos x="T0" y="T1"/>
              </a:cxn>
              <a:cxn ang="T11">
                <a:pos x="T2" y="T3"/>
              </a:cxn>
              <a:cxn ang="T12">
                <a:pos x="T4" y="T5"/>
              </a:cxn>
              <a:cxn ang="T13">
                <a:pos x="T6" y="T7"/>
              </a:cxn>
              <a:cxn ang="T14">
                <a:pos x="T8" y="T9"/>
              </a:cxn>
            </a:cxnLst>
            <a:rect l="T15" t="T16" r="T17" b="T18"/>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3" name="Freeform 9"/>
          <p:cNvSpPr>
            <a:spLocks noChangeArrowheads="1"/>
          </p:cNvSpPr>
          <p:nvPr/>
        </p:nvSpPr>
        <p:spPr bwMode="auto">
          <a:xfrm>
            <a:off x="3370263" y="1933575"/>
            <a:ext cx="1317625" cy="2606675"/>
          </a:xfrm>
          <a:custGeom>
            <a:avLst/>
            <a:gdLst>
              <a:gd name="T0" fmla="*/ 2147483647 w 124"/>
              <a:gd name="T1" fmla="*/ 2147483647 h 245"/>
              <a:gd name="T2" fmla="*/ 2147483647 w 124"/>
              <a:gd name="T3" fmla="*/ 2147483647 h 245"/>
              <a:gd name="T4" fmla="*/ 2147483647 w 124"/>
              <a:gd name="T5" fmla="*/ 0 h 245"/>
              <a:gd name="T6" fmla="*/ 0 w 124"/>
              <a:gd name="T7" fmla="*/ 2147483647 h 245"/>
              <a:gd name="T8" fmla="*/ 2147483647 w 124"/>
              <a:gd name="T9" fmla="*/ 2147483647 h 245"/>
              <a:gd name="T10" fmla="*/ 2147483647 w 124"/>
              <a:gd name="T11" fmla="*/ 2147483647 h 245"/>
              <a:gd name="T12" fmla="*/ 2147483647 w 124"/>
              <a:gd name="T13" fmla="*/ 2147483647 h 245"/>
              <a:gd name="T14" fmla="*/ 0 60000 65536"/>
              <a:gd name="T15" fmla="*/ 0 60000 65536"/>
              <a:gd name="T16" fmla="*/ 0 60000 65536"/>
              <a:gd name="T17" fmla="*/ 0 60000 65536"/>
              <a:gd name="T18" fmla="*/ 0 60000 65536"/>
              <a:gd name="T19" fmla="*/ 0 60000 65536"/>
              <a:gd name="T20" fmla="*/ 0 60000 65536"/>
              <a:gd name="T21" fmla="*/ 0 w 124"/>
              <a:gd name="T22" fmla="*/ 0 h 245"/>
              <a:gd name="T23" fmla="*/ 124 w 124"/>
              <a:gd name="T24" fmla="*/ 245 h 2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4" name="Freeform 10"/>
          <p:cNvSpPr>
            <a:spLocks noChangeArrowheads="1"/>
          </p:cNvSpPr>
          <p:nvPr/>
        </p:nvSpPr>
        <p:spPr bwMode="auto">
          <a:xfrm>
            <a:off x="4432300" y="2857500"/>
            <a:ext cx="1574800" cy="1712913"/>
          </a:xfrm>
          <a:custGeom>
            <a:avLst/>
            <a:gdLst>
              <a:gd name="T0" fmla="*/ 2147483647 w 148"/>
              <a:gd name="T1" fmla="*/ 2037472776 h 161"/>
              <a:gd name="T2" fmla="*/ 2147483647 w 148"/>
              <a:gd name="T3" fmla="*/ 2147483647 h 161"/>
              <a:gd name="T4" fmla="*/ 2147483647 w 148"/>
              <a:gd name="T5" fmla="*/ 2147483647 h 161"/>
              <a:gd name="T6" fmla="*/ 1358648059 w 148"/>
              <a:gd name="T7" fmla="*/ 2147483647 h 161"/>
              <a:gd name="T8" fmla="*/ 0 w 148"/>
              <a:gd name="T9" fmla="*/ 2147483647 h 161"/>
              <a:gd name="T10" fmla="*/ 2147483647 w 148"/>
              <a:gd name="T11" fmla="*/ 2147483647 h 161"/>
              <a:gd name="T12" fmla="*/ 2147483647 w 148"/>
              <a:gd name="T13" fmla="*/ 2147483647 h 161"/>
              <a:gd name="T14" fmla="*/ 2147483647 w 148"/>
              <a:gd name="T15" fmla="*/ 0 h 161"/>
              <a:gd name="T16" fmla="*/ 2147483647 w 148"/>
              <a:gd name="T17" fmla="*/ 2037472776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61"/>
              <a:gd name="T29" fmla="*/ 148 w 148"/>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5" name="Freeform 11"/>
          <p:cNvSpPr>
            <a:spLocks noChangeArrowheads="1"/>
          </p:cNvSpPr>
          <p:nvPr/>
        </p:nvSpPr>
        <p:spPr bwMode="auto">
          <a:xfrm>
            <a:off x="6261100" y="1933575"/>
            <a:ext cx="1320800" cy="2500313"/>
          </a:xfrm>
          <a:custGeom>
            <a:avLst/>
            <a:gdLst>
              <a:gd name="T0" fmla="*/ 2147483647 w 124"/>
              <a:gd name="T1" fmla="*/ 2147483647 h 235"/>
              <a:gd name="T2" fmla="*/ 2147483647 w 124"/>
              <a:gd name="T3" fmla="*/ 2147483647 h 235"/>
              <a:gd name="T4" fmla="*/ 2147483647 w 124"/>
              <a:gd name="T5" fmla="*/ 0 h 235"/>
              <a:gd name="T6" fmla="*/ 0 w 124"/>
              <a:gd name="T7" fmla="*/ 2147483647 h 235"/>
              <a:gd name="T8" fmla="*/ 2147483647 w 124"/>
              <a:gd name="T9" fmla="*/ 2147483647 h 235"/>
              <a:gd name="T10" fmla="*/ 2147483647 w 124"/>
              <a:gd name="T11" fmla="*/ 2147483647 h 235"/>
              <a:gd name="T12" fmla="*/ 2147483647 w 124"/>
              <a:gd name="T13" fmla="*/ 2147483647 h 235"/>
              <a:gd name="T14" fmla="*/ 0 60000 65536"/>
              <a:gd name="T15" fmla="*/ 0 60000 65536"/>
              <a:gd name="T16" fmla="*/ 0 60000 65536"/>
              <a:gd name="T17" fmla="*/ 0 60000 65536"/>
              <a:gd name="T18" fmla="*/ 0 60000 65536"/>
              <a:gd name="T19" fmla="*/ 0 60000 65536"/>
              <a:gd name="T20" fmla="*/ 0 60000 65536"/>
              <a:gd name="T21" fmla="*/ 0 w 124"/>
              <a:gd name="T22" fmla="*/ 0 h 235"/>
              <a:gd name="T23" fmla="*/ 124 w 124"/>
              <a:gd name="T24" fmla="*/ 235 h 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6" name="Freeform 12"/>
          <p:cNvSpPr>
            <a:spLocks noChangeArrowheads="1"/>
          </p:cNvSpPr>
          <p:nvPr/>
        </p:nvSpPr>
        <p:spPr bwMode="auto">
          <a:xfrm>
            <a:off x="7581900" y="1933575"/>
            <a:ext cx="1285875" cy="1181100"/>
          </a:xfrm>
          <a:custGeom>
            <a:avLst/>
            <a:gdLst>
              <a:gd name="T0" fmla="*/ 2147483647 w 121"/>
              <a:gd name="T1" fmla="*/ 2147483647 h 111"/>
              <a:gd name="T2" fmla="*/ 2147483647 w 121"/>
              <a:gd name="T3" fmla="*/ 2147483647 h 111"/>
              <a:gd name="T4" fmla="*/ 0 w 121"/>
              <a:gd name="T5" fmla="*/ 0 h 111"/>
              <a:gd name="T6" fmla="*/ 0 w 121"/>
              <a:gd name="T7" fmla="*/ 2147483647 h 111"/>
              <a:gd name="T8" fmla="*/ 2147483647 w 121"/>
              <a:gd name="T9" fmla="*/ 2147483647 h 111"/>
              <a:gd name="T10" fmla="*/ 0 60000 65536"/>
              <a:gd name="T11" fmla="*/ 0 60000 65536"/>
              <a:gd name="T12" fmla="*/ 0 60000 65536"/>
              <a:gd name="T13" fmla="*/ 0 60000 65536"/>
              <a:gd name="T14" fmla="*/ 0 60000 65536"/>
              <a:gd name="T15" fmla="*/ 0 w 121"/>
              <a:gd name="T16" fmla="*/ 0 h 111"/>
              <a:gd name="T17" fmla="*/ 121 w 121"/>
              <a:gd name="T18" fmla="*/ 111 h 111"/>
            </a:gdLst>
            <a:ahLst/>
            <a:cxnLst>
              <a:cxn ang="T10">
                <a:pos x="T0" y="T1"/>
              </a:cxn>
              <a:cxn ang="T11">
                <a:pos x="T2" y="T3"/>
              </a:cxn>
              <a:cxn ang="T12">
                <a:pos x="T4" y="T5"/>
              </a:cxn>
              <a:cxn ang="T13">
                <a:pos x="T6" y="T7"/>
              </a:cxn>
              <a:cxn ang="T14">
                <a:pos x="T8" y="T9"/>
              </a:cxn>
            </a:cxnLst>
            <a:rect l="T15" t="T16" r="T17" b="T18"/>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7" name="Freeform 13"/>
          <p:cNvSpPr>
            <a:spLocks noChangeArrowheads="1"/>
          </p:cNvSpPr>
          <p:nvPr/>
        </p:nvSpPr>
        <p:spPr bwMode="auto">
          <a:xfrm>
            <a:off x="7007225" y="2986088"/>
            <a:ext cx="1892300" cy="1585912"/>
          </a:xfrm>
          <a:custGeom>
            <a:avLst/>
            <a:gdLst>
              <a:gd name="T0" fmla="*/ 2147483647 w 178"/>
              <a:gd name="T1" fmla="*/ 1359456539 h 149"/>
              <a:gd name="T2" fmla="*/ 2147483647 w 178"/>
              <a:gd name="T3" fmla="*/ 2147483647 h 149"/>
              <a:gd name="T4" fmla="*/ 2147483647 w 178"/>
              <a:gd name="T5" fmla="*/ 2147483647 h 149"/>
              <a:gd name="T6" fmla="*/ 2147483647 w 178"/>
              <a:gd name="T7" fmla="*/ 2147483647 h 149"/>
              <a:gd name="T8" fmla="*/ 0 w 178"/>
              <a:gd name="T9" fmla="*/ 2147483647 h 149"/>
              <a:gd name="T10" fmla="*/ 2147483647 w 178"/>
              <a:gd name="T11" fmla="*/ 2147483647 h 149"/>
              <a:gd name="T12" fmla="*/ 2147483647 w 178"/>
              <a:gd name="T13" fmla="*/ 2147483647 h 149"/>
              <a:gd name="T14" fmla="*/ 2147483647 w 178"/>
              <a:gd name="T15" fmla="*/ 0 h 149"/>
              <a:gd name="T16" fmla="*/ 2147483647 w 178"/>
              <a:gd name="T17" fmla="*/ 1359456539 h 1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8"/>
              <a:gd name="T28" fmla="*/ 0 h 149"/>
              <a:gd name="T29" fmla="*/ 178 w 178"/>
              <a:gd name="T30" fmla="*/ 149 h 1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8" name="Freeform 14"/>
          <p:cNvSpPr>
            <a:spLocks noChangeArrowheads="1"/>
          </p:cNvSpPr>
          <p:nvPr/>
        </p:nvSpPr>
        <p:spPr bwMode="auto">
          <a:xfrm>
            <a:off x="10036175" y="2519363"/>
            <a:ext cx="1628775" cy="2052637"/>
          </a:xfrm>
          <a:custGeom>
            <a:avLst/>
            <a:gdLst>
              <a:gd name="T0" fmla="*/ 2147483647 w 153"/>
              <a:gd name="T1" fmla="*/ 2147483647 h 193"/>
              <a:gd name="T2" fmla="*/ 2147483647 w 153"/>
              <a:gd name="T3" fmla="*/ 2147483647 h 193"/>
              <a:gd name="T4" fmla="*/ 2147483647 w 153"/>
              <a:gd name="T5" fmla="*/ 2147483647 h 193"/>
              <a:gd name="T6" fmla="*/ 1699930112 w 153"/>
              <a:gd name="T7" fmla="*/ 2147483647 h 193"/>
              <a:gd name="T8" fmla="*/ 0 w 153"/>
              <a:gd name="T9" fmla="*/ 2147483647 h 193"/>
              <a:gd name="T10" fmla="*/ 2147483647 w 153"/>
              <a:gd name="T11" fmla="*/ 2147483647 h 193"/>
              <a:gd name="T12" fmla="*/ 2147483647 w 153"/>
              <a:gd name="T13" fmla="*/ 2147483647 h 193"/>
              <a:gd name="T14" fmla="*/ 2147483647 w 153"/>
              <a:gd name="T15" fmla="*/ 0 h 193"/>
              <a:gd name="T16" fmla="*/ 2147483647 w 153"/>
              <a:gd name="T17" fmla="*/ 2147483647 h 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93"/>
              <a:gd name="T29" fmla="*/ 153 w 153"/>
              <a:gd name="T30" fmla="*/ 193 h 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9" name="Freeform 15"/>
          <p:cNvSpPr>
            <a:spLocks noChangeArrowheads="1"/>
          </p:cNvSpPr>
          <p:nvPr/>
        </p:nvSpPr>
        <p:spPr bwMode="auto">
          <a:xfrm>
            <a:off x="9026525" y="1933575"/>
            <a:ext cx="1320800" cy="2593975"/>
          </a:xfrm>
          <a:custGeom>
            <a:avLst/>
            <a:gdLst>
              <a:gd name="T0" fmla="*/ 2147483647 w 124"/>
              <a:gd name="T1" fmla="*/ 2147483647 h 244"/>
              <a:gd name="T2" fmla="*/ 2147483647 w 124"/>
              <a:gd name="T3" fmla="*/ 2147483647 h 244"/>
              <a:gd name="T4" fmla="*/ 2147483647 w 124"/>
              <a:gd name="T5" fmla="*/ 0 h 244"/>
              <a:gd name="T6" fmla="*/ 0 w 124"/>
              <a:gd name="T7" fmla="*/ 2147483647 h 244"/>
              <a:gd name="T8" fmla="*/ 2147483647 w 124"/>
              <a:gd name="T9" fmla="*/ 2147483647 h 244"/>
              <a:gd name="T10" fmla="*/ 2147483647 w 124"/>
              <a:gd name="T11" fmla="*/ 2147483647 h 244"/>
              <a:gd name="T12" fmla="*/ 2147483647 w 124"/>
              <a:gd name="T13" fmla="*/ 2147483647 h 244"/>
              <a:gd name="T14" fmla="*/ 0 60000 65536"/>
              <a:gd name="T15" fmla="*/ 0 60000 65536"/>
              <a:gd name="T16" fmla="*/ 0 60000 65536"/>
              <a:gd name="T17" fmla="*/ 0 60000 65536"/>
              <a:gd name="T18" fmla="*/ 0 60000 65536"/>
              <a:gd name="T19" fmla="*/ 0 60000 65536"/>
              <a:gd name="T20" fmla="*/ 0 60000 65536"/>
              <a:gd name="T21" fmla="*/ 0 w 124"/>
              <a:gd name="T22" fmla="*/ 0 h 244"/>
              <a:gd name="T23" fmla="*/ 124 w 124"/>
              <a:gd name="T24" fmla="*/ 244 h 2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0" name="Freeform 16"/>
          <p:cNvSpPr>
            <a:spLocks noChangeArrowheads="1"/>
          </p:cNvSpPr>
          <p:nvPr/>
        </p:nvSpPr>
        <p:spPr bwMode="auto">
          <a:xfrm>
            <a:off x="10347325" y="1933575"/>
            <a:ext cx="1095375" cy="947738"/>
          </a:xfrm>
          <a:custGeom>
            <a:avLst/>
            <a:gdLst>
              <a:gd name="T0" fmla="*/ 2147483647 w 103"/>
              <a:gd name="T1" fmla="*/ 2147483647 h 89"/>
              <a:gd name="T2" fmla="*/ 2147483647 w 103"/>
              <a:gd name="T3" fmla="*/ 2147483647 h 89"/>
              <a:gd name="T4" fmla="*/ 0 w 103"/>
              <a:gd name="T5" fmla="*/ 0 h 89"/>
              <a:gd name="T6" fmla="*/ 0 w 103"/>
              <a:gd name="T7" fmla="*/ 2147483647 h 89"/>
              <a:gd name="T8" fmla="*/ 2147483647 w 103"/>
              <a:gd name="T9" fmla="*/ 2147483647 h 89"/>
              <a:gd name="T10" fmla="*/ 0 60000 65536"/>
              <a:gd name="T11" fmla="*/ 0 60000 65536"/>
              <a:gd name="T12" fmla="*/ 0 60000 65536"/>
              <a:gd name="T13" fmla="*/ 0 60000 65536"/>
              <a:gd name="T14" fmla="*/ 0 60000 65536"/>
              <a:gd name="T15" fmla="*/ 0 w 103"/>
              <a:gd name="T16" fmla="*/ 0 h 89"/>
              <a:gd name="T17" fmla="*/ 103 w 103"/>
              <a:gd name="T18" fmla="*/ 89 h 89"/>
            </a:gdLst>
            <a:ahLst/>
            <a:cxnLst>
              <a:cxn ang="T10">
                <a:pos x="T0" y="T1"/>
              </a:cxn>
              <a:cxn ang="T11">
                <a:pos x="T2" y="T3"/>
              </a:cxn>
              <a:cxn ang="T12">
                <a:pos x="T4" y="T5"/>
              </a:cxn>
              <a:cxn ang="T13">
                <a:pos x="T6" y="T7"/>
              </a:cxn>
              <a:cxn ang="T14">
                <a:pos x="T8" y="T9"/>
              </a:cxn>
            </a:cxnLst>
            <a:rect l="T15" t="T16" r="T17" b="T18"/>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1" name="TextBox 73"/>
          <p:cNvSpPr>
            <a:spLocks noChangeArrowheads="1"/>
          </p:cNvSpPr>
          <p:nvPr/>
        </p:nvSpPr>
        <p:spPr bwMode="auto">
          <a:xfrm>
            <a:off x="1162050" y="4899025"/>
            <a:ext cx="156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3F3F3F"/>
                </a:solidFill>
                <a:latin typeface="微软雅黑" pitchFamily="34" charset="-122"/>
                <a:ea typeface="微软雅黑" pitchFamily="34" charset="-122"/>
                <a:sym typeface="Arial" pitchFamily="34" charset="0"/>
              </a:rPr>
              <a:t>添加标题</a:t>
            </a:r>
          </a:p>
        </p:txBody>
      </p:sp>
      <p:sp>
        <p:nvSpPr>
          <p:cNvPr id="11282" name="TextBox 74"/>
          <p:cNvSpPr>
            <a:spLocks noChangeArrowheads="1"/>
          </p:cNvSpPr>
          <p:nvPr/>
        </p:nvSpPr>
        <p:spPr bwMode="auto">
          <a:xfrm>
            <a:off x="4029075" y="4899025"/>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3F3F3F"/>
                </a:solidFill>
                <a:latin typeface="微软雅黑" pitchFamily="34" charset="-122"/>
                <a:ea typeface="微软雅黑" pitchFamily="34" charset="-122"/>
                <a:sym typeface="Arial" pitchFamily="34" charset="0"/>
              </a:rPr>
              <a:t>添加标题</a:t>
            </a:r>
          </a:p>
        </p:txBody>
      </p:sp>
      <p:sp>
        <p:nvSpPr>
          <p:cNvPr id="11283" name="TextBox 75"/>
          <p:cNvSpPr>
            <a:spLocks noChangeArrowheads="1"/>
          </p:cNvSpPr>
          <p:nvPr/>
        </p:nvSpPr>
        <p:spPr bwMode="auto">
          <a:xfrm>
            <a:off x="6921500" y="4899025"/>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3F3F3F"/>
                </a:solidFill>
                <a:latin typeface="微软雅黑" pitchFamily="34" charset="-122"/>
                <a:ea typeface="微软雅黑" pitchFamily="34" charset="-122"/>
                <a:sym typeface="Arial" pitchFamily="34" charset="0"/>
              </a:rPr>
              <a:t>添加标题</a:t>
            </a:r>
          </a:p>
        </p:txBody>
      </p:sp>
      <p:sp>
        <p:nvSpPr>
          <p:cNvPr id="11284" name="TextBox 76"/>
          <p:cNvSpPr>
            <a:spLocks noChangeArrowheads="1"/>
          </p:cNvSpPr>
          <p:nvPr/>
        </p:nvSpPr>
        <p:spPr bwMode="auto">
          <a:xfrm>
            <a:off x="9599613" y="4899025"/>
            <a:ext cx="1570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3F3F3F"/>
                </a:solidFill>
                <a:latin typeface="微软雅黑" pitchFamily="34" charset="-122"/>
                <a:ea typeface="微软雅黑" pitchFamily="34" charset="-122"/>
                <a:sym typeface="Arial" pitchFamily="34" charset="0"/>
              </a:rPr>
              <a:t>添加标题</a:t>
            </a:r>
          </a:p>
        </p:txBody>
      </p:sp>
      <p:sp>
        <p:nvSpPr>
          <p:cNvPr id="11285" name="TextBox 77"/>
          <p:cNvSpPr>
            <a:spLocks noChangeArrowheads="1"/>
          </p:cNvSpPr>
          <p:nvPr/>
        </p:nvSpPr>
        <p:spPr bwMode="auto">
          <a:xfrm>
            <a:off x="755650" y="25034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35%</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86" name="TextBox 78"/>
          <p:cNvSpPr>
            <a:spLocks noChangeArrowheads="1"/>
          </p:cNvSpPr>
          <p:nvPr/>
        </p:nvSpPr>
        <p:spPr bwMode="auto">
          <a:xfrm>
            <a:off x="2022475" y="22066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13%</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87" name="TextBox 79"/>
          <p:cNvSpPr>
            <a:spLocks noChangeArrowheads="1"/>
          </p:cNvSpPr>
          <p:nvPr/>
        </p:nvSpPr>
        <p:spPr bwMode="auto">
          <a:xfrm>
            <a:off x="1943100" y="3897313"/>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52%</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88" name="TextBox 80"/>
          <p:cNvSpPr>
            <a:spLocks noChangeArrowheads="1"/>
          </p:cNvSpPr>
          <p:nvPr/>
        </p:nvSpPr>
        <p:spPr bwMode="auto">
          <a:xfrm>
            <a:off x="3349625"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46%</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89" name="TextBox 81"/>
          <p:cNvSpPr>
            <a:spLocks noChangeArrowheads="1"/>
          </p:cNvSpPr>
          <p:nvPr/>
        </p:nvSpPr>
        <p:spPr bwMode="auto">
          <a:xfrm>
            <a:off x="4929188" y="22875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18%</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0" name="TextBox 82"/>
          <p:cNvSpPr>
            <a:spLocks noChangeArrowheads="1"/>
          </p:cNvSpPr>
          <p:nvPr/>
        </p:nvSpPr>
        <p:spPr bwMode="auto">
          <a:xfrm>
            <a:off x="5068888"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36%</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1" name="TextBox 83"/>
          <p:cNvSpPr>
            <a:spLocks noChangeArrowheads="1"/>
          </p:cNvSpPr>
          <p:nvPr/>
        </p:nvSpPr>
        <p:spPr bwMode="auto">
          <a:xfrm>
            <a:off x="6238875"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42%</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2" name="TextBox 84"/>
          <p:cNvSpPr>
            <a:spLocks noChangeArrowheads="1"/>
          </p:cNvSpPr>
          <p:nvPr/>
        </p:nvSpPr>
        <p:spPr bwMode="auto">
          <a:xfrm>
            <a:off x="7818438" y="22875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18%</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3" name="TextBox 85"/>
          <p:cNvSpPr>
            <a:spLocks noChangeArrowheads="1"/>
          </p:cNvSpPr>
          <p:nvPr/>
        </p:nvSpPr>
        <p:spPr bwMode="auto">
          <a:xfrm>
            <a:off x="7959725"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40%</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4" name="TextBox 86"/>
          <p:cNvSpPr>
            <a:spLocks noChangeArrowheads="1"/>
          </p:cNvSpPr>
          <p:nvPr/>
        </p:nvSpPr>
        <p:spPr bwMode="auto">
          <a:xfrm>
            <a:off x="8996363"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46%</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5" name="TextBox 87"/>
          <p:cNvSpPr>
            <a:spLocks noChangeArrowheads="1"/>
          </p:cNvSpPr>
          <p:nvPr/>
        </p:nvSpPr>
        <p:spPr bwMode="auto">
          <a:xfrm>
            <a:off x="10447338" y="22193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12%</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6" name="TextBox 88"/>
          <p:cNvSpPr>
            <a:spLocks noChangeArrowheads="1"/>
          </p:cNvSpPr>
          <p:nvPr/>
        </p:nvSpPr>
        <p:spPr bwMode="auto">
          <a:xfrm>
            <a:off x="10795000"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方正中等线简体" pitchFamily="1" charset="-122"/>
                <a:ea typeface="方正中等线简体" pitchFamily="1" charset="-122"/>
                <a:sym typeface="方正中等线简体" pitchFamily="1" charset="-122"/>
              </a:rPr>
              <a:t>42%</a:t>
            </a:r>
            <a:endParaRPr lang="zh-CN" altLang="en-US" sz="2000">
              <a:solidFill>
                <a:schemeClr val="bg1"/>
              </a:solidFill>
              <a:latin typeface="方正中等线简体" pitchFamily="1" charset="-122"/>
              <a:ea typeface="方正中等线简体" pitchFamily="1" charset="-122"/>
              <a:sym typeface="方正中等线简体" pitchFamily="1" charset="-122"/>
            </a:endParaRPr>
          </a:p>
        </p:txBody>
      </p:sp>
      <p:sp>
        <p:nvSpPr>
          <p:cNvPr id="11297"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98"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F2F2F2"/>
                </a:solidFill>
                <a:latin typeface="方正美黑简体" pitchFamily="1" charset="-122"/>
                <a:ea typeface="微软雅黑" pitchFamily="34" charset="-122"/>
                <a:sym typeface="方正美黑简体" pitchFamily="1" charset="-122"/>
              </a:rPr>
              <a:t>相关理论前沿成果</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2292" name="组合 8"/>
          <p:cNvGrpSpPr>
            <a:grpSpLocks/>
          </p:cNvGrpSpPr>
          <p:nvPr/>
        </p:nvGrpSpPr>
        <p:grpSpPr bwMode="auto">
          <a:xfrm>
            <a:off x="1250950" y="209550"/>
            <a:ext cx="9690100" cy="1028700"/>
            <a:chOff x="0" y="0"/>
            <a:chExt cx="9690039" cy="1028700"/>
          </a:xfrm>
        </p:grpSpPr>
        <p:sp>
          <p:nvSpPr>
            <p:cNvPr id="1238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38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2293" name="Freeform 112"/>
          <p:cNvSpPr>
            <a:spLocks noChangeArrowheads="1"/>
          </p:cNvSpPr>
          <p:nvPr/>
        </p:nvSpPr>
        <p:spPr bwMode="auto">
          <a:xfrm>
            <a:off x="1466850" y="2324100"/>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598758691 w 41"/>
              <a:gd name="T15" fmla="*/ 2147483647 h 87"/>
              <a:gd name="T16" fmla="*/ 598758691 w 41"/>
              <a:gd name="T17" fmla="*/ 1394740696 h 87"/>
              <a:gd name="T18" fmla="*/ 898138037 w 41"/>
              <a:gd name="T19" fmla="*/ 1394740696 h 87"/>
              <a:gd name="T20" fmla="*/ 898138037 w 41"/>
              <a:gd name="T21" fmla="*/ 2147483647 h 87"/>
              <a:gd name="T22" fmla="*/ 898138037 w 41"/>
              <a:gd name="T23" fmla="*/ 2147483647 h 87"/>
              <a:gd name="T24" fmla="*/ 898138037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294" name="Oval 113"/>
          <p:cNvSpPr>
            <a:spLocks noChangeArrowheads="1"/>
          </p:cNvSpPr>
          <p:nvPr/>
        </p:nvSpPr>
        <p:spPr bwMode="auto">
          <a:xfrm>
            <a:off x="1585913"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5" name="Freeform 114"/>
          <p:cNvSpPr>
            <a:spLocks noChangeArrowheads="1"/>
          </p:cNvSpPr>
          <p:nvPr/>
        </p:nvSpPr>
        <p:spPr bwMode="auto">
          <a:xfrm>
            <a:off x="1944688" y="2324100"/>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399175791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296" name="Oval 115"/>
          <p:cNvSpPr>
            <a:spLocks noChangeArrowheads="1"/>
          </p:cNvSpPr>
          <p:nvPr/>
        </p:nvSpPr>
        <p:spPr bwMode="auto">
          <a:xfrm>
            <a:off x="207645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7" name="Freeform 116"/>
          <p:cNvSpPr>
            <a:spLocks noChangeArrowheads="1"/>
          </p:cNvSpPr>
          <p:nvPr/>
        </p:nvSpPr>
        <p:spPr bwMode="auto">
          <a:xfrm>
            <a:off x="2435225" y="2324100"/>
            <a:ext cx="407988" cy="868363"/>
          </a:xfrm>
          <a:custGeom>
            <a:avLst/>
            <a:gdLst>
              <a:gd name="T0" fmla="*/ 2147483647 w 41"/>
              <a:gd name="T1" fmla="*/ 99622197 h 87"/>
              <a:gd name="T2" fmla="*/ 1089228451 w 41"/>
              <a:gd name="T3" fmla="*/ 0 h 87"/>
              <a:gd name="T4" fmla="*/ 0 w 41"/>
              <a:gd name="T5" fmla="*/ 896619732 h 87"/>
              <a:gd name="T6" fmla="*/ 0 w 41"/>
              <a:gd name="T7" fmla="*/ 896619732 h 87"/>
              <a:gd name="T8" fmla="*/ 0 w 41"/>
              <a:gd name="T9" fmla="*/ 1095864125 h 87"/>
              <a:gd name="T10" fmla="*/ 0 w 41"/>
              <a:gd name="T11" fmla="*/ 2147483647 h 87"/>
              <a:gd name="T12" fmla="*/ 396086692 w 41"/>
              <a:gd name="T13" fmla="*/ 2147483647 h 87"/>
              <a:gd name="T14" fmla="*/ 693141759 w 41"/>
              <a:gd name="T15" fmla="*/ 2147483647 h 87"/>
              <a:gd name="T16" fmla="*/ 693141759 w 41"/>
              <a:gd name="T17" fmla="*/ 1394740696 h 87"/>
              <a:gd name="T18" fmla="*/ 990206778 w 41"/>
              <a:gd name="T19" fmla="*/ 1394740696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980423507 w 41"/>
              <a:gd name="T29" fmla="*/ 2147483647 h 87"/>
              <a:gd name="T30" fmla="*/ 1980423507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298" name="Oval 117"/>
          <p:cNvSpPr>
            <a:spLocks noChangeArrowheads="1"/>
          </p:cNvSpPr>
          <p:nvPr/>
        </p:nvSpPr>
        <p:spPr bwMode="auto">
          <a:xfrm>
            <a:off x="2563813" y="2152650"/>
            <a:ext cx="16033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299" name="Freeform 118"/>
          <p:cNvSpPr>
            <a:spLocks noChangeArrowheads="1"/>
          </p:cNvSpPr>
          <p:nvPr/>
        </p:nvSpPr>
        <p:spPr bwMode="auto">
          <a:xfrm>
            <a:off x="476250" y="2324100"/>
            <a:ext cx="411163" cy="868363"/>
          </a:xfrm>
          <a:custGeom>
            <a:avLst/>
            <a:gdLst>
              <a:gd name="T0" fmla="*/ 2147483647 w 41"/>
              <a:gd name="T1" fmla="*/ 99622197 h 87"/>
              <a:gd name="T2" fmla="*/ 1106249094 w 41"/>
              <a:gd name="T3" fmla="*/ 0 h 87"/>
              <a:gd name="T4" fmla="*/ 0 w 41"/>
              <a:gd name="T5" fmla="*/ 896619732 h 87"/>
              <a:gd name="T6" fmla="*/ 0 w 41"/>
              <a:gd name="T7" fmla="*/ 896619732 h 87"/>
              <a:gd name="T8" fmla="*/ 0 w 41"/>
              <a:gd name="T9" fmla="*/ 1095864125 h 87"/>
              <a:gd name="T10" fmla="*/ 0 w 41"/>
              <a:gd name="T11" fmla="*/ 2147483647 h 87"/>
              <a:gd name="T12" fmla="*/ 301703387 w 41"/>
              <a:gd name="T13" fmla="*/ 2147483647 h 87"/>
              <a:gd name="T14" fmla="*/ 703981255 w 41"/>
              <a:gd name="T15" fmla="*/ 2147483647 h 87"/>
              <a:gd name="T16" fmla="*/ 703981255 w 41"/>
              <a:gd name="T17" fmla="*/ 1394740696 h 87"/>
              <a:gd name="T18" fmla="*/ 1005684641 w 41"/>
              <a:gd name="T19" fmla="*/ 1394740696 h 87"/>
              <a:gd name="T20" fmla="*/ 1005684641 w 41"/>
              <a:gd name="T21" fmla="*/ 2147483647 h 87"/>
              <a:gd name="T22" fmla="*/ 1005684641 w 41"/>
              <a:gd name="T23" fmla="*/ 2147483647 h 87"/>
              <a:gd name="T24" fmla="*/ 1005684641 w 41"/>
              <a:gd name="T25" fmla="*/ 2147483647 h 87"/>
              <a:gd name="T26" fmla="*/ 1508516934 w 41"/>
              <a:gd name="T27" fmla="*/ 2147483647 h 87"/>
              <a:gd name="T28" fmla="*/ 1910794801 w 41"/>
              <a:gd name="T29" fmla="*/ 2147483647 h 87"/>
              <a:gd name="T30" fmla="*/ 1910794801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00" name="Oval 119"/>
          <p:cNvSpPr>
            <a:spLocks noChangeArrowheads="1"/>
          </p:cNvSpPr>
          <p:nvPr/>
        </p:nvSpPr>
        <p:spPr bwMode="auto">
          <a:xfrm>
            <a:off x="598488" y="2152650"/>
            <a:ext cx="16668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1" name="Freeform 120"/>
          <p:cNvSpPr>
            <a:spLocks noChangeArrowheads="1"/>
          </p:cNvSpPr>
          <p:nvPr/>
        </p:nvSpPr>
        <p:spPr bwMode="auto">
          <a:xfrm>
            <a:off x="965200" y="2324100"/>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02" name="Oval 121"/>
          <p:cNvSpPr>
            <a:spLocks noChangeArrowheads="1"/>
          </p:cNvSpPr>
          <p:nvPr/>
        </p:nvSpPr>
        <p:spPr bwMode="auto">
          <a:xfrm>
            <a:off x="1085850" y="2152650"/>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3" name="Freeform 122"/>
          <p:cNvSpPr>
            <a:spLocks noChangeArrowheads="1"/>
          </p:cNvSpPr>
          <p:nvPr/>
        </p:nvSpPr>
        <p:spPr bwMode="auto">
          <a:xfrm>
            <a:off x="3892550" y="2324100"/>
            <a:ext cx="407988" cy="868363"/>
          </a:xfrm>
          <a:custGeom>
            <a:avLst/>
            <a:gdLst>
              <a:gd name="T0" fmla="*/ 2147483647 w 41"/>
              <a:gd name="T1" fmla="*/ 99622197 h 87"/>
              <a:gd name="T2" fmla="*/ 1089228451 w 41"/>
              <a:gd name="T3" fmla="*/ 0 h 87"/>
              <a:gd name="T4" fmla="*/ 0 w 41"/>
              <a:gd name="T5" fmla="*/ 896619732 h 87"/>
              <a:gd name="T6" fmla="*/ 0 w 41"/>
              <a:gd name="T7" fmla="*/ 896619732 h 87"/>
              <a:gd name="T8" fmla="*/ 0 w 41"/>
              <a:gd name="T9" fmla="*/ 1095864125 h 87"/>
              <a:gd name="T10" fmla="*/ 0 w 41"/>
              <a:gd name="T11" fmla="*/ 2147483647 h 87"/>
              <a:gd name="T12" fmla="*/ 297065019 w 41"/>
              <a:gd name="T13" fmla="*/ 2147483647 h 87"/>
              <a:gd name="T14" fmla="*/ 693141759 w 41"/>
              <a:gd name="T15" fmla="*/ 2147483647 h 87"/>
              <a:gd name="T16" fmla="*/ 693141759 w 41"/>
              <a:gd name="T17" fmla="*/ 1394740696 h 87"/>
              <a:gd name="T18" fmla="*/ 990206778 w 41"/>
              <a:gd name="T19" fmla="*/ 1394740696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881401834 w 41"/>
              <a:gd name="T29" fmla="*/ 2147483647 h 87"/>
              <a:gd name="T30" fmla="*/ 1881401834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04" name="Oval 123"/>
          <p:cNvSpPr>
            <a:spLocks noChangeArrowheads="1"/>
          </p:cNvSpPr>
          <p:nvPr/>
        </p:nvSpPr>
        <p:spPr bwMode="auto">
          <a:xfrm>
            <a:off x="401161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5" name="Freeform 124"/>
          <p:cNvSpPr>
            <a:spLocks noChangeArrowheads="1"/>
          </p:cNvSpPr>
          <p:nvPr/>
        </p:nvSpPr>
        <p:spPr bwMode="auto">
          <a:xfrm>
            <a:off x="4381500" y="2324100"/>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06" name="Oval 125"/>
          <p:cNvSpPr>
            <a:spLocks noChangeArrowheads="1"/>
          </p:cNvSpPr>
          <p:nvPr/>
        </p:nvSpPr>
        <p:spPr bwMode="auto">
          <a:xfrm>
            <a:off x="450056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7" name="Freeform 126"/>
          <p:cNvSpPr>
            <a:spLocks noChangeArrowheads="1"/>
          </p:cNvSpPr>
          <p:nvPr/>
        </p:nvSpPr>
        <p:spPr bwMode="auto">
          <a:xfrm>
            <a:off x="4870450" y="2324100"/>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898138037 w 41"/>
              <a:gd name="T19" fmla="*/ 1394740696 h 87"/>
              <a:gd name="T20" fmla="*/ 898138037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08" name="Oval 127"/>
          <p:cNvSpPr>
            <a:spLocks noChangeArrowheads="1"/>
          </p:cNvSpPr>
          <p:nvPr/>
        </p:nvSpPr>
        <p:spPr bwMode="auto">
          <a:xfrm>
            <a:off x="499110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09" name="Freeform 128"/>
          <p:cNvSpPr>
            <a:spLocks noChangeArrowheads="1"/>
          </p:cNvSpPr>
          <p:nvPr/>
        </p:nvSpPr>
        <p:spPr bwMode="auto">
          <a:xfrm>
            <a:off x="2913063" y="2324100"/>
            <a:ext cx="411162" cy="868363"/>
          </a:xfrm>
          <a:custGeom>
            <a:avLst/>
            <a:gdLst>
              <a:gd name="T0" fmla="*/ 2147483647 w 41"/>
              <a:gd name="T1" fmla="*/ 99622197 h 87"/>
              <a:gd name="T2" fmla="*/ 1005672167 w 41"/>
              <a:gd name="T3" fmla="*/ 0 h 87"/>
              <a:gd name="T4" fmla="*/ 0 w 41"/>
              <a:gd name="T5" fmla="*/ 896619732 h 87"/>
              <a:gd name="T6" fmla="*/ 0 w 41"/>
              <a:gd name="T7" fmla="*/ 896619732 h 87"/>
              <a:gd name="T8" fmla="*/ 0 w 41"/>
              <a:gd name="T9" fmla="*/ 1095864125 h 87"/>
              <a:gd name="T10" fmla="*/ 0 w 41"/>
              <a:gd name="T11" fmla="*/ 2147483647 h 87"/>
              <a:gd name="T12" fmla="*/ 301702653 w 41"/>
              <a:gd name="T13" fmla="*/ 2147483647 h 87"/>
              <a:gd name="T14" fmla="*/ 603405306 w 41"/>
              <a:gd name="T15" fmla="*/ 2147483647 h 87"/>
              <a:gd name="T16" fmla="*/ 603405306 w 41"/>
              <a:gd name="T17" fmla="*/ 1394740696 h 87"/>
              <a:gd name="T18" fmla="*/ 905107959 w 41"/>
              <a:gd name="T19" fmla="*/ 1394740696 h 87"/>
              <a:gd name="T20" fmla="*/ 905107959 w 41"/>
              <a:gd name="T21" fmla="*/ 2147483647 h 87"/>
              <a:gd name="T22" fmla="*/ 905107959 w 41"/>
              <a:gd name="T23" fmla="*/ 2147483647 h 87"/>
              <a:gd name="T24" fmla="*/ 905107959 w 41"/>
              <a:gd name="T25" fmla="*/ 2147483647 h 87"/>
              <a:gd name="T26" fmla="*/ 1407949056 w 41"/>
              <a:gd name="T27" fmla="*/ 2147483647 h 87"/>
              <a:gd name="T28" fmla="*/ 1910780126 w 41"/>
              <a:gd name="T29" fmla="*/ 2147483647 h 87"/>
              <a:gd name="T30" fmla="*/ 1910780126 w 41"/>
              <a:gd name="T31" fmla="*/ 2147483647 h 87"/>
              <a:gd name="T32" fmla="*/ 2111918570 w 41"/>
              <a:gd name="T33" fmla="*/ 2147483647 h 87"/>
              <a:gd name="T34" fmla="*/ 211191857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0" name="Oval 129"/>
          <p:cNvSpPr>
            <a:spLocks noChangeArrowheads="1"/>
          </p:cNvSpPr>
          <p:nvPr/>
        </p:nvSpPr>
        <p:spPr bwMode="auto">
          <a:xfrm>
            <a:off x="303530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11" name="Freeform 130"/>
          <p:cNvSpPr>
            <a:spLocks noChangeArrowheads="1"/>
          </p:cNvSpPr>
          <p:nvPr/>
        </p:nvSpPr>
        <p:spPr bwMode="auto">
          <a:xfrm>
            <a:off x="3394075" y="2324100"/>
            <a:ext cx="407988" cy="868363"/>
          </a:xfrm>
          <a:custGeom>
            <a:avLst/>
            <a:gdLst>
              <a:gd name="T0" fmla="*/ 2147483647 w 41"/>
              <a:gd name="T1" fmla="*/ 99622197 h 87"/>
              <a:gd name="T2" fmla="*/ 1089228451 w 41"/>
              <a:gd name="T3" fmla="*/ 0 h 87"/>
              <a:gd name="T4" fmla="*/ 0 w 41"/>
              <a:gd name="T5" fmla="*/ 896619732 h 87"/>
              <a:gd name="T6" fmla="*/ 0 w 41"/>
              <a:gd name="T7" fmla="*/ 896619732 h 87"/>
              <a:gd name="T8" fmla="*/ 0 w 41"/>
              <a:gd name="T9" fmla="*/ 1095864125 h 87"/>
              <a:gd name="T10" fmla="*/ 0 w 41"/>
              <a:gd name="T11" fmla="*/ 2147483647 h 87"/>
              <a:gd name="T12" fmla="*/ 396086692 w 41"/>
              <a:gd name="T13" fmla="*/ 2147483647 h 87"/>
              <a:gd name="T14" fmla="*/ 693141759 w 41"/>
              <a:gd name="T15" fmla="*/ 2147483647 h 87"/>
              <a:gd name="T16" fmla="*/ 693141759 w 41"/>
              <a:gd name="T17" fmla="*/ 1394740696 h 87"/>
              <a:gd name="T18" fmla="*/ 990206778 w 41"/>
              <a:gd name="T19" fmla="*/ 1394740696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980423507 w 41"/>
              <a:gd name="T29" fmla="*/ 2147483647 h 87"/>
              <a:gd name="T30" fmla="*/ 1980423507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2" name="Oval 131"/>
          <p:cNvSpPr>
            <a:spLocks noChangeArrowheads="1"/>
          </p:cNvSpPr>
          <p:nvPr/>
        </p:nvSpPr>
        <p:spPr bwMode="auto">
          <a:xfrm>
            <a:off x="3521075" y="2152650"/>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13" name="Freeform 132"/>
          <p:cNvSpPr>
            <a:spLocks noChangeArrowheads="1"/>
          </p:cNvSpPr>
          <p:nvPr/>
        </p:nvSpPr>
        <p:spPr bwMode="auto">
          <a:xfrm>
            <a:off x="6327775" y="2324100"/>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598758691 w 41"/>
              <a:gd name="T15" fmla="*/ 2147483647 h 87"/>
              <a:gd name="T16" fmla="*/ 598758691 w 41"/>
              <a:gd name="T17" fmla="*/ 1394740696 h 87"/>
              <a:gd name="T18" fmla="*/ 898138037 w 41"/>
              <a:gd name="T19" fmla="*/ 1394740696 h 87"/>
              <a:gd name="T20" fmla="*/ 898138037 w 41"/>
              <a:gd name="T21" fmla="*/ 2147483647 h 87"/>
              <a:gd name="T22" fmla="*/ 898138037 w 41"/>
              <a:gd name="T23" fmla="*/ 2147483647 h 87"/>
              <a:gd name="T24" fmla="*/ 898138037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4" name="Oval 133"/>
          <p:cNvSpPr>
            <a:spLocks noChangeArrowheads="1"/>
          </p:cNvSpPr>
          <p:nvPr/>
        </p:nvSpPr>
        <p:spPr bwMode="auto">
          <a:xfrm>
            <a:off x="6448425" y="2152650"/>
            <a:ext cx="160338"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15" name="Freeform 134"/>
          <p:cNvSpPr>
            <a:spLocks noChangeArrowheads="1"/>
          </p:cNvSpPr>
          <p:nvPr/>
        </p:nvSpPr>
        <p:spPr bwMode="auto">
          <a:xfrm>
            <a:off x="6808788" y="2324100"/>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399175791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6" name="Oval 135"/>
          <p:cNvSpPr>
            <a:spLocks noChangeArrowheads="1"/>
          </p:cNvSpPr>
          <p:nvPr/>
        </p:nvSpPr>
        <p:spPr bwMode="auto">
          <a:xfrm>
            <a:off x="6937375" y="2152650"/>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17" name="Freeform 136"/>
          <p:cNvSpPr>
            <a:spLocks noChangeArrowheads="1"/>
          </p:cNvSpPr>
          <p:nvPr/>
        </p:nvSpPr>
        <p:spPr bwMode="auto">
          <a:xfrm>
            <a:off x="7296150" y="2324100"/>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399175791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8" name="Oval 137"/>
          <p:cNvSpPr>
            <a:spLocks noChangeArrowheads="1"/>
          </p:cNvSpPr>
          <p:nvPr/>
        </p:nvSpPr>
        <p:spPr bwMode="auto">
          <a:xfrm>
            <a:off x="7427913"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19" name="Freeform 138"/>
          <p:cNvSpPr>
            <a:spLocks noChangeArrowheads="1"/>
          </p:cNvSpPr>
          <p:nvPr/>
        </p:nvSpPr>
        <p:spPr bwMode="auto">
          <a:xfrm>
            <a:off x="5340350" y="2324100"/>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20" name="Oval 139"/>
          <p:cNvSpPr>
            <a:spLocks noChangeArrowheads="1"/>
          </p:cNvSpPr>
          <p:nvPr/>
        </p:nvSpPr>
        <p:spPr bwMode="auto">
          <a:xfrm>
            <a:off x="545941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21" name="Freeform 140"/>
          <p:cNvSpPr>
            <a:spLocks noChangeArrowheads="1"/>
          </p:cNvSpPr>
          <p:nvPr/>
        </p:nvSpPr>
        <p:spPr bwMode="auto">
          <a:xfrm>
            <a:off x="5829300" y="2324100"/>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22" name="Oval 141"/>
          <p:cNvSpPr>
            <a:spLocks noChangeArrowheads="1"/>
          </p:cNvSpPr>
          <p:nvPr/>
        </p:nvSpPr>
        <p:spPr bwMode="auto">
          <a:xfrm>
            <a:off x="5949950" y="2152650"/>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23" name="Freeform 142"/>
          <p:cNvSpPr>
            <a:spLocks noChangeArrowheads="1"/>
          </p:cNvSpPr>
          <p:nvPr/>
        </p:nvSpPr>
        <p:spPr bwMode="auto">
          <a:xfrm>
            <a:off x="1466850" y="3463925"/>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598758691 w 41"/>
              <a:gd name="T15" fmla="*/ 2147483647 h 87"/>
              <a:gd name="T16" fmla="*/ 598758691 w 41"/>
              <a:gd name="T17" fmla="*/ 1394740696 h 87"/>
              <a:gd name="T18" fmla="*/ 898138037 w 41"/>
              <a:gd name="T19" fmla="*/ 1394740696 h 87"/>
              <a:gd name="T20" fmla="*/ 898138037 w 41"/>
              <a:gd name="T21" fmla="*/ 2147483647 h 87"/>
              <a:gd name="T22" fmla="*/ 898138037 w 41"/>
              <a:gd name="T23" fmla="*/ 2147483647 h 87"/>
              <a:gd name="T24" fmla="*/ 898138037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24" name="Oval 143"/>
          <p:cNvSpPr>
            <a:spLocks noChangeArrowheads="1"/>
          </p:cNvSpPr>
          <p:nvPr/>
        </p:nvSpPr>
        <p:spPr bwMode="auto">
          <a:xfrm>
            <a:off x="1585913" y="3294063"/>
            <a:ext cx="158750"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25" name="Freeform 144"/>
          <p:cNvSpPr>
            <a:spLocks noChangeArrowheads="1"/>
          </p:cNvSpPr>
          <p:nvPr/>
        </p:nvSpPr>
        <p:spPr bwMode="auto">
          <a:xfrm>
            <a:off x="1944688" y="3463925"/>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399175791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26" name="Oval 145"/>
          <p:cNvSpPr>
            <a:spLocks noChangeArrowheads="1"/>
          </p:cNvSpPr>
          <p:nvPr/>
        </p:nvSpPr>
        <p:spPr bwMode="auto">
          <a:xfrm>
            <a:off x="2076450" y="3294063"/>
            <a:ext cx="158750"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27" name="Freeform 146"/>
          <p:cNvSpPr>
            <a:spLocks noChangeArrowheads="1"/>
          </p:cNvSpPr>
          <p:nvPr/>
        </p:nvSpPr>
        <p:spPr bwMode="auto">
          <a:xfrm>
            <a:off x="2435225" y="3463925"/>
            <a:ext cx="407988" cy="868363"/>
          </a:xfrm>
          <a:custGeom>
            <a:avLst/>
            <a:gdLst>
              <a:gd name="T0" fmla="*/ 2147483647 w 41"/>
              <a:gd name="T1" fmla="*/ 99622197 h 87"/>
              <a:gd name="T2" fmla="*/ 1089228451 w 41"/>
              <a:gd name="T3" fmla="*/ 0 h 87"/>
              <a:gd name="T4" fmla="*/ 0 w 41"/>
              <a:gd name="T5" fmla="*/ 896619732 h 87"/>
              <a:gd name="T6" fmla="*/ 0 w 41"/>
              <a:gd name="T7" fmla="*/ 896619732 h 87"/>
              <a:gd name="T8" fmla="*/ 0 w 41"/>
              <a:gd name="T9" fmla="*/ 1095864125 h 87"/>
              <a:gd name="T10" fmla="*/ 0 w 41"/>
              <a:gd name="T11" fmla="*/ 2147483647 h 87"/>
              <a:gd name="T12" fmla="*/ 396086692 w 41"/>
              <a:gd name="T13" fmla="*/ 2147483647 h 87"/>
              <a:gd name="T14" fmla="*/ 693141759 w 41"/>
              <a:gd name="T15" fmla="*/ 2147483647 h 87"/>
              <a:gd name="T16" fmla="*/ 693141759 w 41"/>
              <a:gd name="T17" fmla="*/ 1394740696 h 87"/>
              <a:gd name="T18" fmla="*/ 990206778 w 41"/>
              <a:gd name="T19" fmla="*/ 1394740696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980423507 w 41"/>
              <a:gd name="T29" fmla="*/ 2147483647 h 87"/>
              <a:gd name="T30" fmla="*/ 1980423507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28" name="Oval 147"/>
          <p:cNvSpPr>
            <a:spLocks noChangeArrowheads="1"/>
          </p:cNvSpPr>
          <p:nvPr/>
        </p:nvSpPr>
        <p:spPr bwMode="auto">
          <a:xfrm>
            <a:off x="2563813" y="3294063"/>
            <a:ext cx="160337"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29" name="Freeform 148"/>
          <p:cNvSpPr>
            <a:spLocks noChangeArrowheads="1"/>
          </p:cNvSpPr>
          <p:nvPr/>
        </p:nvSpPr>
        <p:spPr bwMode="auto">
          <a:xfrm>
            <a:off x="476250" y="3463925"/>
            <a:ext cx="411163" cy="868363"/>
          </a:xfrm>
          <a:custGeom>
            <a:avLst/>
            <a:gdLst>
              <a:gd name="T0" fmla="*/ 2147483647 w 41"/>
              <a:gd name="T1" fmla="*/ 99622197 h 87"/>
              <a:gd name="T2" fmla="*/ 1106249094 w 41"/>
              <a:gd name="T3" fmla="*/ 0 h 87"/>
              <a:gd name="T4" fmla="*/ 0 w 41"/>
              <a:gd name="T5" fmla="*/ 896619732 h 87"/>
              <a:gd name="T6" fmla="*/ 0 w 41"/>
              <a:gd name="T7" fmla="*/ 896619732 h 87"/>
              <a:gd name="T8" fmla="*/ 0 w 41"/>
              <a:gd name="T9" fmla="*/ 1095864125 h 87"/>
              <a:gd name="T10" fmla="*/ 0 w 41"/>
              <a:gd name="T11" fmla="*/ 2147483647 h 87"/>
              <a:gd name="T12" fmla="*/ 301703387 w 41"/>
              <a:gd name="T13" fmla="*/ 2147483647 h 87"/>
              <a:gd name="T14" fmla="*/ 703981255 w 41"/>
              <a:gd name="T15" fmla="*/ 2147483647 h 87"/>
              <a:gd name="T16" fmla="*/ 703981255 w 41"/>
              <a:gd name="T17" fmla="*/ 1394740696 h 87"/>
              <a:gd name="T18" fmla="*/ 1005684641 w 41"/>
              <a:gd name="T19" fmla="*/ 1394740696 h 87"/>
              <a:gd name="T20" fmla="*/ 1005684641 w 41"/>
              <a:gd name="T21" fmla="*/ 2147483647 h 87"/>
              <a:gd name="T22" fmla="*/ 1005684641 w 41"/>
              <a:gd name="T23" fmla="*/ 2147483647 h 87"/>
              <a:gd name="T24" fmla="*/ 1005684641 w 41"/>
              <a:gd name="T25" fmla="*/ 2147483647 h 87"/>
              <a:gd name="T26" fmla="*/ 1508516934 w 41"/>
              <a:gd name="T27" fmla="*/ 2147483647 h 87"/>
              <a:gd name="T28" fmla="*/ 1910794801 w 41"/>
              <a:gd name="T29" fmla="*/ 2147483647 h 87"/>
              <a:gd name="T30" fmla="*/ 1910794801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30" name="Oval 149"/>
          <p:cNvSpPr>
            <a:spLocks noChangeArrowheads="1"/>
          </p:cNvSpPr>
          <p:nvPr/>
        </p:nvSpPr>
        <p:spPr bwMode="auto">
          <a:xfrm>
            <a:off x="598488" y="3294063"/>
            <a:ext cx="166687"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31" name="Freeform 150"/>
          <p:cNvSpPr>
            <a:spLocks noChangeArrowheads="1"/>
          </p:cNvSpPr>
          <p:nvPr/>
        </p:nvSpPr>
        <p:spPr bwMode="auto">
          <a:xfrm>
            <a:off x="965200" y="3463925"/>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32" name="Oval 151"/>
          <p:cNvSpPr>
            <a:spLocks noChangeArrowheads="1"/>
          </p:cNvSpPr>
          <p:nvPr/>
        </p:nvSpPr>
        <p:spPr bwMode="auto">
          <a:xfrm>
            <a:off x="1085850" y="3294063"/>
            <a:ext cx="169863"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33" name="Freeform 152"/>
          <p:cNvSpPr>
            <a:spLocks noChangeArrowheads="1"/>
          </p:cNvSpPr>
          <p:nvPr/>
        </p:nvSpPr>
        <p:spPr bwMode="auto">
          <a:xfrm>
            <a:off x="3892550" y="3463925"/>
            <a:ext cx="407988" cy="868363"/>
          </a:xfrm>
          <a:custGeom>
            <a:avLst/>
            <a:gdLst>
              <a:gd name="T0" fmla="*/ 2147483647 w 41"/>
              <a:gd name="T1" fmla="*/ 99622197 h 87"/>
              <a:gd name="T2" fmla="*/ 1089228451 w 41"/>
              <a:gd name="T3" fmla="*/ 0 h 87"/>
              <a:gd name="T4" fmla="*/ 0 w 41"/>
              <a:gd name="T5" fmla="*/ 896619732 h 87"/>
              <a:gd name="T6" fmla="*/ 0 w 41"/>
              <a:gd name="T7" fmla="*/ 896619732 h 87"/>
              <a:gd name="T8" fmla="*/ 0 w 41"/>
              <a:gd name="T9" fmla="*/ 1095864125 h 87"/>
              <a:gd name="T10" fmla="*/ 0 w 41"/>
              <a:gd name="T11" fmla="*/ 2147483647 h 87"/>
              <a:gd name="T12" fmla="*/ 297065019 w 41"/>
              <a:gd name="T13" fmla="*/ 2147483647 h 87"/>
              <a:gd name="T14" fmla="*/ 693141759 w 41"/>
              <a:gd name="T15" fmla="*/ 2147483647 h 87"/>
              <a:gd name="T16" fmla="*/ 693141759 w 41"/>
              <a:gd name="T17" fmla="*/ 1394740696 h 87"/>
              <a:gd name="T18" fmla="*/ 990206778 w 41"/>
              <a:gd name="T19" fmla="*/ 1394740696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881401834 w 41"/>
              <a:gd name="T29" fmla="*/ 2147483647 h 87"/>
              <a:gd name="T30" fmla="*/ 1881401834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34" name="Oval 153"/>
          <p:cNvSpPr>
            <a:spLocks noChangeArrowheads="1"/>
          </p:cNvSpPr>
          <p:nvPr/>
        </p:nvSpPr>
        <p:spPr bwMode="auto">
          <a:xfrm>
            <a:off x="401161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35" name="Freeform 154"/>
          <p:cNvSpPr>
            <a:spLocks noChangeArrowheads="1"/>
          </p:cNvSpPr>
          <p:nvPr/>
        </p:nvSpPr>
        <p:spPr bwMode="auto">
          <a:xfrm>
            <a:off x="4381500" y="3463925"/>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36" name="Oval 155"/>
          <p:cNvSpPr>
            <a:spLocks noChangeArrowheads="1"/>
          </p:cNvSpPr>
          <p:nvPr/>
        </p:nvSpPr>
        <p:spPr bwMode="auto">
          <a:xfrm>
            <a:off x="450056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37" name="Freeform 156"/>
          <p:cNvSpPr>
            <a:spLocks noChangeArrowheads="1"/>
          </p:cNvSpPr>
          <p:nvPr/>
        </p:nvSpPr>
        <p:spPr bwMode="auto">
          <a:xfrm>
            <a:off x="4870450" y="3463925"/>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898138037 w 41"/>
              <a:gd name="T19" fmla="*/ 1394740696 h 87"/>
              <a:gd name="T20" fmla="*/ 898138037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38" name="Oval 157"/>
          <p:cNvSpPr>
            <a:spLocks noChangeArrowheads="1"/>
          </p:cNvSpPr>
          <p:nvPr/>
        </p:nvSpPr>
        <p:spPr bwMode="auto">
          <a:xfrm>
            <a:off x="4991100"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39" name="Freeform 158"/>
          <p:cNvSpPr>
            <a:spLocks noChangeArrowheads="1"/>
          </p:cNvSpPr>
          <p:nvPr/>
        </p:nvSpPr>
        <p:spPr bwMode="auto">
          <a:xfrm>
            <a:off x="2913063" y="3463925"/>
            <a:ext cx="411162" cy="868363"/>
          </a:xfrm>
          <a:custGeom>
            <a:avLst/>
            <a:gdLst>
              <a:gd name="T0" fmla="*/ 2147483647 w 41"/>
              <a:gd name="T1" fmla="*/ 99622197 h 87"/>
              <a:gd name="T2" fmla="*/ 1005672167 w 41"/>
              <a:gd name="T3" fmla="*/ 0 h 87"/>
              <a:gd name="T4" fmla="*/ 0 w 41"/>
              <a:gd name="T5" fmla="*/ 896619732 h 87"/>
              <a:gd name="T6" fmla="*/ 0 w 41"/>
              <a:gd name="T7" fmla="*/ 896619732 h 87"/>
              <a:gd name="T8" fmla="*/ 0 w 41"/>
              <a:gd name="T9" fmla="*/ 1095864125 h 87"/>
              <a:gd name="T10" fmla="*/ 0 w 41"/>
              <a:gd name="T11" fmla="*/ 2147483647 h 87"/>
              <a:gd name="T12" fmla="*/ 301702653 w 41"/>
              <a:gd name="T13" fmla="*/ 2147483647 h 87"/>
              <a:gd name="T14" fmla="*/ 603405306 w 41"/>
              <a:gd name="T15" fmla="*/ 2147483647 h 87"/>
              <a:gd name="T16" fmla="*/ 603405306 w 41"/>
              <a:gd name="T17" fmla="*/ 1394740696 h 87"/>
              <a:gd name="T18" fmla="*/ 905107959 w 41"/>
              <a:gd name="T19" fmla="*/ 1394740696 h 87"/>
              <a:gd name="T20" fmla="*/ 905107959 w 41"/>
              <a:gd name="T21" fmla="*/ 2147483647 h 87"/>
              <a:gd name="T22" fmla="*/ 905107959 w 41"/>
              <a:gd name="T23" fmla="*/ 2147483647 h 87"/>
              <a:gd name="T24" fmla="*/ 905107959 w 41"/>
              <a:gd name="T25" fmla="*/ 2147483647 h 87"/>
              <a:gd name="T26" fmla="*/ 1407949056 w 41"/>
              <a:gd name="T27" fmla="*/ 2147483647 h 87"/>
              <a:gd name="T28" fmla="*/ 1910780126 w 41"/>
              <a:gd name="T29" fmla="*/ 2147483647 h 87"/>
              <a:gd name="T30" fmla="*/ 1910780126 w 41"/>
              <a:gd name="T31" fmla="*/ 2147483647 h 87"/>
              <a:gd name="T32" fmla="*/ 2111918570 w 41"/>
              <a:gd name="T33" fmla="*/ 2147483647 h 87"/>
              <a:gd name="T34" fmla="*/ 211191857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40" name="Oval 159"/>
          <p:cNvSpPr>
            <a:spLocks noChangeArrowheads="1"/>
          </p:cNvSpPr>
          <p:nvPr/>
        </p:nvSpPr>
        <p:spPr bwMode="auto">
          <a:xfrm>
            <a:off x="3035300"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41" name="Freeform 160"/>
          <p:cNvSpPr>
            <a:spLocks noChangeArrowheads="1"/>
          </p:cNvSpPr>
          <p:nvPr/>
        </p:nvSpPr>
        <p:spPr bwMode="auto">
          <a:xfrm>
            <a:off x="3394075" y="3463925"/>
            <a:ext cx="407988" cy="868363"/>
          </a:xfrm>
          <a:custGeom>
            <a:avLst/>
            <a:gdLst>
              <a:gd name="T0" fmla="*/ 2147483647 w 41"/>
              <a:gd name="T1" fmla="*/ 99622197 h 87"/>
              <a:gd name="T2" fmla="*/ 1089228451 w 41"/>
              <a:gd name="T3" fmla="*/ 0 h 87"/>
              <a:gd name="T4" fmla="*/ 0 w 41"/>
              <a:gd name="T5" fmla="*/ 896619732 h 87"/>
              <a:gd name="T6" fmla="*/ 0 w 41"/>
              <a:gd name="T7" fmla="*/ 896619732 h 87"/>
              <a:gd name="T8" fmla="*/ 0 w 41"/>
              <a:gd name="T9" fmla="*/ 1095864125 h 87"/>
              <a:gd name="T10" fmla="*/ 0 w 41"/>
              <a:gd name="T11" fmla="*/ 2147483647 h 87"/>
              <a:gd name="T12" fmla="*/ 396086692 w 41"/>
              <a:gd name="T13" fmla="*/ 2147483647 h 87"/>
              <a:gd name="T14" fmla="*/ 693141759 w 41"/>
              <a:gd name="T15" fmla="*/ 2147483647 h 87"/>
              <a:gd name="T16" fmla="*/ 693141759 w 41"/>
              <a:gd name="T17" fmla="*/ 1394740696 h 87"/>
              <a:gd name="T18" fmla="*/ 990206778 w 41"/>
              <a:gd name="T19" fmla="*/ 1394740696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980423507 w 41"/>
              <a:gd name="T29" fmla="*/ 2147483647 h 87"/>
              <a:gd name="T30" fmla="*/ 1980423507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42" name="Oval 161"/>
          <p:cNvSpPr>
            <a:spLocks noChangeArrowheads="1"/>
          </p:cNvSpPr>
          <p:nvPr/>
        </p:nvSpPr>
        <p:spPr bwMode="auto">
          <a:xfrm>
            <a:off x="3521075"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43" name="Freeform 162"/>
          <p:cNvSpPr>
            <a:spLocks noChangeArrowheads="1"/>
          </p:cNvSpPr>
          <p:nvPr/>
        </p:nvSpPr>
        <p:spPr bwMode="auto">
          <a:xfrm>
            <a:off x="6327775" y="3463925"/>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598758691 w 41"/>
              <a:gd name="T15" fmla="*/ 2147483647 h 87"/>
              <a:gd name="T16" fmla="*/ 598758691 w 41"/>
              <a:gd name="T17" fmla="*/ 1394740696 h 87"/>
              <a:gd name="T18" fmla="*/ 898138037 w 41"/>
              <a:gd name="T19" fmla="*/ 1394740696 h 87"/>
              <a:gd name="T20" fmla="*/ 898138037 w 41"/>
              <a:gd name="T21" fmla="*/ 2147483647 h 87"/>
              <a:gd name="T22" fmla="*/ 898138037 w 41"/>
              <a:gd name="T23" fmla="*/ 2147483647 h 87"/>
              <a:gd name="T24" fmla="*/ 898138037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44" name="Oval 163"/>
          <p:cNvSpPr>
            <a:spLocks noChangeArrowheads="1"/>
          </p:cNvSpPr>
          <p:nvPr/>
        </p:nvSpPr>
        <p:spPr bwMode="auto">
          <a:xfrm>
            <a:off x="6448425" y="3294063"/>
            <a:ext cx="160338"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45" name="Freeform 164"/>
          <p:cNvSpPr>
            <a:spLocks noChangeArrowheads="1"/>
          </p:cNvSpPr>
          <p:nvPr/>
        </p:nvSpPr>
        <p:spPr bwMode="auto">
          <a:xfrm>
            <a:off x="6808788" y="3463925"/>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399175791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46" name="Oval 165"/>
          <p:cNvSpPr>
            <a:spLocks noChangeArrowheads="1"/>
          </p:cNvSpPr>
          <p:nvPr/>
        </p:nvSpPr>
        <p:spPr bwMode="auto">
          <a:xfrm>
            <a:off x="6937375"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47" name="Freeform 166"/>
          <p:cNvSpPr>
            <a:spLocks noChangeArrowheads="1"/>
          </p:cNvSpPr>
          <p:nvPr/>
        </p:nvSpPr>
        <p:spPr bwMode="auto">
          <a:xfrm>
            <a:off x="7296150" y="3463925"/>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399175791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48" name="Oval 167"/>
          <p:cNvSpPr>
            <a:spLocks noChangeArrowheads="1"/>
          </p:cNvSpPr>
          <p:nvPr/>
        </p:nvSpPr>
        <p:spPr bwMode="auto">
          <a:xfrm>
            <a:off x="7427913"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49" name="Freeform 168"/>
          <p:cNvSpPr>
            <a:spLocks noChangeArrowheads="1"/>
          </p:cNvSpPr>
          <p:nvPr/>
        </p:nvSpPr>
        <p:spPr bwMode="auto">
          <a:xfrm>
            <a:off x="5340350" y="3463925"/>
            <a:ext cx="409575" cy="868363"/>
          </a:xfrm>
          <a:custGeom>
            <a:avLst/>
            <a:gdLst>
              <a:gd name="T0" fmla="*/ 2147483647 w 41"/>
              <a:gd name="T1" fmla="*/ 99622197 h 87"/>
              <a:gd name="T2" fmla="*/ 1097720938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50" name="Oval 169"/>
          <p:cNvSpPr>
            <a:spLocks noChangeArrowheads="1"/>
          </p:cNvSpPr>
          <p:nvPr/>
        </p:nvSpPr>
        <p:spPr bwMode="auto">
          <a:xfrm>
            <a:off x="545941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51" name="Freeform 170"/>
          <p:cNvSpPr>
            <a:spLocks noChangeArrowheads="1"/>
          </p:cNvSpPr>
          <p:nvPr/>
        </p:nvSpPr>
        <p:spPr bwMode="auto">
          <a:xfrm>
            <a:off x="5829300" y="3463925"/>
            <a:ext cx="409575" cy="868363"/>
          </a:xfrm>
          <a:custGeom>
            <a:avLst/>
            <a:gdLst>
              <a:gd name="T0" fmla="*/ 2147483647 w 41"/>
              <a:gd name="T1" fmla="*/ 99622197 h 87"/>
              <a:gd name="T2" fmla="*/ 997924493 w 41"/>
              <a:gd name="T3" fmla="*/ 0 h 87"/>
              <a:gd name="T4" fmla="*/ 0 w 41"/>
              <a:gd name="T5" fmla="*/ 896619732 h 87"/>
              <a:gd name="T6" fmla="*/ 0 w 41"/>
              <a:gd name="T7" fmla="*/ 896619732 h 87"/>
              <a:gd name="T8" fmla="*/ 0 w 41"/>
              <a:gd name="T9" fmla="*/ 1095864125 h 87"/>
              <a:gd name="T10" fmla="*/ 0 w 41"/>
              <a:gd name="T11" fmla="*/ 2147483647 h 87"/>
              <a:gd name="T12" fmla="*/ 299379346 w 41"/>
              <a:gd name="T13" fmla="*/ 2147483647 h 87"/>
              <a:gd name="T14" fmla="*/ 698545147 w 41"/>
              <a:gd name="T15" fmla="*/ 2147483647 h 87"/>
              <a:gd name="T16" fmla="*/ 698545147 w 41"/>
              <a:gd name="T17" fmla="*/ 1394740696 h 87"/>
              <a:gd name="T18" fmla="*/ 997924493 w 41"/>
              <a:gd name="T19" fmla="*/ 1394740696 h 87"/>
              <a:gd name="T20" fmla="*/ 997924493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40696 h 87"/>
              <a:gd name="T46" fmla="*/ 2147483647 w 41"/>
              <a:gd name="T47" fmla="*/ 1394740696 h 87"/>
              <a:gd name="T48" fmla="*/ 2147483647 w 41"/>
              <a:gd name="T49" fmla="*/ 2147483647 h 87"/>
              <a:gd name="T50" fmla="*/ 2147483647 w 41"/>
              <a:gd name="T51" fmla="*/ 2147483647 h 87"/>
              <a:gd name="T52" fmla="*/ 2147483647 w 41"/>
              <a:gd name="T53" fmla="*/ 2147483647 h 87"/>
              <a:gd name="T54" fmla="*/ 2147483647 w 41"/>
              <a:gd name="T55" fmla="*/ 1095864125 h 87"/>
              <a:gd name="T56" fmla="*/ 2147483647 w 41"/>
              <a:gd name="T57" fmla="*/ 896619732 h 87"/>
              <a:gd name="T58" fmla="*/ 2147483647 w 41"/>
              <a:gd name="T59" fmla="*/ 896619732 h 87"/>
              <a:gd name="T60" fmla="*/ 2147483647 w 41"/>
              <a:gd name="T61" fmla="*/ 99622197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52" name="Oval 171"/>
          <p:cNvSpPr>
            <a:spLocks noChangeArrowheads="1"/>
          </p:cNvSpPr>
          <p:nvPr/>
        </p:nvSpPr>
        <p:spPr bwMode="auto">
          <a:xfrm>
            <a:off x="5949950"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53" name="Freeform 172"/>
          <p:cNvSpPr>
            <a:spLocks noChangeArrowheads="1"/>
          </p:cNvSpPr>
          <p:nvPr/>
        </p:nvSpPr>
        <p:spPr bwMode="auto">
          <a:xfrm>
            <a:off x="1466850" y="4602163"/>
            <a:ext cx="409575" cy="868362"/>
          </a:xfrm>
          <a:custGeom>
            <a:avLst/>
            <a:gdLst>
              <a:gd name="T0" fmla="*/ 2147483647 w 41"/>
              <a:gd name="T1" fmla="*/ 0 h 87"/>
              <a:gd name="T2" fmla="*/ 997924493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598758691 w 41"/>
              <a:gd name="T15" fmla="*/ 2147483647 h 87"/>
              <a:gd name="T16" fmla="*/ 598758691 w 41"/>
              <a:gd name="T17" fmla="*/ 1394729108 h 87"/>
              <a:gd name="T18" fmla="*/ 898138037 w 41"/>
              <a:gd name="T19" fmla="*/ 1394729108 h 87"/>
              <a:gd name="T20" fmla="*/ 898138037 w 41"/>
              <a:gd name="T21" fmla="*/ 2147483647 h 87"/>
              <a:gd name="T22" fmla="*/ 898138037 w 41"/>
              <a:gd name="T23" fmla="*/ 2147483647 h 87"/>
              <a:gd name="T24" fmla="*/ 898138037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54" name="Oval 173"/>
          <p:cNvSpPr>
            <a:spLocks noChangeArrowheads="1"/>
          </p:cNvSpPr>
          <p:nvPr/>
        </p:nvSpPr>
        <p:spPr bwMode="auto">
          <a:xfrm>
            <a:off x="1585913"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55" name="Freeform 174"/>
          <p:cNvSpPr>
            <a:spLocks noChangeArrowheads="1"/>
          </p:cNvSpPr>
          <p:nvPr/>
        </p:nvSpPr>
        <p:spPr bwMode="auto">
          <a:xfrm>
            <a:off x="1944688" y="4602163"/>
            <a:ext cx="409575" cy="868362"/>
          </a:xfrm>
          <a:custGeom>
            <a:avLst/>
            <a:gdLst>
              <a:gd name="T0" fmla="*/ 2147483647 w 41"/>
              <a:gd name="T1" fmla="*/ 0 h 87"/>
              <a:gd name="T2" fmla="*/ 1097720938 w 41"/>
              <a:gd name="T3" fmla="*/ 0 h 87"/>
              <a:gd name="T4" fmla="*/ 0 w 41"/>
              <a:gd name="T5" fmla="*/ 896618699 h 87"/>
              <a:gd name="T6" fmla="*/ 0 w 41"/>
              <a:gd name="T7" fmla="*/ 896618699 h 87"/>
              <a:gd name="T8" fmla="*/ 0 w 41"/>
              <a:gd name="T9" fmla="*/ 1095862863 h 87"/>
              <a:gd name="T10" fmla="*/ 0 w 41"/>
              <a:gd name="T11" fmla="*/ 2147483647 h 87"/>
              <a:gd name="T12" fmla="*/ 399175791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56" name="Oval 175"/>
          <p:cNvSpPr>
            <a:spLocks noChangeArrowheads="1"/>
          </p:cNvSpPr>
          <p:nvPr/>
        </p:nvSpPr>
        <p:spPr bwMode="auto">
          <a:xfrm>
            <a:off x="207645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57" name="Freeform 176"/>
          <p:cNvSpPr>
            <a:spLocks noChangeArrowheads="1"/>
          </p:cNvSpPr>
          <p:nvPr/>
        </p:nvSpPr>
        <p:spPr bwMode="auto">
          <a:xfrm>
            <a:off x="2435225" y="4602163"/>
            <a:ext cx="407988" cy="868362"/>
          </a:xfrm>
          <a:custGeom>
            <a:avLst/>
            <a:gdLst>
              <a:gd name="T0" fmla="*/ 2147483647 w 41"/>
              <a:gd name="T1" fmla="*/ 0 h 87"/>
              <a:gd name="T2" fmla="*/ 1089228451 w 41"/>
              <a:gd name="T3" fmla="*/ 0 h 87"/>
              <a:gd name="T4" fmla="*/ 0 w 41"/>
              <a:gd name="T5" fmla="*/ 896618699 h 87"/>
              <a:gd name="T6" fmla="*/ 0 w 41"/>
              <a:gd name="T7" fmla="*/ 896618699 h 87"/>
              <a:gd name="T8" fmla="*/ 0 w 41"/>
              <a:gd name="T9" fmla="*/ 1095862863 h 87"/>
              <a:gd name="T10" fmla="*/ 0 w 41"/>
              <a:gd name="T11" fmla="*/ 2147483647 h 87"/>
              <a:gd name="T12" fmla="*/ 396086692 w 41"/>
              <a:gd name="T13" fmla="*/ 2147483647 h 87"/>
              <a:gd name="T14" fmla="*/ 693141759 w 41"/>
              <a:gd name="T15" fmla="*/ 2147483647 h 87"/>
              <a:gd name="T16" fmla="*/ 693141759 w 41"/>
              <a:gd name="T17" fmla="*/ 1394729108 h 87"/>
              <a:gd name="T18" fmla="*/ 990206778 w 41"/>
              <a:gd name="T19" fmla="*/ 1394729108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980423507 w 41"/>
              <a:gd name="T29" fmla="*/ 2147483647 h 87"/>
              <a:gd name="T30" fmla="*/ 1980423507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58" name="Oval 177"/>
          <p:cNvSpPr>
            <a:spLocks noChangeArrowheads="1"/>
          </p:cNvSpPr>
          <p:nvPr/>
        </p:nvSpPr>
        <p:spPr bwMode="auto">
          <a:xfrm>
            <a:off x="2563813" y="4422775"/>
            <a:ext cx="16033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59" name="Freeform 178"/>
          <p:cNvSpPr>
            <a:spLocks noChangeArrowheads="1"/>
          </p:cNvSpPr>
          <p:nvPr/>
        </p:nvSpPr>
        <p:spPr bwMode="auto">
          <a:xfrm>
            <a:off x="476250" y="4602163"/>
            <a:ext cx="411163" cy="868362"/>
          </a:xfrm>
          <a:custGeom>
            <a:avLst/>
            <a:gdLst>
              <a:gd name="T0" fmla="*/ 2147483647 w 41"/>
              <a:gd name="T1" fmla="*/ 0 h 87"/>
              <a:gd name="T2" fmla="*/ 1106249094 w 41"/>
              <a:gd name="T3" fmla="*/ 0 h 87"/>
              <a:gd name="T4" fmla="*/ 0 w 41"/>
              <a:gd name="T5" fmla="*/ 896618699 h 87"/>
              <a:gd name="T6" fmla="*/ 0 w 41"/>
              <a:gd name="T7" fmla="*/ 896618699 h 87"/>
              <a:gd name="T8" fmla="*/ 0 w 41"/>
              <a:gd name="T9" fmla="*/ 1095862863 h 87"/>
              <a:gd name="T10" fmla="*/ 0 w 41"/>
              <a:gd name="T11" fmla="*/ 2147483647 h 87"/>
              <a:gd name="T12" fmla="*/ 301703387 w 41"/>
              <a:gd name="T13" fmla="*/ 2147483647 h 87"/>
              <a:gd name="T14" fmla="*/ 703981255 w 41"/>
              <a:gd name="T15" fmla="*/ 2147483647 h 87"/>
              <a:gd name="T16" fmla="*/ 703981255 w 41"/>
              <a:gd name="T17" fmla="*/ 1394729108 h 87"/>
              <a:gd name="T18" fmla="*/ 1005684641 w 41"/>
              <a:gd name="T19" fmla="*/ 1394729108 h 87"/>
              <a:gd name="T20" fmla="*/ 1005684641 w 41"/>
              <a:gd name="T21" fmla="*/ 2147483647 h 87"/>
              <a:gd name="T22" fmla="*/ 1005684641 w 41"/>
              <a:gd name="T23" fmla="*/ 2147483647 h 87"/>
              <a:gd name="T24" fmla="*/ 1005684641 w 41"/>
              <a:gd name="T25" fmla="*/ 2147483647 h 87"/>
              <a:gd name="T26" fmla="*/ 1508516934 w 41"/>
              <a:gd name="T27" fmla="*/ 2147483647 h 87"/>
              <a:gd name="T28" fmla="*/ 1910794801 w 41"/>
              <a:gd name="T29" fmla="*/ 2147483647 h 87"/>
              <a:gd name="T30" fmla="*/ 1910794801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60" name="Oval 179"/>
          <p:cNvSpPr>
            <a:spLocks noChangeArrowheads="1"/>
          </p:cNvSpPr>
          <p:nvPr/>
        </p:nvSpPr>
        <p:spPr bwMode="auto">
          <a:xfrm>
            <a:off x="598488" y="4422775"/>
            <a:ext cx="16668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61" name="Freeform 180"/>
          <p:cNvSpPr>
            <a:spLocks noChangeArrowheads="1"/>
          </p:cNvSpPr>
          <p:nvPr/>
        </p:nvSpPr>
        <p:spPr bwMode="auto">
          <a:xfrm>
            <a:off x="965200" y="4602163"/>
            <a:ext cx="409575" cy="868362"/>
          </a:xfrm>
          <a:custGeom>
            <a:avLst/>
            <a:gdLst>
              <a:gd name="T0" fmla="*/ 2147483647 w 41"/>
              <a:gd name="T1" fmla="*/ 0 h 87"/>
              <a:gd name="T2" fmla="*/ 997924493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62" name="Oval 181"/>
          <p:cNvSpPr>
            <a:spLocks noChangeArrowheads="1"/>
          </p:cNvSpPr>
          <p:nvPr/>
        </p:nvSpPr>
        <p:spPr bwMode="auto">
          <a:xfrm>
            <a:off x="1085850" y="4422775"/>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63" name="Freeform 182"/>
          <p:cNvSpPr>
            <a:spLocks noChangeArrowheads="1"/>
          </p:cNvSpPr>
          <p:nvPr/>
        </p:nvSpPr>
        <p:spPr bwMode="auto">
          <a:xfrm>
            <a:off x="3892550" y="4602163"/>
            <a:ext cx="407988" cy="868362"/>
          </a:xfrm>
          <a:custGeom>
            <a:avLst/>
            <a:gdLst>
              <a:gd name="T0" fmla="*/ 2147483647 w 41"/>
              <a:gd name="T1" fmla="*/ 0 h 87"/>
              <a:gd name="T2" fmla="*/ 1089228451 w 41"/>
              <a:gd name="T3" fmla="*/ 0 h 87"/>
              <a:gd name="T4" fmla="*/ 0 w 41"/>
              <a:gd name="T5" fmla="*/ 896618699 h 87"/>
              <a:gd name="T6" fmla="*/ 0 w 41"/>
              <a:gd name="T7" fmla="*/ 896618699 h 87"/>
              <a:gd name="T8" fmla="*/ 0 w 41"/>
              <a:gd name="T9" fmla="*/ 1095862863 h 87"/>
              <a:gd name="T10" fmla="*/ 0 w 41"/>
              <a:gd name="T11" fmla="*/ 2147483647 h 87"/>
              <a:gd name="T12" fmla="*/ 297065019 w 41"/>
              <a:gd name="T13" fmla="*/ 2147483647 h 87"/>
              <a:gd name="T14" fmla="*/ 693141759 w 41"/>
              <a:gd name="T15" fmla="*/ 2147483647 h 87"/>
              <a:gd name="T16" fmla="*/ 693141759 w 41"/>
              <a:gd name="T17" fmla="*/ 1394729108 h 87"/>
              <a:gd name="T18" fmla="*/ 990206778 w 41"/>
              <a:gd name="T19" fmla="*/ 1394729108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881401834 w 41"/>
              <a:gd name="T29" fmla="*/ 2147483647 h 87"/>
              <a:gd name="T30" fmla="*/ 1881401834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64" name="Oval 183"/>
          <p:cNvSpPr>
            <a:spLocks noChangeArrowheads="1"/>
          </p:cNvSpPr>
          <p:nvPr/>
        </p:nvSpPr>
        <p:spPr bwMode="auto">
          <a:xfrm>
            <a:off x="401161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65" name="Freeform 184"/>
          <p:cNvSpPr>
            <a:spLocks noChangeArrowheads="1"/>
          </p:cNvSpPr>
          <p:nvPr/>
        </p:nvSpPr>
        <p:spPr bwMode="auto">
          <a:xfrm>
            <a:off x="4381500" y="4602163"/>
            <a:ext cx="409575" cy="868362"/>
          </a:xfrm>
          <a:custGeom>
            <a:avLst/>
            <a:gdLst>
              <a:gd name="T0" fmla="*/ 2147483647 w 41"/>
              <a:gd name="T1" fmla="*/ 0 h 87"/>
              <a:gd name="T2" fmla="*/ 997924493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66" name="Oval 185"/>
          <p:cNvSpPr>
            <a:spLocks noChangeArrowheads="1"/>
          </p:cNvSpPr>
          <p:nvPr/>
        </p:nvSpPr>
        <p:spPr bwMode="auto">
          <a:xfrm>
            <a:off x="450056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67" name="Freeform 186"/>
          <p:cNvSpPr>
            <a:spLocks noChangeArrowheads="1"/>
          </p:cNvSpPr>
          <p:nvPr/>
        </p:nvSpPr>
        <p:spPr bwMode="auto">
          <a:xfrm>
            <a:off x="4870450" y="4602163"/>
            <a:ext cx="409575" cy="868362"/>
          </a:xfrm>
          <a:custGeom>
            <a:avLst/>
            <a:gdLst>
              <a:gd name="T0" fmla="*/ 2147483647 w 41"/>
              <a:gd name="T1" fmla="*/ 0 h 87"/>
              <a:gd name="T2" fmla="*/ 997924493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698545147 w 41"/>
              <a:gd name="T15" fmla="*/ 2147483647 h 87"/>
              <a:gd name="T16" fmla="*/ 698545147 w 41"/>
              <a:gd name="T17" fmla="*/ 1394729108 h 87"/>
              <a:gd name="T18" fmla="*/ 898138037 w 41"/>
              <a:gd name="T19" fmla="*/ 1394729108 h 87"/>
              <a:gd name="T20" fmla="*/ 898138037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68" name="Oval 187"/>
          <p:cNvSpPr>
            <a:spLocks noChangeArrowheads="1"/>
          </p:cNvSpPr>
          <p:nvPr/>
        </p:nvSpPr>
        <p:spPr bwMode="auto">
          <a:xfrm>
            <a:off x="499110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69" name="Freeform 188"/>
          <p:cNvSpPr>
            <a:spLocks noChangeArrowheads="1"/>
          </p:cNvSpPr>
          <p:nvPr/>
        </p:nvSpPr>
        <p:spPr bwMode="auto">
          <a:xfrm>
            <a:off x="2913063" y="4602163"/>
            <a:ext cx="411162" cy="868362"/>
          </a:xfrm>
          <a:custGeom>
            <a:avLst/>
            <a:gdLst>
              <a:gd name="T0" fmla="*/ 2147483647 w 41"/>
              <a:gd name="T1" fmla="*/ 0 h 87"/>
              <a:gd name="T2" fmla="*/ 1005672167 w 41"/>
              <a:gd name="T3" fmla="*/ 0 h 87"/>
              <a:gd name="T4" fmla="*/ 0 w 41"/>
              <a:gd name="T5" fmla="*/ 896618699 h 87"/>
              <a:gd name="T6" fmla="*/ 0 w 41"/>
              <a:gd name="T7" fmla="*/ 896618699 h 87"/>
              <a:gd name="T8" fmla="*/ 0 w 41"/>
              <a:gd name="T9" fmla="*/ 1095862863 h 87"/>
              <a:gd name="T10" fmla="*/ 0 w 41"/>
              <a:gd name="T11" fmla="*/ 2147483647 h 87"/>
              <a:gd name="T12" fmla="*/ 301702653 w 41"/>
              <a:gd name="T13" fmla="*/ 2147483647 h 87"/>
              <a:gd name="T14" fmla="*/ 603405306 w 41"/>
              <a:gd name="T15" fmla="*/ 2147483647 h 87"/>
              <a:gd name="T16" fmla="*/ 603405306 w 41"/>
              <a:gd name="T17" fmla="*/ 1394729108 h 87"/>
              <a:gd name="T18" fmla="*/ 905107959 w 41"/>
              <a:gd name="T19" fmla="*/ 1394729108 h 87"/>
              <a:gd name="T20" fmla="*/ 905107959 w 41"/>
              <a:gd name="T21" fmla="*/ 2147483647 h 87"/>
              <a:gd name="T22" fmla="*/ 905107959 w 41"/>
              <a:gd name="T23" fmla="*/ 2147483647 h 87"/>
              <a:gd name="T24" fmla="*/ 905107959 w 41"/>
              <a:gd name="T25" fmla="*/ 2147483647 h 87"/>
              <a:gd name="T26" fmla="*/ 1407949056 w 41"/>
              <a:gd name="T27" fmla="*/ 2147483647 h 87"/>
              <a:gd name="T28" fmla="*/ 1910780126 w 41"/>
              <a:gd name="T29" fmla="*/ 2147483647 h 87"/>
              <a:gd name="T30" fmla="*/ 1910780126 w 41"/>
              <a:gd name="T31" fmla="*/ 2147483647 h 87"/>
              <a:gd name="T32" fmla="*/ 2111918570 w 41"/>
              <a:gd name="T33" fmla="*/ 2147483647 h 87"/>
              <a:gd name="T34" fmla="*/ 211191857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70" name="Oval 189"/>
          <p:cNvSpPr>
            <a:spLocks noChangeArrowheads="1"/>
          </p:cNvSpPr>
          <p:nvPr/>
        </p:nvSpPr>
        <p:spPr bwMode="auto">
          <a:xfrm>
            <a:off x="303530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71" name="Freeform 190"/>
          <p:cNvSpPr>
            <a:spLocks noChangeArrowheads="1"/>
          </p:cNvSpPr>
          <p:nvPr/>
        </p:nvSpPr>
        <p:spPr bwMode="auto">
          <a:xfrm>
            <a:off x="3394075" y="4602163"/>
            <a:ext cx="407988" cy="868362"/>
          </a:xfrm>
          <a:custGeom>
            <a:avLst/>
            <a:gdLst>
              <a:gd name="T0" fmla="*/ 2147483647 w 41"/>
              <a:gd name="T1" fmla="*/ 0 h 87"/>
              <a:gd name="T2" fmla="*/ 1089228451 w 41"/>
              <a:gd name="T3" fmla="*/ 0 h 87"/>
              <a:gd name="T4" fmla="*/ 0 w 41"/>
              <a:gd name="T5" fmla="*/ 896618699 h 87"/>
              <a:gd name="T6" fmla="*/ 0 w 41"/>
              <a:gd name="T7" fmla="*/ 896618699 h 87"/>
              <a:gd name="T8" fmla="*/ 0 w 41"/>
              <a:gd name="T9" fmla="*/ 1095862863 h 87"/>
              <a:gd name="T10" fmla="*/ 0 w 41"/>
              <a:gd name="T11" fmla="*/ 2147483647 h 87"/>
              <a:gd name="T12" fmla="*/ 396086692 w 41"/>
              <a:gd name="T13" fmla="*/ 2147483647 h 87"/>
              <a:gd name="T14" fmla="*/ 693141759 w 41"/>
              <a:gd name="T15" fmla="*/ 2147483647 h 87"/>
              <a:gd name="T16" fmla="*/ 693141759 w 41"/>
              <a:gd name="T17" fmla="*/ 1394729108 h 87"/>
              <a:gd name="T18" fmla="*/ 990206778 w 41"/>
              <a:gd name="T19" fmla="*/ 1394729108 h 87"/>
              <a:gd name="T20" fmla="*/ 990206778 w 41"/>
              <a:gd name="T21" fmla="*/ 2147483647 h 87"/>
              <a:gd name="T22" fmla="*/ 990206778 w 41"/>
              <a:gd name="T23" fmla="*/ 2147483647 h 87"/>
              <a:gd name="T24" fmla="*/ 990206778 w 41"/>
              <a:gd name="T25" fmla="*/ 2147483647 h 87"/>
              <a:gd name="T26" fmla="*/ 1485315142 w 41"/>
              <a:gd name="T27" fmla="*/ 2147483647 h 87"/>
              <a:gd name="T28" fmla="*/ 1980423507 w 41"/>
              <a:gd name="T29" fmla="*/ 2147483647 h 87"/>
              <a:gd name="T30" fmla="*/ 1980423507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72" name="Oval 191"/>
          <p:cNvSpPr>
            <a:spLocks noChangeArrowheads="1"/>
          </p:cNvSpPr>
          <p:nvPr/>
        </p:nvSpPr>
        <p:spPr bwMode="auto">
          <a:xfrm>
            <a:off x="3521075" y="4422775"/>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73" name="Freeform 192"/>
          <p:cNvSpPr>
            <a:spLocks noChangeArrowheads="1"/>
          </p:cNvSpPr>
          <p:nvPr/>
        </p:nvSpPr>
        <p:spPr bwMode="auto">
          <a:xfrm>
            <a:off x="6327775" y="4602163"/>
            <a:ext cx="409575" cy="868362"/>
          </a:xfrm>
          <a:custGeom>
            <a:avLst/>
            <a:gdLst>
              <a:gd name="T0" fmla="*/ 2147483647 w 41"/>
              <a:gd name="T1" fmla="*/ 0 h 87"/>
              <a:gd name="T2" fmla="*/ 997924493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598758691 w 41"/>
              <a:gd name="T15" fmla="*/ 2147483647 h 87"/>
              <a:gd name="T16" fmla="*/ 598758691 w 41"/>
              <a:gd name="T17" fmla="*/ 1394729108 h 87"/>
              <a:gd name="T18" fmla="*/ 898138037 w 41"/>
              <a:gd name="T19" fmla="*/ 1394729108 h 87"/>
              <a:gd name="T20" fmla="*/ 898138037 w 41"/>
              <a:gd name="T21" fmla="*/ 2147483647 h 87"/>
              <a:gd name="T22" fmla="*/ 898138037 w 41"/>
              <a:gd name="T23" fmla="*/ 2147483647 h 87"/>
              <a:gd name="T24" fmla="*/ 898138037 w 41"/>
              <a:gd name="T25" fmla="*/ 2147483647 h 87"/>
              <a:gd name="T26" fmla="*/ 1397100284 w 41"/>
              <a:gd name="T27" fmla="*/ 2147483647 h 87"/>
              <a:gd name="T28" fmla="*/ 1896062530 w 41"/>
              <a:gd name="T29" fmla="*/ 2147483647 h 87"/>
              <a:gd name="T30" fmla="*/ 1896062530 w 41"/>
              <a:gd name="T31" fmla="*/ 2147483647 h 87"/>
              <a:gd name="T32" fmla="*/ 2095645430 w 41"/>
              <a:gd name="T33" fmla="*/ 2147483647 h 87"/>
              <a:gd name="T34" fmla="*/ 2095645430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74" name="Oval 193"/>
          <p:cNvSpPr>
            <a:spLocks noChangeArrowheads="1"/>
          </p:cNvSpPr>
          <p:nvPr/>
        </p:nvSpPr>
        <p:spPr bwMode="auto">
          <a:xfrm>
            <a:off x="6448425" y="4422775"/>
            <a:ext cx="160338"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75" name="Freeform 194"/>
          <p:cNvSpPr>
            <a:spLocks noChangeArrowheads="1"/>
          </p:cNvSpPr>
          <p:nvPr/>
        </p:nvSpPr>
        <p:spPr bwMode="auto">
          <a:xfrm>
            <a:off x="6808788" y="4602163"/>
            <a:ext cx="409575" cy="868362"/>
          </a:xfrm>
          <a:custGeom>
            <a:avLst/>
            <a:gdLst>
              <a:gd name="T0" fmla="*/ 2147483647 w 41"/>
              <a:gd name="T1" fmla="*/ 0 h 87"/>
              <a:gd name="T2" fmla="*/ 1097720938 w 41"/>
              <a:gd name="T3" fmla="*/ 0 h 87"/>
              <a:gd name="T4" fmla="*/ 0 w 41"/>
              <a:gd name="T5" fmla="*/ 896618699 h 87"/>
              <a:gd name="T6" fmla="*/ 0 w 41"/>
              <a:gd name="T7" fmla="*/ 896618699 h 87"/>
              <a:gd name="T8" fmla="*/ 0 w 41"/>
              <a:gd name="T9" fmla="*/ 1095862863 h 87"/>
              <a:gd name="T10" fmla="*/ 0 w 41"/>
              <a:gd name="T11" fmla="*/ 2147483647 h 87"/>
              <a:gd name="T12" fmla="*/ 399175791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76" name="Oval 195"/>
          <p:cNvSpPr>
            <a:spLocks noChangeArrowheads="1"/>
          </p:cNvSpPr>
          <p:nvPr/>
        </p:nvSpPr>
        <p:spPr bwMode="auto">
          <a:xfrm>
            <a:off x="6937375" y="4422775"/>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77" name="Freeform 196"/>
          <p:cNvSpPr>
            <a:spLocks noChangeArrowheads="1"/>
          </p:cNvSpPr>
          <p:nvPr/>
        </p:nvSpPr>
        <p:spPr bwMode="auto">
          <a:xfrm>
            <a:off x="7296150" y="4602163"/>
            <a:ext cx="409575" cy="868362"/>
          </a:xfrm>
          <a:custGeom>
            <a:avLst/>
            <a:gdLst>
              <a:gd name="T0" fmla="*/ 2147483647 w 41"/>
              <a:gd name="T1" fmla="*/ 0 h 87"/>
              <a:gd name="T2" fmla="*/ 1097720938 w 41"/>
              <a:gd name="T3" fmla="*/ 0 h 87"/>
              <a:gd name="T4" fmla="*/ 0 w 41"/>
              <a:gd name="T5" fmla="*/ 896618699 h 87"/>
              <a:gd name="T6" fmla="*/ 0 w 41"/>
              <a:gd name="T7" fmla="*/ 896618699 h 87"/>
              <a:gd name="T8" fmla="*/ 0 w 41"/>
              <a:gd name="T9" fmla="*/ 1095862863 h 87"/>
              <a:gd name="T10" fmla="*/ 0 w 41"/>
              <a:gd name="T11" fmla="*/ 2147483647 h 87"/>
              <a:gd name="T12" fmla="*/ 399175791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995858975 w 41"/>
              <a:gd name="T29" fmla="*/ 2147483647 h 87"/>
              <a:gd name="T30" fmla="*/ 1995858975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78" name="Oval 197"/>
          <p:cNvSpPr>
            <a:spLocks noChangeArrowheads="1"/>
          </p:cNvSpPr>
          <p:nvPr/>
        </p:nvSpPr>
        <p:spPr bwMode="auto">
          <a:xfrm>
            <a:off x="7427913"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79" name="Freeform 198"/>
          <p:cNvSpPr>
            <a:spLocks noChangeArrowheads="1"/>
          </p:cNvSpPr>
          <p:nvPr/>
        </p:nvSpPr>
        <p:spPr bwMode="auto">
          <a:xfrm>
            <a:off x="5340350" y="4602163"/>
            <a:ext cx="409575" cy="868362"/>
          </a:xfrm>
          <a:custGeom>
            <a:avLst/>
            <a:gdLst>
              <a:gd name="T0" fmla="*/ 2147483647 w 41"/>
              <a:gd name="T1" fmla="*/ 0 h 87"/>
              <a:gd name="T2" fmla="*/ 1097720938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496896729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80" name="Oval 199"/>
          <p:cNvSpPr>
            <a:spLocks noChangeArrowheads="1"/>
          </p:cNvSpPr>
          <p:nvPr/>
        </p:nvSpPr>
        <p:spPr bwMode="auto">
          <a:xfrm>
            <a:off x="545941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81" name="Freeform 200"/>
          <p:cNvSpPr>
            <a:spLocks noChangeArrowheads="1"/>
          </p:cNvSpPr>
          <p:nvPr/>
        </p:nvSpPr>
        <p:spPr bwMode="auto">
          <a:xfrm>
            <a:off x="5829300" y="4602163"/>
            <a:ext cx="409575" cy="868362"/>
          </a:xfrm>
          <a:custGeom>
            <a:avLst/>
            <a:gdLst>
              <a:gd name="T0" fmla="*/ 2147483647 w 41"/>
              <a:gd name="T1" fmla="*/ 0 h 87"/>
              <a:gd name="T2" fmla="*/ 997924493 w 41"/>
              <a:gd name="T3" fmla="*/ 0 h 87"/>
              <a:gd name="T4" fmla="*/ 0 w 41"/>
              <a:gd name="T5" fmla="*/ 896618699 h 87"/>
              <a:gd name="T6" fmla="*/ 0 w 41"/>
              <a:gd name="T7" fmla="*/ 896618699 h 87"/>
              <a:gd name="T8" fmla="*/ 0 w 41"/>
              <a:gd name="T9" fmla="*/ 1095862863 h 87"/>
              <a:gd name="T10" fmla="*/ 0 w 41"/>
              <a:gd name="T11" fmla="*/ 2147483647 h 87"/>
              <a:gd name="T12" fmla="*/ 299379346 w 41"/>
              <a:gd name="T13" fmla="*/ 2147483647 h 87"/>
              <a:gd name="T14" fmla="*/ 698545147 w 41"/>
              <a:gd name="T15" fmla="*/ 2147483647 h 87"/>
              <a:gd name="T16" fmla="*/ 698545147 w 41"/>
              <a:gd name="T17" fmla="*/ 1394729108 h 87"/>
              <a:gd name="T18" fmla="*/ 997924493 w 41"/>
              <a:gd name="T19" fmla="*/ 1394729108 h 87"/>
              <a:gd name="T20" fmla="*/ 997924493 w 41"/>
              <a:gd name="T21" fmla="*/ 2147483647 h 87"/>
              <a:gd name="T22" fmla="*/ 997924493 w 41"/>
              <a:gd name="T23" fmla="*/ 2147483647 h 87"/>
              <a:gd name="T24" fmla="*/ 997924493 w 41"/>
              <a:gd name="T25" fmla="*/ 2147483647 h 87"/>
              <a:gd name="T26" fmla="*/ 1397100284 w 41"/>
              <a:gd name="T27" fmla="*/ 2147483647 h 87"/>
              <a:gd name="T28" fmla="*/ 1896062530 w 41"/>
              <a:gd name="T29" fmla="*/ 2147483647 h 87"/>
              <a:gd name="T30" fmla="*/ 1896062530 w 41"/>
              <a:gd name="T31" fmla="*/ 2147483647 h 87"/>
              <a:gd name="T32" fmla="*/ 2147483647 w 41"/>
              <a:gd name="T33" fmla="*/ 2147483647 h 87"/>
              <a:gd name="T34" fmla="*/ 2147483647 w 41"/>
              <a:gd name="T35" fmla="*/ 2147483647 h 87"/>
              <a:gd name="T36" fmla="*/ 2147483647 w 41"/>
              <a:gd name="T37" fmla="*/ 2147483647 h 87"/>
              <a:gd name="T38" fmla="*/ 2147483647 w 41"/>
              <a:gd name="T39" fmla="*/ 2147483647 h 87"/>
              <a:gd name="T40" fmla="*/ 2147483647 w 41"/>
              <a:gd name="T41" fmla="*/ 2147483647 h 87"/>
              <a:gd name="T42" fmla="*/ 2147483647 w 41"/>
              <a:gd name="T43" fmla="*/ 2147483647 h 87"/>
              <a:gd name="T44" fmla="*/ 2147483647 w 41"/>
              <a:gd name="T45" fmla="*/ 1394729108 h 87"/>
              <a:gd name="T46" fmla="*/ 2147483647 w 41"/>
              <a:gd name="T47" fmla="*/ 1394729108 h 87"/>
              <a:gd name="T48" fmla="*/ 2147483647 w 41"/>
              <a:gd name="T49" fmla="*/ 2147483647 h 87"/>
              <a:gd name="T50" fmla="*/ 2147483647 w 41"/>
              <a:gd name="T51" fmla="*/ 2147483647 h 87"/>
              <a:gd name="T52" fmla="*/ 2147483647 w 41"/>
              <a:gd name="T53" fmla="*/ 2147483647 h 87"/>
              <a:gd name="T54" fmla="*/ 2147483647 w 41"/>
              <a:gd name="T55" fmla="*/ 1095862863 h 87"/>
              <a:gd name="T56" fmla="*/ 2147483647 w 41"/>
              <a:gd name="T57" fmla="*/ 896618699 h 87"/>
              <a:gd name="T58" fmla="*/ 2147483647 w 41"/>
              <a:gd name="T59" fmla="*/ 896618699 h 87"/>
              <a:gd name="T60" fmla="*/ 2147483647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82" name="Oval 201"/>
          <p:cNvSpPr>
            <a:spLocks noChangeArrowheads="1"/>
          </p:cNvSpPr>
          <p:nvPr/>
        </p:nvSpPr>
        <p:spPr bwMode="auto">
          <a:xfrm>
            <a:off x="5949950" y="4422775"/>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383" name="TextBox 223"/>
          <p:cNvSpPr>
            <a:spLocks noChangeArrowheads="1"/>
          </p:cNvSpPr>
          <p:nvPr/>
        </p:nvSpPr>
        <p:spPr bwMode="auto">
          <a:xfrm>
            <a:off x="8289925" y="3400425"/>
            <a:ext cx="2963863"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600" b="1">
                <a:solidFill>
                  <a:schemeClr val="accent1"/>
                </a:solidFill>
                <a:latin typeface="方正中等线简体" pitchFamily="1" charset="-122"/>
                <a:ea typeface="方正中等线简体" pitchFamily="1" charset="-122"/>
                <a:sym typeface="方正中等线简体" pitchFamily="1" charset="-122"/>
              </a:rPr>
              <a:t>44</a:t>
            </a:r>
            <a:r>
              <a:rPr lang="en-US" altLang="zh-CN" sz="8000" b="1">
                <a:solidFill>
                  <a:schemeClr val="accent1"/>
                </a:solidFill>
                <a:latin typeface="方正中等线简体" pitchFamily="1" charset="-122"/>
                <a:ea typeface="方正中等线简体" pitchFamily="1" charset="-122"/>
                <a:sym typeface="方正中等线简体" pitchFamily="1" charset="-122"/>
              </a:rPr>
              <a:t>%</a:t>
            </a:r>
            <a:endParaRPr lang="zh-CN" altLang="en-US" sz="8000" b="1">
              <a:solidFill>
                <a:schemeClr val="accent1"/>
              </a:solidFill>
              <a:latin typeface="方正中等线简体" pitchFamily="1" charset="-122"/>
              <a:ea typeface="方正中等线简体" pitchFamily="1" charset="-122"/>
              <a:sym typeface="方正中等线简体" pitchFamily="1" charset="-122"/>
            </a:endParaRPr>
          </a:p>
        </p:txBody>
      </p:sp>
      <p:sp>
        <p:nvSpPr>
          <p:cNvPr id="12384" name="Content Placeholder 2"/>
          <p:cNvSpPr>
            <a:spLocks noChangeArrowheads="1"/>
          </p:cNvSpPr>
          <p:nvPr/>
        </p:nvSpPr>
        <p:spPr bwMode="auto">
          <a:xfrm>
            <a:off x="8034338" y="2233613"/>
            <a:ext cx="33194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2385"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2386"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F2F2F2"/>
                </a:solidFill>
                <a:latin typeface="方正美黑简体" pitchFamily="1" charset="-122"/>
                <a:ea typeface="微软雅黑" pitchFamily="34" charset="-122"/>
                <a:sym typeface="方正美黑简体" pitchFamily="1" charset="-122"/>
              </a:rPr>
              <a:t>相关理论前沿成果</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3316" name="组合 2"/>
          <p:cNvGrpSpPr>
            <a:grpSpLocks/>
          </p:cNvGrpSpPr>
          <p:nvPr/>
        </p:nvGrpSpPr>
        <p:grpSpPr bwMode="auto">
          <a:xfrm>
            <a:off x="722313" y="1976438"/>
            <a:ext cx="5373687" cy="4291012"/>
            <a:chOff x="0" y="0"/>
            <a:chExt cx="6355514" cy="5074884"/>
          </a:xfrm>
        </p:grpSpPr>
        <p:sp>
          <p:nvSpPr>
            <p:cNvPr id="13325" name="Freeform 5"/>
            <p:cNvSpPr>
              <a:spLocks noChangeArrowheads="1"/>
            </p:cNvSpPr>
            <p:nvPr/>
          </p:nvSpPr>
          <p:spPr bwMode="auto">
            <a:xfrm>
              <a:off x="0" y="0"/>
              <a:ext cx="6355514" cy="3372383"/>
            </a:xfrm>
            <a:custGeom>
              <a:avLst/>
              <a:gdLst>
                <a:gd name="T0" fmla="*/ 2147483647 w 262"/>
                <a:gd name="T1" fmla="*/ 2147483647 h 139"/>
                <a:gd name="T2" fmla="*/ 2147483647 w 262"/>
                <a:gd name="T3" fmla="*/ 2147483647 h 139"/>
                <a:gd name="T4" fmla="*/ 2147483647 w 262"/>
                <a:gd name="T5" fmla="*/ 2147483647 h 139"/>
                <a:gd name="T6" fmla="*/ 2147483647 w 262"/>
                <a:gd name="T7" fmla="*/ 0 h 139"/>
                <a:gd name="T8" fmla="*/ 0 w 262"/>
                <a:gd name="T9" fmla="*/ 2147483647 h 139"/>
                <a:gd name="T10" fmla="*/ 2147483647 w 262"/>
                <a:gd name="T11" fmla="*/ 2147483647 h 139"/>
                <a:gd name="T12" fmla="*/ 2147483647 w 262"/>
                <a:gd name="T13" fmla="*/ 2147483647 h 139"/>
                <a:gd name="T14" fmla="*/ 2147483647 w 262"/>
                <a:gd name="T15" fmla="*/ 2147483647 h 139"/>
                <a:gd name="T16" fmla="*/ 2147483647 w 262"/>
                <a:gd name="T17" fmla="*/ 2147483647 h 139"/>
                <a:gd name="T18" fmla="*/ 2147483647 w 262"/>
                <a:gd name="T19" fmla="*/ 2147483647 h 139"/>
                <a:gd name="T20" fmla="*/ 2147483647 w 262"/>
                <a:gd name="T21" fmla="*/ 2147483647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26" name="Freeform 6"/>
            <p:cNvSpPr>
              <a:spLocks noEditPoints="1" noChangeArrowheads="1"/>
            </p:cNvSpPr>
            <p:nvPr/>
          </p:nvSpPr>
          <p:spPr bwMode="auto">
            <a:xfrm>
              <a:off x="4392486" y="1067082"/>
              <a:ext cx="510052" cy="1506667"/>
            </a:xfrm>
            <a:custGeom>
              <a:avLst/>
              <a:gdLst>
                <a:gd name="T0" fmla="*/ 2147483647 w 21"/>
                <a:gd name="T1" fmla="*/ 2147483647 h 62"/>
                <a:gd name="T2" fmla="*/ 2147483647 w 21"/>
                <a:gd name="T3" fmla="*/ 2147483647 h 62"/>
                <a:gd name="T4" fmla="*/ 2147483647 w 21"/>
                <a:gd name="T5" fmla="*/ 2147483647 h 62"/>
                <a:gd name="T6" fmla="*/ 2147483647 w 21"/>
                <a:gd name="T7" fmla="*/ 2147483647 h 62"/>
                <a:gd name="T8" fmla="*/ 2147483647 w 21"/>
                <a:gd name="T9" fmla="*/ 2147483647 h 62"/>
                <a:gd name="T10" fmla="*/ 2147483647 w 21"/>
                <a:gd name="T11" fmla="*/ 2147483647 h 62"/>
                <a:gd name="T12" fmla="*/ 2147483647 w 21"/>
                <a:gd name="T13" fmla="*/ 2147483647 h 62"/>
                <a:gd name="T14" fmla="*/ 2147483647 w 21"/>
                <a:gd name="T15" fmla="*/ 2147483647 h 62"/>
                <a:gd name="T16" fmla="*/ 2147483647 w 21"/>
                <a:gd name="T17" fmla="*/ 2147483647 h 62"/>
                <a:gd name="T18" fmla="*/ 0 w 21"/>
                <a:gd name="T19" fmla="*/ 2147483647 h 62"/>
                <a:gd name="T20" fmla="*/ 0 w 21"/>
                <a:gd name="T21" fmla="*/ 2147483647 h 62"/>
                <a:gd name="T22" fmla="*/ 1179823141 w 21"/>
                <a:gd name="T23" fmla="*/ 2147483647 h 62"/>
                <a:gd name="T24" fmla="*/ 2147483647 w 21"/>
                <a:gd name="T25" fmla="*/ 2147483647 h 62"/>
                <a:gd name="T26" fmla="*/ 2147483647 w 21"/>
                <a:gd name="T27" fmla="*/ 2147483647 h 62"/>
                <a:gd name="T28" fmla="*/ 2147483647 w 21"/>
                <a:gd name="T29" fmla="*/ 2147483647 h 62"/>
                <a:gd name="T30" fmla="*/ 2147483647 w 21"/>
                <a:gd name="T31" fmla="*/ 2147483647 h 62"/>
                <a:gd name="T32" fmla="*/ 2147483647 w 21"/>
                <a:gd name="T33" fmla="*/ 2147483647 h 62"/>
                <a:gd name="T34" fmla="*/ 2147483647 w 21"/>
                <a:gd name="T35" fmla="*/ 2147483647 h 62"/>
                <a:gd name="T36" fmla="*/ 2147483647 w 21"/>
                <a:gd name="T37" fmla="*/ 2147483647 h 62"/>
                <a:gd name="T38" fmla="*/ 2147483647 w 21"/>
                <a:gd name="T39" fmla="*/ 2147483647 h 62"/>
                <a:gd name="T40" fmla="*/ 2147483647 w 21"/>
                <a:gd name="T41" fmla="*/ 2147483647 h 62"/>
                <a:gd name="T42" fmla="*/ 2147483647 w 21"/>
                <a:gd name="T43" fmla="*/ 2147483647 h 62"/>
                <a:gd name="T44" fmla="*/ 2147483647 w 21"/>
                <a:gd name="T45" fmla="*/ 2147483647 h 62"/>
                <a:gd name="T46" fmla="*/ 2147483647 w 21"/>
                <a:gd name="T47" fmla="*/ 590540561 h 62"/>
                <a:gd name="T48" fmla="*/ 2147483647 w 21"/>
                <a:gd name="T49" fmla="*/ 0 h 62"/>
                <a:gd name="T50" fmla="*/ 2147483647 w 21"/>
                <a:gd name="T51" fmla="*/ 590540561 h 62"/>
                <a:gd name="T52" fmla="*/ 2147483647 w 21"/>
                <a:gd name="T53" fmla="*/ 2147483647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
                <a:gd name="T82" fmla="*/ 0 h 62"/>
                <a:gd name="T83" fmla="*/ 21 w 21"/>
                <a:gd name="T84" fmla="*/ 62 h 6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27" name="Freeform 7"/>
            <p:cNvSpPr>
              <a:spLocks noEditPoints="1" noChangeArrowheads="1"/>
            </p:cNvSpPr>
            <p:nvPr/>
          </p:nvSpPr>
          <p:spPr bwMode="auto">
            <a:xfrm>
              <a:off x="1312041" y="1020104"/>
              <a:ext cx="728168" cy="1577134"/>
            </a:xfrm>
            <a:custGeom>
              <a:avLst/>
              <a:gdLst>
                <a:gd name="T0" fmla="*/ 2147483647 w 30"/>
                <a:gd name="T1" fmla="*/ 2147483647 h 65"/>
                <a:gd name="T2" fmla="*/ 2147483647 w 30"/>
                <a:gd name="T3" fmla="*/ 2147483647 h 65"/>
                <a:gd name="T4" fmla="*/ 2147483647 w 30"/>
                <a:gd name="T5" fmla="*/ 2147483647 h 65"/>
                <a:gd name="T6" fmla="*/ 2147483647 w 30"/>
                <a:gd name="T7" fmla="*/ 2147483647 h 65"/>
                <a:gd name="T8" fmla="*/ 0 w 30"/>
                <a:gd name="T9" fmla="*/ 2147483647 h 65"/>
                <a:gd name="T10" fmla="*/ 1178297185 w 30"/>
                <a:gd name="T11" fmla="*/ 2147483647 h 65"/>
                <a:gd name="T12" fmla="*/ 2147483647 w 30"/>
                <a:gd name="T13" fmla="*/ 2147483647 h 65"/>
                <a:gd name="T14" fmla="*/ 2147483647 w 30"/>
                <a:gd name="T15" fmla="*/ 2147483647 h 65"/>
                <a:gd name="T16" fmla="*/ 1767433642 w 30"/>
                <a:gd name="T17" fmla="*/ 2147483647 h 65"/>
                <a:gd name="T18" fmla="*/ 2147483647 w 30"/>
                <a:gd name="T19" fmla="*/ 2147483647 h 65"/>
                <a:gd name="T20" fmla="*/ 2147483647 w 30"/>
                <a:gd name="T21" fmla="*/ 2147483647 h 65"/>
                <a:gd name="T22" fmla="*/ 2147483647 w 30"/>
                <a:gd name="T23" fmla="*/ 2147483647 h 65"/>
                <a:gd name="T24" fmla="*/ 2147483647 w 30"/>
                <a:gd name="T25" fmla="*/ 2147483647 h 65"/>
                <a:gd name="T26" fmla="*/ 2147483647 w 30"/>
                <a:gd name="T27" fmla="*/ 2147483647 h 65"/>
                <a:gd name="T28" fmla="*/ 2147483647 w 30"/>
                <a:gd name="T29" fmla="*/ 2147483647 h 65"/>
                <a:gd name="T30" fmla="*/ 2147483647 w 30"/>
                <a:gd name="T31" fmla="*/ 2147483647 h 65"/>
                <a:gd name="T32" fmla="*/ 2147483647 w 30"/>
                <a:gd name="T33" fmla="*/ 2147483647 h 65"/>
                <a:gd name="T34" fmla="*/ 2147483647 w 30"/>
                <a:gd name="T35" fmla="*/ 2147483647 h 65"/>
                <a:gd name="T36" fmla="*/ 2147483647 w 30"/>
                <a:gd name="T37" fmla="*/ 2147483647 h 65"/>
                <a:gd name="T38" fmla="*/ 2147483647 w 30"/>
                <a:gd name="T39" fmla="*/ 2147483647 h 65"/>
                <a:gd name="T40" fmla="*/ 2147483647 w 30"/>
                <a:gd name="T41" fmla="*/ 1177439717 h 65"/>
                <a:gd name="T42" fmla="*/ 2147483647 w 30"/>
                <a:gd name="T43" fmla="*/ 0 h 65"/>
                <a:gd name="T44" fmla="*/ 2147483647 w 30"/>
                <a:gd name="T45" fmla="*/ 1177439717 h 65"/>
                <a:gd name="T46" fmla="*/ 2147483647 w 30"/>
                <a:gd name="T47" fmla="*/ 2147483647 h 65"/>
                <a:gd name="T48" fmla="*/ 2147483647 w 30"/>
                <a:gd name="T49" fmla="*/ 2147483647 h 65"/>
                <a:gd name="T50" fmla="*/ 2147483647 w 30"/>
                <a:gd name="T51" fmla="*/ 2147483647 h 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0"/>
                <a:gd name="T79" fmla="*/ 0 h 65"/>
                <a:gd name="T80" fmla="*/ 30 w 30"/>
                <a:gd name="T81" fmla="*/ 65 h 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28" name="TextBox 268"/>
            <p:cNvSpPr>
              <a:spLocks noChangeArrowheads="1"/>
            </p:cNvSpPr>
            <p:nvPr/>
          </p:nvSpPr>
          <p:spPr bwMode="auto">
            <a:xfrm>
              <a:off x="3652695" y="3764332"/>
              <a:ext cx="19896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6600" b="1">
                  <a:solidFill>
                    <a:srgbClr val="92D14F"/>
                  </a:solidFill>
                  <a:latin typeface="微软雅黑" pitchFamily="34" charset="-122"/>
                  <a:ea typeface="微软雅黑" pitchFamily="34" charset="-122"/>
                  <a:sym typeface="Arial" pitchFamily="34" charset="0"/>
                </a:rPr>
                <a:t>52</a:t>
              </a:r>
              <a:r>
                <a:rPr lang="en-US" altLang="zh-CN" sz="5400" b="1">
                  <a:solidFill>
                    <a:srgbClr val="92D14F"/>
                  </a:solidFill>
                  <a:latin typeface="微软雅黑" pitchFamily="34" charset="-122"/>
                  <a:ea typeface="微软雅黑" pitchFamily="34" charset="-122"/>
                  <a:sym typeface="Arial" pitchFamily="34" charset="0"/>
                </a:rPr>
                <a:t>%</a:t>
              </a:r>
              <a:endParaRPr lang="zh-CN" altLang="en-US" sz="5400" b="1">
                <a:solidFill>
                  <a:srgbClr val="92D14F"/>
                </a:solidFill>
                <a:latin typeface="微软雅黑" pitchFamily="34" charset="-122"/>
                <a:ea typeface="微软雅黑" pitchFamily="34" charset="-122"/>
                <a:sym typeface="Arial" pitchFamily="34" charset="0"/>
              </a:endParaRPr>
            </a:p>
          </p:txBody>
        </p:sp>
        <p:sp>
          <p:nvSpPr>
            <p:cNvPr id="13329" name="TextBox 269"/>
            <p:cNvSpPr>
              <a:spLocks noChangeArrowheads="1"/>
            </p:cNvSpPr>
            <p:nvPr/>
          </p:nvSpPr>
          <p:spPr bwMode="auto">
            <a:xfrm>
              <a:off x="499440" y="3764332"/>
              <a:ext cx="2353381" cy="131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6600" b="1">
                  <a:solidFill>
                    <a:schemeClr val="accent1"/>
                  </a:solidFill>
                  <a:latin typeface="微软雅黑" pitchFamily="34" charset="-122"/>
                  <a:ea typeface="微软雅黑" pitchFamily="34" charset="-122"/>
                  <a:sym typeface="Arial" pitchFamily="34" charset="0"/>
                </a:rPr>
                <a:t>48</a:t>
              </a:r>
              <a:r>
                <a:rPr lang="en-US" altLang="zh-CN" sz="5400" b="1">
                  <a:solidFill>
                    <a:schemeClr val="accent1"/>
                  </a:solidFill>
                  <a:latin typeface="微软雅黑" pitchFamily="34" charset="-122"/>
                  <a:ea typeface="微软雅黑" pitchFamily="34" charset="-122"/>
                  <a:sym typeface="Arial" pitchFamily="34" charset="0"/>
                </a:rPr>
                <a:t>%</a:t>
              </a:r>
              <a:endParaRPr lang="zh-CN" altLang="en-US" sz="6600" b="1">
                <a:solidFill>
                  <a:schemeClr val="accent1"/>
                </a:solidFill>
                <a:latin typeface="微软雅黑" pitchFamily="34" charset="-122"/>
                <a:ea typeface="微软雅黑" pitchFamily="34" charset="-122"/>
                <a:sym typeface="Arial" pitchFamily="34" charset="0"/>
              </a:endParaRPr>
            </a:p>
          </p:txBody>
        </p:sp>
      </p:grpSp>
      <p:sp>
        <p:nvSpPr>
          <p:cNvPr id="13317" name="Content Placeholder 2"/>
          <p:cNvSpPr>
            <a:spLocks noChangeArrowheads="1"/>
          </p:cNvSpPr>
          <p:nvPr/>
        </p:nvSpPr>
        <p:spPr bwMode="auto">
          <a:xfrm>
            <a:off x="6330950" y="188753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3318" name="Content Placeholder 2"/>
          <p:cNvSpPr>
            <a:spLocks noChangeArrowheads="1"/>
          </p:cNvSpPr>
          <p:nvPr/>
        </p:nvSpPr>
        <p:spPr bwMode="auto">
          <a:xfrm>
            <a:off x="6330950" y="2701925"/>
            <a:ext cx="52324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3319" name="Content Placeholder 2"/>
          <p:cNvSpPr>
            <a:spLocks noChangeArrowheads="1"/>
          </p:cNvSpPr>
          <p:nvPr/>
        </p:nvSpPr>
        <p:spPr bwMode="auto">
          <a:xfrm>
            <a:off x="6330950" y="443388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3320" name="Content Placeholder 2"/>
          <p:cNvSpPr>
            <a:spLocks noChangeArrowheads="1"/>
          </p:cNvSpPr>
          <p:nvPr/>
        </p:nvSpPr>
        <p:spPr bwMode="auto">
          <a:xfrm>
            <a:off x="6330950" y="5248275"/>
            <a:ext cx="5232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13321" name="组合 8"/>
          <p:cNvGrpSpPr>
            <a:grpSpLocks/>
          </p:cNvGrpSpPr>
          <p:nvPr/>
        </p:nvGrpSpPr>
        <p:grpSpPr bwMode="auto">
          <a:xfrm>
            <a:off x="1250950" y="209550"/>
            <a:ext cx="9690100" cy="1028700"/>
            <a:chOff x="0" y="0"/>
            <a:chExt cx="9690039" cy="1028700"/>
          </a:xfrm>
        </p:grpSpPr>
        <p:sp>
          <p:nvSpPr>
            <p:cNvPr id="13323"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13324"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sp>
        <p:nvSpPr>
          <p:cNvPr id="13322"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F2F2F2"/>
                </a:solidFill>
                <a:latin typeface="方正美黑简体" pitchFamily="1" charset="-122"/>
                <a:ea typeface="微软雅黑" pitchFamily="34" charset="-122"/>
                <a:sym typeface="方正美黑简体" pitchFamily="1" charset="-122"/>
              </a:rPr>
              <a:t>相关理论前沿成果</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0"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4341"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4342"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3"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3900" b="1">
                <a:solidFill>
                  <a:srgbClr val="3F3F3F"/>
                </a:solidFill>
                <a:latin typeface="微软雅黑" pitchFamily="34" charset="-122"/>
                <a:ea typeface="微软雅黑" pitchFamily="34" charset="-122"/>
                <a:sym typeface="微软雅黑" pitchFamily="34" charset="-122"/>
              </a:rPr>
              <a:t>3</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14344" name="文本框 8"/>
          <p:cNvSpPr>
            <a:spLocks noChangeArrowheads="1"/>
          </p:cNvSpPr>
          <p:nvPr/>
        </p:nvSpPr>
        <p:spPr bwMode="auto">
          <a:xfrm>
            <a:off x="5037138" y="3035300"/>
            <a:ext cx="46529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400" b="1">
                <a:solidFill>
                  <a:schemeClr val="bg1"/>
                </a:solidFill>
                <a:latin typeface="方正美黑简体" pitchFamily="1" charset="-122"/>
                <a:ea typeface="微软雅黑" pitchFamily="34" charset="-122"/>
                <a:sym typeface="方正美黑简体" pitchFamily="1" charset="-122"/>
              </a:rPr>
              <a:t>研究的结论及应用</a:t>
            </a:r>
          </a:p>
        </p:txBody>
      </p:sp>
      <p:sp>
        <p:nvSpPr>
          <p:cNvPr id="14345"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r>
              <a:rPr lang="en-US" altLang="zh-CN" sz="4400">
                <a:solidFill>
                  <a:schemeClr val="accent1"/>
                </a:solidFill>
                <a:latin typeface="Bell MT" pitchFamily="18" charset="0"/>
                <a:ea typeface="华文隶书" pitchFamily="2" charset="-122"/>
                <a:sym typeface="Microsoft New Tai Lue" pitchFamily="34" charset="0"/>
              </a:rPr>
              <a:t>S</a:t>
            </a:r>
            <a:r>
              <a:rPr lang="en-US" altLang="zh-CN" sz="4400">
                <a:solidFill>
                  <a:srgbClr val="7F7F7F"/>
                </a:solidFill>
                <a:latin typeface="Bell MT" pitchFamily="18" charset="0"/>
                <a:ea typeface="华文隶书" pitchFamily="2" charset="-122"/>
                <a:sym typeface="Microsoft New Tai Lue" pitchFamily="34" charset="0"/>
              </a:rPr>
              <a:t>EC</a:t>
            </a:r>
            <a:r>
              <a:rPr lang="en-US" altLang="zh-CN" sz="4400">
                <a:solidFill>
                  <a:schemeClr val="accent1"/>
                </a:solidFill>
                <a:latin typeface="Bell MT" pitchFamily="18" charset="0"/>
                <a:ea typeface="华文隶书" pitchFamily="2" charset="-122"/>
                <a:sym typeface="Microsoft New Tai Lue" pitchFamily="34" charset="0"/>
              </a:rPr>
              <a:t>T</a:t>
            </a:r>
            <a:r>
              <a:rPr lang="en-US" altLang="zh-CN" sz="4400">
                <a:solidFill>
                  <a:srgbClr val="7F7F7F"/>
                </a:solidFill>
                <a:latin typeface="Bell MT" pitchFamily="18" charset="0"/>
                <a:ea typeface="华文隶书" pitchFamily="2" charset="-122"/>
                <a:sym typeface="Microsoft New Tai Lue" pitchFamily="34" charset="0"/>
              </a:rPr>
              <a:t>ION</a:t>
            </a:r>
            <a:endParaRPr lang="zh-CN" altLang="en-US" sz="8000">
              <a:solidFill>
                <a:srgbClr val="7F7F7F"/>
              </a:solidFill>
              <a:latin typeface="Bell MT" pitchFamily="18" charset="0"/>
              <a:ea typeface="华文隶书" pitchFamily="2" charset="-122"/>
              <a:sym typeface="Microsoft New Tai Lue"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5364" name="组合 8"/>
          <p:cNvGrpSpPr>
            <a:grpSpLocks/>
          </p:cNvGrpSpPr>
          <p:nvPr/>
        </p:nvGrpSpPr>
        <p:grpSpPr bwMode="auto">
          <a:xfrm>
            <a:off x="1250950" y="209550"/>
            <a:ext cx="9690100" cy="1028700"/>
            <a:chOff x="0" y="0"/>
            <a:chExt cx="9690039" cy="1028700"/>
          </a:xfrm>
        </p:grpSpPr>
        <p:sp>
          <p:nvSpPr>
            <p:cNvPr id="15376"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5377"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5365" name="Copyright Notice"/>
          <p:cNvSpPr>
            <a:spLocks noChangeArrowheads="1"/>
          </p:cNvSpPr>
          <p:nvPr/>
        </p:nvSpPr>
        <p:spPr bwMode="auto">
          <a:xfrm>
            <a:off x="2951163" y="384175"/>
            <a:ext cx="62896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zh-CN" altLang="en-US" sz="3200" b="1">
                <a:solidFill>
                  <a:schemeClr val="bg1"/>
                </a:solidFill>
                <a:latin typeface="方正美黑简体" pitchFamily="1" charset="-122"/>
                <a:ea typeface="微软雅黑" pitchFamily="34" charset="-122"/>
                <a:sym typeface="方正美黑简体" pitchFamily="1" charset="-122"/>
              </a:rPr>
              <a:t>研究的结论及应用</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pic>
        <p:nvPicPr>
          <p:cNvPr id="15366" name="Picture 8" descr="7179fd53-4ed5-4680-a93c-f26ae7efd8b9_6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52775"/>
            <a:ext cx="12192000"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a:off x="1617663" y="3416300"/>
            <a:ext cx="1927225" cy="3441700"/>
          </a:xfrm>
          <a:prstGeom prst="rect">
            <a:avLst/>
          </a:prstGeom>
          <a:solidFill>
            <a:schemeClr val="accent1">
              <a:alpha val="2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zh-CN" sz="2800">
              <a:solidFill>
                <a:srgbClr val="000000"/>
              </a:solidFill>
              <a:latin typeface="Calibri" pitchFamily="34" charset="0"/>
              <a:sym typeface="宋体" pitchFamily="2" charset="-122"/>
            </a:endParaRPr>
          </a:p>
        </p:txBody>
      </p:sp>
      <p:sp>
        <p:nvSpPr>
          <p:cNvPr id="15368" name="Rectangle 6"/>
          <p:cNvSpPr>
            <a:spLocks noChangeArrowheads="1"/>
          </p:cNvSpPr>
          <p:nvPr/>
        </p:nvSpPr>
        <p:spPr bwMode="auto">
          <a:xfrm>
            <a:off x="3760788" y="4262438"/>
            <a:ext cx="1946275" cy="2595562"/>
          </a:xfrm>
          <a:prstGeom prst="rect">
            <a:avLst/>
          </a:prstGeom>
          <a:solidFill>
            <a:schemeClr val="accent1">
              <a:alpha val="2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zh-CN" sz="2800">
              <a:solidFill>
                <a:srgbClr val="000000"/>
              </a:solidFill>
              <a:latin typeface="Calibri" pitchFamily="34" charset="0"/>
              <a:sym typeface="宋体" pitchFamily="2" charset="-122"/>
            </a:endParaRPr>
          </a:p>
        </p:txBody>
      </p:sp>
      <p:sp>
        <p:nvSpPr>
          <p:cNvPr id="15369" name="Rectangle 7"/>
          <p:cNvSpPr>
            <a:spLocks noChangeArrowheads="1"/>
          </p:cNvSpPr>
          <p:nvPr/>
        </p:nvSpPr>
        <p:spPr bwMode="auto">
          <a:xfrm>
            <a:off x="5922963" y="4970463"/>
            <a:ext cx="1947862" cy="1887537"/>
          </a:xfrm>
          <a:prstGeom prst="rect">
            <a:avLst/>
          </a:prstGeom>
          <a:solidFill>
            <a:schemeClr val="accent1">
              <a:alpha val="2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zh-CN" sz="2800">
              <a:solidFill>
                <a:srgbClr val="000000"/>
              </a:solidFill>
              <a:latin typeface="Calibri" pitchFamily="34" charset="0"/>
              <a:sym typeface="宋体" pitchFamily="2" charset="-122"/>
            </a:endParaRPr>
          </a:p>
        </p:txBody>
      </p:sp>
      <p:sp>
        <p:nvSpPr>
          <p:cNvPr id="15370" name="Rectangle 8"/>
          <p:cNvSpPr>
            <a:spLocks noChangeArrowheads="1"/>
          </p:cNvSpPr>
          <p:nvPr/>
        </p:nvSpPr>
        <p:spPr bwMode="auto">
          <a:xfrm>
            <a:off x="8086725" y="2095500"/>
            <a:ext cx="1946275" cy="4762500"/>
          </a:xfrm>
          <a:prstGeom prst="rect">
            <a:avLst/>
          </a:prstGeom>
          <a:solidFill>
            <a:schemeClr val="accent1">
              <a:alpha val="2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endParaRPr lang="zh-CN" altLang="zh-CN" sz="2800">
              <a:solidFill>
                <a:srgbClr val="000000"/>
              </a:solidFill>
              <a:latin typeface="Calibri" pitchFamily="34" charset="0"/>
              <a:sym typeface="宋体" pitchFamily="2" charset="-122"/>
            </a:endParaRPr>
          </a:p>
        </p:txBody>
      </p:sp>
      <p:sp>
        <p:nvSpPr>
          <p:cNvPr id="15371" name="TextBox 682"/>
          <p:cNvSpPr>
            <a:spLocks noChangeArrowheads="1"/>
          </p:cNvSpPr>
          <p:nvPr/>
        </p:nvSpPr>
        <p:spPr bwMode="auto">
          <a:xfrm>
            <a:off x="1746250" y="3616325"/>
            <a:ext cx="1250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800">
                <a:solidFill>
                  <a:schemeClr val="bg1"/>
                </a:solidFill>
                <a:latin typeface="Calibri" pitchFamily="34" charset="0"/>
                <a:sym typeface="Calibri" pitchFamily="34" charset="0"/>
              </a:rPr>
              <a:t>52%</a:t>
            </a:r>
            <a:endParaRPr lang="zh-CN" altLang="en-US" sz="4800">
              <a:solidFill>
                <a:schemeClr val="bg1"/>
              </a:solidFill>
              <a:latin typeface="Calibri" pitchFamily="34" charset="0"/>
              <a:sym typeface="Calibri" pitchFamily="34" charset="0"/>
            </a:endParaRPr>
          </a:p>
        </p:txBody>
      </p:sp>
      <p:sp>
        <p:nvSpPr>
          <p:cNvPr id="15372" name="TextBox 682"/>
          <p:cNvSpPr>
            <a:spLocks noChangeArrowheads="1"/>
          </p:cNvSpPr>
          <p:nvPr/>
        </p:nvSpPr>
        <p:spPr bwMode="auto">
          <a:xfrm>
            <a:off x="3898900" y="4540250"/>
            <a:ext cx="1250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800">
                <a:solidFill>
                  <a:schemeClr val="bg1"/>
                </a:solidFill>
                <a:latin typeface="Calibri" pitchFamily="34" charset="0"/>
                <a:sym typeface="Calibri" pitchFamily="34" charset="0"/>
              </a:rPr>
              <a:t>45%</a:t>
            </a:r>
            <a:endParaRPr lang="zh-CN" altLang="en-US" sz="4800">
              <a:solidFill>
                <a:schemeClr val="bg1"/>
              </a:solidFill>
              <a:latin typeface="Calibri" pitchFamily="34" charset="0"/>
              <a:sym typeface="Calibri" pitchFamily="34" charset="0"/>
            </a:endParaRPr>
          </a:p>
        </p:txBody>
      </p:sp>
      <p:sp>
        <p:nvSpPr>
          <p:cNvPr id="15373" name="TextBox 682"/>
          <p:cNvSpPr>
            <a:spLocks noChangeArrowheads="1"/>
          </p:cNvSpPr>
          <p:nvPr/>
        </p:nvSpPr>
        <p:spPr bwMode="auto">
          <a:xfrm>
            <a:off x="6038850" y="5022850"/>
            <a:ext cx="1250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800">
                <a:solidFill>
                  <a:schemeClr val="bg1"/>
                </a:solidFill>
                <a:latin typeface="Calibri" pitchFamily="34" charset="0"/>
                <a:sym typeface="Calibri" pitchFamily="34" charset="0"/>
              </a:rPr>
              <a:t>39%</a:t>
            </a:r>
            <a:endParaRPr lang="zh-CN" altLang="en-US" sz="4800">
              <a:solidFill>
                <a:schemeClr val="bg1"/>
              </a:solidFill>
              <a:latin typeface="Calibri" pitchFamily="34" charset="0"/>
              <a:sym typeface="Calibri" pitchFamily="34" charset="0"/>
            </a:endParaRPr>
          </a:p>
        </p:txBody>
      </p:sp>
      <p:sp>
        <p:nvSpPr>
          <p:cNvPr id="15374" name="TextBox 682"/>
          <p:cNvSpPr>
            <a:spLocks noChangeArrowheads="1"/>
          </p:cNvSpPr>
          <p:nvPr/>
        </p:nvSpPr>
        <p:spPr bwMode="auto">
          <a:xfrm>
            <a:off x="8416925" y="2216150"/>
            <a:ext cx="1250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800">
                <a:solidFill>
                  <a:schemeClr val="bg1"/>
                </a:solidFill>
                <a:latin typeface="Calibri" pitchFamily="34" charset="0"/>
                <a:sym typeface="Calibri" pitchFamily="34" charset="0"/>
              </a:rPr>
              <a:t>70%</a:t>
            </a:r>
            <a:endParaRPr lang="zh-CN" altLang="en-US" sz="4800">
              <a:solidFill>
                <a:schemeClr val="bg1"/>
              </a:solidFill>
              <a:latin typeface="Calibri" pitchFamily="34" charset="0"/>
              <a:sym typeface="Calibri" pitchFamily="34" charset="0"/>
            </a:endParaRPr>
          </a:p>
        </p:txBody>
      </p:sp>
      <p:sp>
        <p:nvSpPr>
          <p:cNvPr id="15375" name="Content Placeholder 2"/>
          <p:cNvSpPr>
            <a:spLocks noChangeArrowheads="1"/>
          </p:cNvSpPr>
          <p:nvPr/>
        </p:nvSpPr>
        <p:spPr bwMode="auto">
          <a:xfrm>
            <a:off x="1589088" y="1747838"/>
            <a:ext cx="57832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4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6388" name="组合 8"/>
          <p:cNvGrpSpPr>
            <a:grpSpLocks/>
          </p:cNvGrpSpPr>
          <p:nvPr/>
        </p:nvGrpSpPr>
        <p:grpSpPr bwMode="auto">
          <a:xfrm>
            <a:off x="1250950" y="209550"/>
            <a:ext cx="9690100" cy="1028700"/>
            <a:chOff x="0" y="0"/>
            <a:chExt cx="9690039" cy="1028700"/>
          </a:xfrm>
        </p:grpSpPr>
        <p:sp>
          <p:nvSpPr>
            <p:cNvPr id="1640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6389" name="Freeform 196"/>
          <p:cNvSpPr>
            <a:spLocks noChangeArrowheads="1"/>
          </p:cNvSpPr>
          <p:nvPr/>
        </p:nvSpPr>
        <p:spPr bwMode="auto">
          <a:xfrm>
            <a:off x="666750" y="3368675"/>
            <a:ext cx="1736725" cy="1504950"/>
          </a:xfrm>
          <a:custGeom>
            <a:avLst/>
            <a:gdLst>
              <a:gd name="T0" fmla="*/ 1212300954 w 623"/>
              <a:gd name="T1" fmla="*/ 2147483647 h 538"/>
              <a:gd name="T2" fmla="*/ 0 w 623"/>
              <a:gd name="T3" fmla="*/ 2128376936 h 538"/>
              <a:gd name="T4" fmla="*/ 1212300954 w 623"/>
              <a:gd name="T5" fmla="*/ 0 h 538"/>
              <a:gd name="T6" fmla="*/ 2147483647 w 623"/>
              <a:gd name="T7" fmla="*/ 0 h 538"/>
              <a:gd name="T8" fmla="*/ 2147483647 w 623"/>
              <a:gd name="T9" fmla="*/ 2128376936 h 538"/>
              <a:gd name="T10" fmla="*/ 2147483647 w 623"/>
              <a:gd name="T11" fmla="*/ 2147483647 h 538"/>
              <a:gd name="T12" fmla="*/ 1212300954 w 623"/>
              <a:gd name="T13" fmla="*/ 2147483647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0" name="Freeform 197"/>
          <p:cNvSpPr>
            <a:spLocks noChangeArrowheads="1"/>
          </p:cNvSpPr>
          <p:nvPr/>
        </p:nvSpPr>
        <p:spPr bwMode="auto">
          <a:xfrm>
            <a:off x="2555875" y="1884363"/>
            <a:ext cx="2292350" cy="1974850"/>
          </a:xfrm>
          <a:custGeom>
            <a:avLst/>
            <a:gdLst>
              <a:gd name="T0" fmla="*/ 1613711342 w 823"/>
              <a:gd name="T1" fmla="*/ 2147483647 h 706"/>
              <a:gd name="T2" fmla="*/ 0 w 823"/>
              <a:gd name="T3" fmla="*/ 2147483647 h 706"/>
              <a:gd name="T4" fmla="*/ 1613711342 w 823"/>
              <a:gd name="T5" fmla="*/ 0 h 706"/>
              <a:gd name="T6" fmla="*/ 2147483647 w 823"/>
              <a:gd name="T7" fmla="*/ 0 h 706"/>
              <a:gd name="T8" fmla="*/ 2147483647 w 823"/>
              <a:gd name="T9" fmla="*/ 2147483647 h 706"/>
              <a:gd name="T10" fmla="*/ 2147483647 w 823"/>
              <a:gd name="T11" fmla="*/ 2147483647 h 706"/>
              <a:gd name="T12" fmla="*/ 1613711342 w 823"/>
              <a:gd name="T13" fmla="*/ 2147483647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1" name="Freeform 198"/>
          <p:cNvSpPr>
            <a:spLocks noChangeArrowheads="1"/>
          </p:cNvSpPr>
          <p:nvPr/>
        </p:nvSpPr>
        <p:spPr bwMode="auto">
          <a:xfrm>
            <a:off x="2647950" y="4457700"/>
            <a:ext cx="2092325" cy="1828800"/>
          </a:xfrm>
          <a:custGeom>
            <a:avLst/>
            <a:gdLst>
              <a:gd name="T0" fmla="*/ 1455392890 w 752"/>
              <a:gd name="T1" fmla="*/ 2147483647 h 654"/>
              <a:gd name="T2" fmla="*/ 0 w 752"/>
              <a:gd name="T3" fmla="*/ 2147483647 h 654"/>
              <a:gd name="T4" fmla="*/ 1455392890 w 752"/>
              <a:gd name="T5" fmla="*/ 0 h 654"/>
              <a:gd name="T6" fmla="*/ 2147483647 w 752"/>
              <a:gd name="T7" fmla="*/ 0 h 654"/>
              <a:gd name="T8" fmla="*/ 2147483647 w 752"/>
              <a:gd name="T9" fmla="*/ 2147483647 h 654"/>
              <a:gd name="T10" fmla="*/ 2147483647 w 752"/>
              <a:gd name="T11" fmla="*/ 2147483647 h 654"/>
              <a:gd name="T12" fmla="*/ 1455392890 w 752"/>
              <a:gd name="T13" fmla="*/ 2147483647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2" name="Freeform 199"/>
          <p:cNvSpPr>
            <a:spLocks noChangeArrowheads="1"/>
          </p:cNvSpPr>
          <p:nvPr/>
        </p:nvSpPr>
        <p:spPr bwMode="auto">
          <a:xfrm>
            <a:off x="4606925" y="2879725"/>
            <a:ext cx="2852738" cy="2481263"/>
          </a:xfrm>
          <a:custGeom>
            <a:avLst/>
            <a:gdLst>
              <a:gd name="T0" fmla="*/ 1955799842 w 1024"/>
              <a:gd name="T1" fmla="*/ 2147483647 h 887"/>
              <a:gd name="T2" fmla="*/ 0 w 1024"/>
              <a:gd name="T3" fmla="*/ 2147483647 h 887"/>
              <a:gd name="T4" fmla="*/ 1955799842 w 1024"/>
              <a:gd name="T5" fmla="*/ 0 h 887"/>
              <a:gd name="T6" fmla="*/ 2147483647 w 1024"/>
              <a:gd name="T7" fmla="*/ 0 h 887"/>
              <a:gd name="T8" fmla="*/ 2147483647 w 1024"/>
              <a:gd name="T9" fmla="*/ 2147483647 h 887"/>
              <a:gd name="T10" fmla="*/ 2147483647 w 1024"/>
              <a:gd name="T11" fmla="*/ 2147483647 h 887"/>
              <a:gd name="T12" fmla="*/ 1955799842 w 1024"/>
              <a:gd name="T13" fmla="*/ 214748364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3" name="TextBox 682"/>
          <p:cNvSpPr>
            <a:spLocks noChangeArrowheads="1"/>
          </p:cNvSpPr>
          <p:nvPr/>
        </p:nvSpPr>
        <p:spPr bwMode="auto">
          <a:xfrm>
            <a:off x="749300" y="3597275"/>
            <a:ext cx="15081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chemeClr val="bg1"/>
                </a:solidFill>
                <a:latin typeface="Calibri" pitchFamily="34" charset="0"/>
                <a:sym typeface="Calibri" pitchFamily="34" charset="0"/>
              </a:rPr>
              <a:t>20%</a:t>
            </a:r>
            <a:endParaRPr lang="zh-CN" altLang="en-US" sz="6000">
              <a:solidFill>
                <a:schemeClr val="bg1"/>
              </a:solidFill>
              <a:latin typeface="Calibri" pitchFamily="34" charset="0"/>
              <a:sym typeface="Calibri" pitchFamily="34" charset="0"/>
            </a:endParaRPr>
          </a:p>
        </p:txBody>
      </p:sp>
      <p:sp>
        <p:nvSpPr>
          <p:cNvPr id="16394" name="TextBox 682"/>
          <p:cNvSpPr>
            <a:spLocks noChangeArrowheads="1"/>
          </p:cNvSpPr>
          <p:nvPr/>
        </p:nvSpPr>
        <p:spPr bwMode="auto">
          <a:xfrm>
            <a:off x="2946400" y="2289175"/>
            <a:ext cx="1508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chemeClr val="bg1"/>
                </a:solidFill>
                <a:latin typeface="Calibri" pitchFamily="34" charset="0"/>
                <a:sym typeface="Calibri" pitchFamily="34" charset="0"/>
              </a:rPr>
              <a:t>47%</a:t>
            </a:r>
            <a:endParaRPr lang="zh-CN" altLang="en-US" sz="6000">
              <a:solidFill>
                <a:schemeClr val="bg1"/>
              </a:solidFill>
              <a:latin typeface="Calibri" pitchFamily="34" charset="0"/>
              <a:sym typeface="Calibri" pitchFamily="34" charset="0"/>
            </a:endParaRPr>
          </a:p>
        </p:txBody>
      </p:sp>
      <p:sp>
        <p:nvSpPr>
          <p:cNvPr id="16395" name="TextBox 682"/>
          <p:cNvSpPr>
            <a:spLocks noChangeArrowheads="1"/>
          </p:cNvSpPr>
          <p:nvPr/>
        </p:nvSpPr>
        <p:spPr bwMode="auto">
          <a:xfrm>
            <a:off x="2959100" y="4829175"/>
            <a:ext cx="1508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chemeClr val="bg1"/>
                </a:solidFill>
                <a:latin typeface="Calibri" pitchFamily="34" charset="0"/>
                <a:sym typeface="Calibri" pitchFamily="34" charset="0"/>
              </a:rPr>
              <a:t>33%</a:t>
            </a:r>
            <a:endParaRPr lang="zh-CN" altLang="en-US" sz="6000">
              <a:solidFill>
                <a:schemeClr val="bg1"/>
              </a:solidFill>
              <a:latin typeface="Calibri" pitchFamily="34" charset="0"/>
              <a:sym typeface="Calibri" pitchFamily="34" charset="0"/>
            </a:endParaRPr>
          </a:p>
        </p:txBody>
      </p:sp>
      <p:sp>
        <p:nvSpPr>
          <p:cNvPr id="16396" name="TextBox 682"/>
          <p:cNvSpPr>
            <a:spLocks noChangeArrowheads="1"/>
          </p:cNvSpPr>
          <p:nvPr/>
        </p:nvSpPr>
        <p:spPr bwMode="auto">
          <a:xfrm>
            <a:off x="5245100" y="3609975"/>
            <a:ext cx="15081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3F3F3F"/>
                </a:solidFill>
                <a:latin typeface="Calibri" pitchFamily="34" charset="0"/>
                <a:sym typeface="Calibri" pitchFamily="34" charset="0"/>
              </a:rPr>
              <a:t>75%</a:t>
            </a:r>
            <a:endParaRPr lang="zh-CN" altLang="en-US" sz="6000">
              <a:solidFill>
                <a:srgbClr val="3F3F3F"/>
              </a:solidFill>
              <a:latin typeface="Calibri" pitchFamily="34" charset="0"/>
              <a:sym typeface="Calibri" pitchFamily="34" charset="0"/>
            </a:endParaRPr>
          </a:p>
        </p:txBody>
      </p:sp>
      <p:sp>
        <p:nvSpPr>
          <p:cNvPr id="16397" name="Content Placeholder 2"/>
          <p:cNvSpPr>
            <a:spLocks noChangeArrowheads="1"/>
          </p:cNvSpPr>
          <p:nvPr/>
        </p:nvSpPr>
        <p:spPr bwMode="auto">
          <a:xfrm>
            <a:off x="7767638" y="18573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8" name="Content Placeholder 2"/>
          <p:cNvSpPr>
            <a:spLocks noChangeArrowheads="1"/>
          </p:cNvSpPr>
          <p:nvPr/>
        </p:nvSpPr>
        <p:spPr bwMode="auto">
          <a:xfrm>
            <a:off x="7767638" y="34194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9" name="Content Placeholder 2"/>
          <p:cNvSpPr>
            <a:spLocks noChangeArrowheads="1"/>
          </p:cNvSpPr>
          <p:nvPr/>
        </p:nvSpPr>
        <p:spPr bwMode="auto">
          <a:xfrm>
            <a:off x="7767638" y="48291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400"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chemeClr val="bg1"/>
                </a:solidFill>
                <a:latin typeface="方正美黑简体" pitchFamily="1" charset="-122"/>
                <a:ea typeface="微软雅黑" pitchFamily="34" charset="-122"/>
                <a:sym typeface="方正美黑简体" pitchFamily="1" charset="-122"/>
              </a:rPr>
              <a:t>研究的结论及应用</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7412" name="组合 8"/>
          <p:cNvGrpSpPr>
            <a:grpSpLocks/>
          </p:cNvGrpSpPr>
          <p:nvPr/>
        </p:nvGrpSpPr>
        <p:grpSpPr bwMode="auto">
          <a:xfrm>
            <a:off x="1250950" y="209550"/>
            <a:ext cx="9690100" cy="1028700"/>
            <a:chOff x="0" y="0"/>
            <a:chExt cx="9690039" cy="1028700"/>
          </a:xfrm>
        </p:grpSpPr>
        <p:sp>
          <p:nvSpPr>
            <p:cNvPr id="17432"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33"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7413" name="Freeform 5"/>
          <p:cNvSpPr>
            <a:spLocks noChangeArrowheads="1"/>
          </p:cNvSpPr>
          <p:nvPr/>
        </p:nvSpPr>
        <p:spPr bwMode="auto">
          <a:xfrm>
            <a:off x="4078288" y="5589588"/>
            <a:ext cx="4757737" cy="1268412"/>
          </a:xfrm>
          <a:custGeom>
            <a:avLst/>
            <a:gdLst>
              <a:gd name="T0" fmla="*/ 0 w 251"/>
              <a:gd name="T1" fmla="*/ 2147483647 h 67"/>
              <a:gd name="T2" fmla="*/ 0 w 251"/>
              <a:gd name="T3" fmla="*/ 2147483647 h 67"/>
              <a:gd name="T4" fmla="*/ 2147483647 w 251"/>
              <a:gd name="T5" fmla="*/ 2147483647 h 67"/>
              <a:gd name="T6" fmla="*/ 2147483647 w 251"/>
              <a:gd name="T7" fmla="*/ 0 h 67"/>
              <a:gd name="T8" fmla="*/ 0 w 251"/>
              <a:gd name="T9" fmla="*/ 2147483647 h 67"/>
              <a:gd name="T10" fmla="*/ 0 60000 65536"/>
              <a:gd name="T11" fmla="*/ 0 60000 65536"/>
              <a:gd name="T12" fmla="*/ 0 60000 65536"/>
              <a:gd name="T13" fmla="*/ 0 60000 65536"/>
              <a:gd name="T14" fmla="*/ 0 60000 65536"/>
              <a:gd name="T15" fmla="*/ 0 w 251"/>
              <a:gd name="T16" fmla="*/ 0 h 67"/>
              <a:gd name="T17" fmla="*/ 251 w 251"/>
              <a:gd name="T18" fmla="*/ 67 h 67"/>
            </a:gdLst>
            <a:ahLst/>
            <a:cxnLst>
              <a:cxn ang="T10">
                <a:pos x="T0" y="T1"/>
              </a:cxn>
              <a:cxn ang="T11">
                <a:pos x="T2" y="T3"/>
              </a:cxn>
              <a:cxn ang="T12">
                <a:pos x="T4" y="T5"/>
              </a:cxn>
              <a:cxn ang="T13">
                <a:pos x="T6" y="T7"/>
              </a:cxn>
              <a:cxn ang="T14">
                <a:pos x="T8" y="T9"/>
              </a:cxn>
            </a:cxnLst>
            <a:rect l="T15" t="T16" r="T17" b="T18"/>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4" name="Freeform 6"/>
          <p:cNvSpPr>
            <a:spLocks noChangeArrowheads="1"/>
          </p:cNvSpPr>
          <p:nvPr/>
        </p:nvSpPr>
        <p:spPr bwMode="auto">
          <a:xfrm>
            <a:off x="8912225" y="4905375"/>
            <a:ext cx="1117600" cy="1952625"/>
          </a:xfrm>
          <a:custGeom>
            <a:avLst/>
            <a:gdLst>
              <a:gd name="T0" fmla="*/ 0 w 59"/>
              <a:gd name="T1" fmla="*/ 2147483647 h 103"/>
              <a:gd name="T2" fmla="*/ 0 w 59"/>
              <a:gd name="T3" fmla="*/ 2147483647 h 103"/>
              <a:gd name="T4" fmla="*/ 2147483647 w 59"/>
              <a:gd name="T5" fmla="*/ 2147483647 h 103"/>
              <a:gd name="T6" fmla="*/ 2147483647 w 59"/>
              <a:gd name="T7" fmla="*/ 0 h 103"/>
              <a:gd name="T8" fmla="*/ 0 w 59"/>
              <a:gd name="T9" fmla="*/ 2147483647 h 103"/>
              <a:gd name="T10" fmla="*/ 0 60000 65536"/>
              <a:gd name="T11" fmla="*/ 0 60000 65536"/>
              <a:gd name="T12" fmla="*/ 0 60000 65536"/>
              <a:gd name="T13" fmla="*/ 0 60000 65536"/>
              <a:gd name="T14" fmla="*/ 0 60000 65536"/>
              <a:gd name="T15" fmla="*/ 0 w 59"/>
              <a:gd name="T16" fmla="*/ 0 h 103"/>
              <a:gd name="T17" fmla="*/ 59 w 59"/>
              <a:gd name="T18" fmla="*/ 103 h 103"/>
            </a:gdLst>
            <a:ahLst/>
            <a:cxnLst>
              <a:cxn ang="T10">
                <a:pos x="T0" y="T1"/>
              </a:cxn>
              <a:cxn ang="T11">
                <a:pos x="T2" y="T3"/>
              </a:cxn>
              <a:cxn ang="T12">
                <a:pos x="T4" y="T5"/>
              </a:cxn>
              <a:cxn ang="T13">
                <a:pos x="T6" y="T7"/>
              </a:cxn>
              <a:cxn ang="T14">
                <a:pos x="T8" y="T9"/>
              </a:cxn>
            </a:cxnLst>
            <a:rect l="T15" t="T16" r="T17" b="T18"/>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5" name="Freeform 7"/>
          <p:cNvSpPr>
            <a:spLocks noChangeArrowheads="1"/>
          </p:cNvSpPr>
          <p:nvPr/>
        </p:nvSpPr>
        <p:spPr bwMode="auto">
          <a:xfrm>
            <a:off x="11603038" y="2973388"/>
            <a:ext cx="588962" cy="3884612"/>
          </a:xfrm>
          <a:custGeom>
            <a:avLst/>
            <a:gdLst>
              <a:gd name="T0" fmla="*/ 2147483647 w 31"/>
              <a:gd name="T1" fmla="*/ 0 h 205"/>
              <a:gd name="T2" fmla="*/ 2147483647 w 31"/>
              <a:gd name="T3" fmla="*/ 0 h 205"/>
              <a:gd name="T4" fmla="*/ 0 w 31"/>
              <a:gd name="T5" fmla="*/ 2147483647 h 205"/>
              <a:gd name="T6" fmla="*/ 0 w 31"/>
              <a:gd name="T7" fmla="*/ 2147483647 h 205"/>
              <a:gd name="T8" fmla="*/ 2147483647 w 31"/>
              <a:gd name="T9" fmla="*/ 2147483647 h 205"/>
              <a:gd name="T10" fmla="*/ 2147483647 w 31"/>
              <a:gd name="T11" fmla="*/ 0 h 205"/>
              <a:gd name="T12" fmla="*/ 0 60000 65536"/>
              <a:gd name="T13" fmla="*/ 0 60000 65536"/>
              <a:gd name="T14" fmla="*/ 0 60000 65536"/>
              <a:gd name="T15" fmla="*/ 0 60000 65536"/>
              <a:gd name="T16" fmla="*/ 0 60000 65536"/>
              <a:gd name="T17" fmla="*/ 0 60000 65536"/>
              <a:gd name="T18" fmla="*/ 0 w 31"/>
              <a:gd name="T19" fmla="*/ 0 h 205"/>
              <a:gd name="T20" fmla="*/ 31 w 31"/>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6" name="Freeform 8"/>
          <p:cNvSpPr>
            <a:spLocks noChangeArrowheads="1"/>
          </p:cNvSpPr>
          <p:nvPr/>
        </p:nvSpPr>
        <p:spPr bwMode="auto">
          <a:xfrm>
            <a:off x="10126663" y="3656013"/>
            <a:ext cx="1401762" cy="3201987"/>
          </a:xfrm>
          <a:custGeom>
            <a:avLst/>
            <a:gdLst>
              <a:gd name="T0" fmla="*/ 0 w 74"/>
              <a:gd name="T1" fmla="*/ 2147483647 h 169"/>
              <a:gd name="T2" fmla="*/ 0 w 74"/>
              <a:gd name="T3" fmla="*/ 2147483647 h 169"/>
              <a:gd name="T4" fmla="*/ 2147483647 w 74"/>
              <a:gd name="T5" fmla="*/ 2147483647 h 169"/>
              <a:gd name="T6" fmla="*/ 2147483647 w 74"/>
              <a:gd name="T7" fmla="*/ 0 h 169"/>
              <a:gd name="T8" fmla="*/ 0 w 74"/>
              <a:gd name="T9" fmla="*/ 2147483647 h 169"/>
              <a:gd name="T10" fmla="*/ 0 60000 65536"/>
              <a:gd name="T11" fmla="*/ 0 60000 65536"/>
              <a:gd name="T12" fmla="*/ 0 60000 65536"/>
              <a:gd name="T13" fmla="*/ 0 60000 65536"/>
              <a:gd name="T14" fmla="*/ 0 60000 65536"/>
              <a:gd name="T15" fmla="*/ 0 w 74"/>
              <a:gd name="T16" fmla="*/ 0 h 169"/>
              <a:gd name="T17" fmla="*/ 74 w 74"/>
              <a:gd name="T18" fmla="*/ 169 h 169"/>
            </a:gdLst>
            <a:ahLst/>
            <a:cxnLst>
              <a:cxn ang="T10">
                <a:pos x="T0" y="T1"/>
              </a:cxn>
              <a:cxn ang="T11">
                <a:pos x="T2" y="T3"/>
              </a:cxn>
              <a:cxn ang="T12">
                <a:pos x="T4" y="T5"/>
              </a:cxn>
              <a:cxn ang="T13">
                <a:pos x="T6" y="T7"/>
              </a:cxn>
              <a:cxn ang="T14">
                <a:pos x="T8" y="T9"/>
              </a:cxn>
            </a:cxnLst>
            <a:rect l="T15" t="T16" r="T17" b="T18"/>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7" name="Freeform 9"/>
          <p:cNvSpPr>
            <a:spLocks noChangeArrowheads="1"/>
          </p:cNvSpPr>
          <p:nvPr/>
        </p:nvSpPr>
        <p:spPr bwMode="auto">
          <a:xfrm>
            <a:off x="5064125" y="5378450"/>
            <a:ext cx="2332038" cy="1042988"/>
          </a:xfrm>
          <a:custGeom>
            <a:avLst/>
            <a:gdLst>
              <a:gd name="T0" fmla="*/ 2147483647 w 987"/>
              <a:gd name="T1" fmla="*/ 2147483647 h 441"/>
              <a:gd name="T2" fmla="*/ 2147483647 w 987"/>
              <a:gd name="T3" fmla="*/ 134242725 h 441"/>
              <a:gd name="T4" fmla="*/ 0 w 987"/>
              <a:gd name="T5" fmla="*/ 134242725 h 441"/>
              <a:gd name="T6" fmla="*/ 0 w 987"/>
              <a:gd name="T7" fmla="*/ 0 h 441"/>
              <a:gd name="T8" fmla="*/ 2147483647 w 987"/>
              <a:gd name="T9" fmla="*/ 0 h 441"/>
              <a:gd name="T10" fmla="*/ 2147483647 w 987"/>
              <a:gd name="T11" fmla="*/ 2147483647 h 441"/>
              <a:gd name="T12" fmla="*/ 2147483647 w 987"/>
              <a:gd name="T13" fmla="*/ 2147483647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1" y="441"/>
                </a:moveTo>
                <a:lnTo>
                  <a:pt x="554" y="24"/>
                </a:lnTo>
                <a:lnTo>
                  <a:pt x="0" y="24"/>
                </a:lnTo>
                <a:lnTo>
                  <a:pt x="0" y="0"/>
                </a:lnTo>
                <a:lnTo>
                  <a:pt x="562" y="0"/>
                </a:lnTo>
                <a:lnTo>
                  <a:pt x="987" y="433"/>
                </a:lnTo>
                <a:lnTo>
                  <a:pt x="971"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8" name="Freeform 10"/>
          <p:cNvSpPr>
            <a:spLocks noChangeArrowheads="1"/>
          </p:cNvSpPr>
          <p:nvPr/>
        </p:nvSpPr>
        <p:spPr bwMode="auto">
          <a:xfrm>
            <a:off x="7092950" y="4414838"/>
            <a:ext cx="2332038" cy="1039812"/>
          </a:xfrm>
          <a:custGeom>
            <a:avLst/>
            <a:gdLst>
              <a:gd name="T0" fmla="*/ 2147483647 w 987"/>
              <a:gd name="T1" fmla="*/ 2147483647 h 440"/>
              <a:gd name="T2" fmla="*/ 2147483647 w 987"/>
              <a:gd name="T3" fmla="*/ 134034130 h 440"/>
              <a:gd name="T4" fmla="*/ 0 w 987"/>
              <a:gd name="T5" fmla="*/ 134034130 h 440"/>
              <a:gd name="T6" fmla="*/ 0 w 987"/>
              <a:gd name="T7" fmla="*/ 0 h 440"/>
              <a:gd name="T8" fmla="*/ 2147483647 w 987"/>
              <a:gd name="T9" fmla="*/ 0 h 440"/>
              <a:gd name="T10" fmla="*/ 2147483647 w 987"/>
              <a:gd name="T11" fmla="*/ 2147483647 h 440"/>
              <a:gd name="T12" fmla="*/ 2147483647 w 987"/>
              <a:gd name="T13" fmla="*/ 2147483647 h 440"/>
              <a:gd name="T14" fmla="*/ 0 60000 65536"/>
              <a:gd name="T15" fmla="*/ 0 60000 65536"/>
              <a:gd name="T16" fmla="*/ 0 60000 65536"/>
              <a:gd name="T17" fmla="*/ 0 60000 65536"/>
              <a:gd name="T18" fmla="*/ 0 60000 65536"/>
              <a:gd name="T19" fmla="*/ 0 60000 65536"/>
              <a:gd name="T20" fmla="*/ 0 60000 65536"/>
              <a:gd name="T21" fmla="*/ 0 w 987"/>
              <a:gd name="T22" fmla="*/ 0 h 440"/>
              <a:gd name="T23" fmla="*/ 987 w 987"/>
              <a:gd name="T24" fmla="*/ 440 h 4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0">
                <a:moveTo>
                  <a:pt x="971" y="440"/>
                </a:moveTo>
                <a:lnTo>
                  <a:pt x="553" y="24"/>
                </a:lnTo>
                <a:lnTo>
                  <a:pt x="0" y="24"/>
                </a:lnTo>
                <a:lnTo>
                  <a:pt x="0" y="0"/>
                </a:lnTo>
                <a:lnTo>
                  <a:pt x="561" y="0"/>
                </a:lnTo>
                <a:lnTo>
                  <a:pt x="987" y="432"/>
                </a:lnTo>
                <a:lnTo>
                  <a:pt x="971" y="44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9" name="Freeform 11"/>
          <p:cNvSpPr>
            <a:spLocks noChangeArrowheads="1"/>
          </p:cNvSpPr>
          <p:nvPr/>
        </p:nvSpPr>
        <p:spPr bwMode="auto">
          <a:xfrm>
            <a:off x="8437563" y="3562350"/>
            <a:ext cx="2351087" cy="1041400"/>
          </a:xfrm>
          <a:custGeom>
            <a:avLst/>
            <a:gdLst>
              <a:gd name="T0" fmla="*/ 2147483647 w 995"/>
              <a:gd name="T1" fmla="*/ 2147483647 h 441"/>
              <a:gd name="T2" fmla="*/ 2147483647 w 995"/>
              <a:gd name="T3" fmla="*/ 89222712 h 441"/>
              <a:gd name="T4" fmla="*/ 0 w 995"/>
              <a:gd name="T5" fmla="*/ 89222712 h 441"/>
              <a:gd name="T6" fmla="*/ 0 w 995"/>
              <a:gd name="T7" fmla="*/ 0 h 441"/>
              <a:gd name="T8" fmla="*/ 2147483647 w 995"/>
              <a:gd name="T9" fmla="*/ 0 h 441"/>
              <a:gd name="T10" fmla="*/ 2147483647 w 995"/>
              <a:gd name="T11" fmla="*/ 2147483647 h 441"/>
              <a:gd name="T12" fmla="*/ 2147483647 w 995"/>
              <a:gd name="T13" fmla="*/ 2147483647 h 441"/>
              <a:gd name="T14" fmla="*/ 0 60000 65536"/>
              <a:gd name="T15" fmla="*/ 0 60000 65536"/>
              <a:gd name="T16" fmla="*/ 0 60000 65536"/>
              <a:gd name="T17" fmla="*/ 0 60000 65536"/>
              <a:gd name="T18" fmla="*/ 0 60000 65536"/>
              <a:gd name="T19" fmla="*/ 0 60000 65536"/>
              <a:gd name="T20" fmla="*/ 0 60000 65536"/>
              <a:gd name="T21" fmla="*/ 0 w 995"/>
              <a:gd name="T22" fmla="*/ 0 h 441"/>
              <a:gd name="T23" fmla="*/ 995 w 995"/>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5" h="441">
                <a:moveTo>
                  <a:pt x="979" y="441"/>
                </a:moveTo>
                <a:lnTo>
                  <a:pt x="554" y="16"/>
                </a:lnTo>
                <a:lnTo>
                  <a:pt x="0" y="16"/>
                </a:lnTo>
                <a:lnTo>
                  <a:pt x="0" y="0"/>
                </a:lnTo>
                <a:lnTo>
                  <a:pt x="562" y="0"/>
                </a:lnTo>
                <a:lnTo>
                  <a:pt x="995"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20" name="Freeform 12"/>
          <p:cNvSpPr>
            <a:spLocks noChangeArrowheads="1"/>
          </p:cNvSpPr>
          <p:nvPr/>
        </p:nvSpPr>
        <p:spPr bwMode="auto">
          <a:xfrm>
            <a:off x="9482138" y="2463800"/>
            <a:ext cx="2332037" cy="1041400"/>
          </a:xfrm>
          <a:custGeom>
            <a:avLst/>
            <a:gdLst>
              <a:gd name="T0" fmla="*/ 2147483647 w 987"/>
              <a:gd name="T1" fmla="*/ 2147483647 h 441"/>
              <a:gd name="T2" fmla="*/ 2147483647 w 987"/>
              <a:gd name="T3" fmla="*/ 89222712 h 441"/>
              <a:gd name="T4" fmla="*/ 0 w 987"/>
              <a:gd name="T5" fmla="*/ 89222712 h 441"/>
              <a:gd name="T6" fmla="*/ 0 w 987"/>
              <a:gd name="T7" fmla="*/ 0 h 441"/>
              <a:gd name="T8" fmla="*/ 2147483647 w 987"/>
              <a:gd name="T9" fmla="*/ 0 h 441"/>
              <a:gd name="T10" fmla="*/ 2147483647 w 987"/>
              <a:gd name="T11" fmla="*/ 2147483647 h 441"/>
              <a:gd name="T12" fmla="*/ 2147483647 w 987"/>
              <a:gd name="T13" fmla="*/ 2147483647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9" y="441"/>
                </a:moveTo>
                <a:lnTo>
                  <a:pt x="553" y="16"/>
                </a:lnTo>
                <a:lnTo>
                  <a:pt x="0" y="16"/>
                </a:lnTo>
                <a:lnTo>
                  <a:pt x="0" y="0"/>
                </a:lnTo>
                <a:lnTo>
                  <a:pt x="561" y="0"/>
                </a:lnTo>
                <a:lnTo>
                  <a:pt x="987"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21" name="Oval 13"/>
          <p:cNvSpPr>
            <a:spLocks noChangeArrowheads="1"/>
          </p:cNvSpPr>
          <p:nvPr/>
        </p:nvSpPr>
        <p:spPr bwMode="auto">
          <a:xfrm>
            <a:off x="4968875" y="5321300"/>
            <a:ext cx="188913" cy="1920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2800">
              <a:solidFill>
                <a:srgbClr val="000000"/>
              </a:solidFill>
              <a:latin typeface="Calibri" pitchFamily="34" charset="0"/>
              <a:sym typeface="宋体" pitchFamily="2" charset="-122"/>
            </a:endParaRPr>
          </a:p>
        </p:txBody>
      </p:sp>
      <p:sp>
        <p:nvSpPr>
          <p:cNvPr id="17422" name="Oval 14"/>
          <p:cNvSpPr>
            <a:spLocks noChangeArrowheads="1"/>
          </p:cNvSpPr>
          <p:nvPr/>
        </p:nvSpPr>
        <p:spPr bwMode="auto">
          <a:xfrm>
            <a:off x="8361363" y="3486150"/>
            <a:ext cx="192087"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2800">
              <a:solidFill>
                <a:srgbClr val="000000"/>
              </a:solidFill>
              <a:latin typeface="Calibri" pitchFamily="34" charset="0"/>
              <a:sym typeface="宋体" pitchFamily="2" charset="-122"/>
            </a:endParaRPr>
          </a:p>
        </p:txBody>
      </p:sp>
      <p:sp>
        <p:nvSpPr>
          <p:cNvPr id="17423" name="Oval 15"/>
          <p:cNvSpPr>
            <a:spLocks noChangeArrowheads="1"/>
          </p:cNvSpPr>
          <p:nvPr/>
        </p:nvSpPr>
        <p:spPr bwMode="auto">
          <a:xfrm>
            <a:off x="7092950" y="4356100"/>
            <a:ext cx="188913" cy="1905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17424" name="Oval 16"/>
          <p:cNvSpPr>
            <a:spLocks noChangeArrowheads="1"/>
          </p:cNvSpPr>
          <p:nvPr/>
        </p:nvSpPr>
        <p:spPr bwMode="auto">
          <a:xfrm>
            <a:off x="9386888" y="2387600"/>
            <a:ext cx="188912"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17425" name="TextBox 692"/>
          <p:cNvSpPr>
            <a:spLocks noChangeArrowheads="1"/>
          </p:cNvSpPr>
          <p:nvPr/>
        </p:nvSpPr>
        <p:spPr bwMode="auto">
          <a:xfrm>
            <a:off x="7577138" y="2200275"/>
            <a:ext cx="1979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solidFill>
                  <a:srgbClr val="7F7F7F"/>
                </a:solidFill>
                <a:latin typeface="微软雅黑" pitchFamily="34" charset="-122"/>
                <a:ea typeface="微软雅黑" pitchFamily="34" charset="-122"/>
                <a:sym typeface="Arial" pitchFamily="34" charset="0"/>
              </a:rPr>
              <a:t>添加标题</a:t>
            </a:r>
          </a:p>
        </p:txBody>
      </p:sp>
      <p:sp>
        <p:nvSpPr>
          <p:cNvPr id="17426" name="TextBox 692"/>
          <p:cNvSpPr>
            <a:spLocks noChangeArrowheads="1"/>
          </p:cNvSpPr>
          <p:nvPr/>
        </p:nvSpPr>
        <p:spPr bwMode="auto">
          <a:xfrm>
            <a:off x="6016625" y="3327400"/>
            <a:ext cx="1979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solidFill>
                  <a:srgbClr val="7F7F7F"/>
                </a:solidFill>
                <a:latin typeface="微软雅黑" pitchFamily="34" charset="-122"/>
                <a:ea typeface="微软雅黑" pitchFamily="34" charset="-122"/>
                <a:sym typeface="Arial" pitchFamily="34" charset="0"/>
              </a:rPr>
              <a:t>添加标题</a:t>
            </a:r>
          </a:p>
        </p:txBody>
      </p:sp>
      <p:sp>
        <p:nvSpPr>
          <p:cNvPr id="17427" name="TextBox 692"/>
          <p:cNvSpPr>
            <a:spLocks noChangeArrowheads="1"/>
          </p:cNvSpPr>
          <p:nvPr/>
        </p:nvSpPr>
        <p:spPr bwMode="auto">
          <a:xfrm>
            <a:off x="4740275" y="4176713"/>
            <a:ext cx="1981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solidFill>
                  <a:srgbClr val="7F7F7F"/>
                </a:solidFill>
                <a:latin typeface="微软雅黑" pitchFamily="34" charset="-122"/>
                <a:ea typeface="微软雅黑" pitchFamily="34" charset="-122"/>
                <a:sym typeface="Arial" pitchFamily="34" charset="0"/>
              </a:rPr>
              <a:t>添加标题</a:t>
            </a:r>
          </a:p>
        </p:txBody>
      </p:sp>
      <p:sp>
        <p:nvSpPr>
          <p:cNvPr id="17428" name="TextBox 692"/>
          <p:cNvSpPr>
            <a:spLocks noChangeArrowheads="1"/>
          </p:cNvSpPr>
          <p:nvPr/>
        </p:nvSpPr>
        <p:spPr bwMode="auto">
          <a:xfrm>
            <a:off x="3119438" y="5143500"/>
            <a:ext cx="1979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solidFill>
                  <a:srgbClr val="7F7F7F"/>
                </a:solidFill>
                <a:latin typeface="微软雅黑" pitchFamily="34" charset="-122"/>
                <a:ea typeface="微软雅黑" pitchFamily="34" charset="-122"/>
                <a:sym typeface="Arial" pitchFamily="34" charset="0"/>
              </a:rPr>
              <a:t>添加标题</a:t>
            </a:r>
          </a:p>
        </p:txBody>
      </p:sp>
      <p:sp>
        <p:nvSpPr>
          <p:cNvPr id="17429" name="Content Placeholder 2"/>
          <p:cNvSpPr>
            <a:spLocks noChangeArrowheads="1"/>
          </p:cNvSpPr>
          <p:nvPr/>
        </p:nvSpPr>
        <p:spPr bwMode="auto">
          <a:xfrm>
            <a:off x="531813" y="1738313"/>
            <a:ext cx="5364162"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7430" name="Content Placeholder 2"/>
          <p:cNvSpPr>
            <a:spLocks noChangeArrowheads="1"/>
          </p:cNvSpPr>
          <p:nvPr/>
        </p:nvSpPr>
        <p:spPr bwMode="auto">
          <a:xfrm>
            <a:off x="531813" y="2633663"/>
            <a:ext cx="5364162"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7431"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chemeClr val="bg1"/>
                </a:solidFill>
                <a:latin typeface="方正美黑简体" pitchFamily="1" charset="-122"/>
                <a:ea typeface="微软雅黑" pitchFamily="34" charset="-122"/>
                <a:sym typeface="方正美黑简体" pitchFamily="1" charset="-122"/>
              </a:rPr>
              <a:t>研究的结论及应用</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36"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8437"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8438"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39"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3900" b="1">
                <a:solidFill>
                  <a:srgbClr val="3F3F3F"/>
                </a:solidFill>
                <a:latin typeface="微软雅黑" pitchFamily="34" charset="-122"/>
                <a:ea typeface="微软雅黑" pitchFamily="34" charset="-122"/>
                <a:sym typeface="微软雅黑" pitchFamily="34" charset="-122"/>
              </a:rPr>
              <a:t>4</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18440" name="文本框 9"/>
          <p:cNvSpPr>
            <a:spLocks noChangeArrowheads="1"/>
          </p:cNvSpPr>
          <p:nvPr/>
        </p:nvSpPr>
        <p:spPr bwMode="auto">
          <a:xfrm>
            <a:off x="5932488" y="3041650"/>
            <a:ext cx="29765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400" b="1">
                <a:solidFill>
                  <a:schemeClr val="bg1"/>
                </a:solidFill>
                <a:latin typeface="方正美黑简体" pitchFamily="1" charset="-122"/>
                <a:ea typeface="微软雅黑" pitchFamily="34" charset="-122"/>
                <a:sym typeface="方正美黑简体" pitchFamily="1" charset="-122"/>
              </a:rPr>
              <a:t>总结与展望</a:t>
            </a:r>
          </a:p>
        </p:txBody>
      </p:sp>
      <p:sp>
        <p:nvSpPr>
          <p:cNvPr id="18441"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r>
              <a:rPr lang="en-US" altLang="zh-CN" sz="4400">
                <a:solidFill>
                  <a:schemeClr val="accent1"/>
                </a:solidFill>
                <a:latin typeface="Bell MT" pitchFamily="18" charset="0"/>
                <a:ea typeface="华文隶书" pitchFamily="2" charset="-122"/>
                <a:sym typeface="Microsoft New Tai Lue" pitchFamily="34" charset="0"/>
              </a:rPr>
              <a:t>S</a:t>
            </a:r>
            <a:r>
              <a:rPr lang="en-US" altLang="zh-CN" sz="4400">
                <a:solidFill>
                  <a:srgbClr val="7F7F7F"/>
                </a:solidFill>
                <a:latin typeface="Bell MT" pitchFamily="18" charset="0"/>
                <a:ea typeface="华文隶书" pitchFamily="2" charset="-122"/>
                <a:sym typeface="Microsoft New Tai Lue" pitchFamily="34" charset="0"/>
              </a:rPr>
              <a:t>EC</a:t>
            </a:r>
            <a:r>
              <a:rPr lang="en-US" altLang="zh-CN" sz="4400">
                <a:solidFill>
                  <a:schemeClr val="accent1"/>
                </a:solidFill>
                <a:latin typeface="Bell MT" pitchFamily="18" charset="0"/>
                <a:ea typeface="华文隶书" pitchFamily="2" charset="-122"/>
                <a:sym typeface="Microsoft New Tai Lue" pitchFamily="34" charset="0"/>
              </a:rPr>
              <a:t>T</a:t>
            </a:r>
            <a:r>
              <a:rPr lang="en-US" altLang="zh-CN" sz="4400">
                <a:solidFill>
                  <a:srgbClr val="7F7F7F"/>
                </a:solidFill>
                <a:latin typeface="Bell MT" pitchFamily="18" charset="0"/>
                <a:ea typeface="华文隶书" pitchFamily="2" charset="-122"/>
                <a:sym typeface="Microsoft New Tai Lue" pitchFamily="34" charset="0"/>
              </a:rPr>
              <a:t>ION</a:t>
            </a:r>
            <a:endParaRPr lang="zh-CN" altLang="en-US" sz="8000">
              <a:solidFill>
                <a:srgbClr val="7F7F7F"/>
              </a:solidFill>
              <a:latin typeface="Bell MT" pitchFamily="18" charset="0"/>
              <a:ea typeface="华文隶书" pitchFamily="2" charset="-122"/>
              <a:sym typeface="Microsoft New Tai Lue"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9460" name="组合 8"/>
          <p:cNvGrpSpPr>
            <a:grpSpLocks/>
          </p:cNvGrpSpPr>
          <p:nvPr/>
        </p:nvGrpSpPr>
        <p:grpSpPr bwMode="auto">
          <a:xfrm>
            <a:off x="1250950" y="209550"/>
            <a:ext cx="9690100" cy="1028700"/>
            <a:chOff x="0" y="0"/>
            <a:chExt cx="9690039" cy="1028700"/>
          </a:xfrm>
        </p:grpSpPr>
        <p:sp>
          <p:nvSpPr>
            <p:cNvPr id="19510"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9511"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9461" name="Freeform 5"/>
          <p:cNvSpPr>
            <a:spLocks noEditPoints="1" noChangeArrowheads="1"/>
          </p:cNvSpPr>
          <p:nvPr/>
        </p:nvSpPr>
        <p:spPr bwMode="auto">
          <a:xfrm>
            <a:off x="4725988" y="5834063"/>
            <a:ext cx="857250" cy="806450"/>
          </a:xfrm>
          <a:custGeom>
            <a:avLst/>
            <a:gdLst>
              <a:gd name="T0" fmla="*/ 2147483647 w 173"/>
              <a:gd name="T1" fmla="*/ 2147483647 h 163"/>
              <a:gd name="T2" fmla="*/ 2147483647 w 173"/>
              <a:gd name="T3" fmla="*/ 1566605812 h 163"/>
              <a:gd name="T4" fmla="*/ 2147483647 w 173"/>
              <a:gd name="T5" fmla="*/ 758824922 h 163"/>
              <a:gd name="T6" fmla="*/ 2147483647 w 173"/>
              <a:gd name="T7" fmla="*/ 1370781941 h 163"/>
              <a:gd name="T8" fmla="*/ 2147483647 w 173"/>
              <a:gd name="T9" fmla="*/ 2147483647 h 163"/>
              <a:gd name="T10" fmla="*/ 2147483647 w 173"/>
              <a:gd name="T11" fmla="*/ 2147483647 h 163"/>
              <a:gd name="T12" fmla="*/ 2147483647 w 173"/>
              <a:gd name="T13" fmla="*/ 2147483647 h 163"/>
              <a:gd name="T14" fmla="*/ 2147483647 w 173"/>
              <a:gd name="T15" fmla="*/ 2147483647 h 163"/>
              <a:gd name="T16" fmla="*/ 2147483647 w 173"/>
              <a:gd name="T17" fmla="*/ 2147483647 h 163"/>
              <a:gd name="T18" fmla="*/ 2147483647 w 173"/>
              <a:gd name="T19" fmla="*/ 2147483647 h 163"/>
              <a:gd name="T20" fmla="*/ 2147483647 w 173"/>
              <a:gd name="T21" fmla="*/ 2147483647 h 163"/>
              <a:gd name="T22" fmla="*/ 2147483647 w 173"/>
              <a:gd name="T23" fmla="*/ 2147483647 h 163"/>
              <a:gd name="T24" fmla="*/ 2147483647 w 173"/>
              <a:gd name="T25" fmla="*/ 2147483647 h 163"/>
              <a:gd name="T26" fmla="*/ 2147483647 w 173"/>
              <a:gd name="T27" fmla="*/ 2147483647 h 163"/>
              <a:gd name="T28" fmla="*/ 2147483647 w 173"/>
              <a:gd name="T29" fmla="*/ 2147483647 h 163"/>
              <a:gd name="T30" fmla="*/ 2147483647 w 173"/>
              <a:gd name="T31" fmla="*/ 2147483647 h 163"/>
              <a:gd name="T32" fmla="*/ 2147483647 w 173"/>
              <a:gd name="T33" fmla="*/ 2147483647 h 163"/>
              <a:gd name="T34" fmla="*/ 2147483647 w 173"/>
              <a:gd name="T35" fmla="*/ 2147483647 h 163"/>
              <a:gd name="T36" fmla="*/ 2147483647 w 173"/>
              <a:gd name="T37" fmla="*/ 2147483647 h 163"/>
              <a:gd name="T38" fmla="*/ 2147483647 w 173"/>
              <a:gd name="T39" fmla="*/ 2147483647 h 163"/>
              <a:gd name="T40" fmla="*/ 2147483647 w 173"/>
              <a:gd name="T41" fmla="*/ 2147483647 h 163"/>
              <a:gd name="T42" fmla="*/ 2147483647 w 173"/>
              <a:gd name="T43" fmla="*/ 2147483647 h 163"/>
              <a:gd name="T44" fmla="*/ 2147483647 w 173"/>
              <a:gd name="T45" fmla="*/ 2147483647 h 163"/>
              <a:gd name="T46" fmla="*/ 2147483647 w 173"/>
              <a:gd name="T47" fmla="*/ 2147483647 h 163"/>
              <a:gd name="T48" fmla="*/ 2147483647 w 173"/>
              <a:gd name="T49" fmla="*/ 636432529 h 163"/>
              <a:gd name="T50" fmla="*/ 2147483647 w 173"/>
              <a:gd name="T51" fmla="*/ 2147483647 h 163"/>
              <a:gd name="T52" fmla="*/ 1915215425 w 173"/>
              <a:gd name="T53" fmla="*/ 2147483647 h 163"/>
              <a:gd name="T54" fmla="*/ 1915215425 w 173"/>
              <a:gd name="T55" fmla="*/ 2147483647 h 163"/>
              <a:gd name="T56" fmla="*/ 1915215425 w 173"/>
              <a:gd name="T57" fmla="*/ 1272865058 h 163"/>
              <a:gd name="T58" fmla="*/ 1915215425 w 173"/>
              <a:gd name="T59" fmla="*/ 440608658 h 163"/>
              <a:gd name="T60" fmla="*/ 1816998360 w 173"/>
              <a:gd name="T61" fmla="*/ 1223909090 h 163"/>
              <a:gd name="T62" fmla="*/ 1890662397 w 173"/>
              <a:gd name="T63" fmla="*/ 2147483647 h 163"/>
              <a:gd name="T64" fmla="*/ 1915215425 w 173"/>
              <a:gd name="T65" fmla="*/ 2147483647 h 163"/>
              <a:gd name="T66" fmla="*/ 1816998360 w 173"/>
              <a:gd name="T67" fmla="*/ 2147483647 h 163"/>
              <a:gd name="T68" fmla="*/ 1546905147 w 173"/>
              <a:gd name="T69" fmla="*/ 269260297 h 163"/>
              <a:gd name="T70" fmla="*/ 1816998360 w 173"/>
              <a:gd name="T71" fmla="*/ 2147483647 h 163"/>
              <a:gd name="T72" fmla="*/ 1816998360 w 173"/>
              <a:gd name="T73" fmla="*/ 2147483647 h 163"/>
              <a:gd name="T74" fmla="*/ 1522352120 w 173"/>
              <a:gd name="T75" fmla="*/ 2147483647 h 163"/>
              <a:gd name="T76" fmla="*/ 1669675240 w 173"/>
              <a:gd name="T77" fmla="*/ 2147483647 h 163"/>
              <a:gd name="T78" fmla="*/ 1522352120 w 173"/>
              <a:gd name="T79" fmla="*/ 2147483647 h 163"/>
              <a:gd name="T80" fmla="*/ 1522352120 w 173"/>
              <a:gd name="T81" fmla="*/ 1101521644 h 163"/>
              <a:gd name="T82" fmla="*/ 1399582027 w 173"/>
              <a:gd name="T83" fmla="*/ 2147483647 h 163"/>
              <a:gd name="T84" fmla="*/ 1522352120 w 173"/>
              <a:gd name="T85" fmla="*/ 2147483647 h 163"/>
              <a:gd name="T86" fmla="*/ 1252253952 w 173"/>
              <a:gd name="T87" fmla="*/ 2147483647 h 163"/>
              <a:gd name="T88" fmla="*/ 1424135055 w 173"/>
              <a:gd name="T89" fmla="*/ 0 h 163"/>
              <a:gd name="T90" fmla="*/ 834837620 w 173"/>
              <a:gd name="T91" fmla="*/ 2147483647 h 163"/>
              <a:gd name="T92" fmla="*/ 834837620 w 173"/>
              <a:gd name="T93" fmla="*/ 2147483647 h 163"/>
              <a:gd name="T94" fmla="*/ 1080377805 w 173"/>
              <a:gd name="T95" fmla="*/ 758824922 h 163"/>
              <a:gd name="T96" fmla="*/ 589297435 w 173"/>
              <a:gd name="T97" fmla="*/ 1052560729 h 163"/>
              <a:gd name="T98" fmla="*/ 613850462 w 173"/>
              <a:gd name="T99" fmla="*/ 2147483647 h 163"/>
              <a:gd name="T100" fmla="*/ 834837620 w 173"/>
              <a:gd name="T101" fmla="*/ 2147483647 h 163"/>
              <a:gd name="T102" fmla="*/ 564744408 w 173"/>
              <a:gd name="T103" fmla="*/ 2147483647 h 163"/>
              <a:gd name="T104" fmla="*/ 564744408 w 173"/>
              <a:gd name="T105" fmla="*/ 2147483647 h 163"/>
              <a:gd name="T106" fmla="*/ 368310277 w 173"/>
              <a:gd name="T107" fmla="*/ 2147483647 h 163"/>
              <a:gd name="T108" fmla="*/ 196434130 w 173"/>
              <a:gd name="T109" fmla="*/ 2147483647 h 163"/>
              <a:gd name="T110" fmla="*/ 564744408 w 173"/>
              <a:gd name="T111" fmla="*/ 2147483647 h 163"/>
              <a:gd name="T112" fmla="*/ 392863305 w 173"/>
              <a:gd name="T113" fmla="*/ 2147483647 h 163"/>
              <a:gd name="T114" fmla="*/ 564744408 w 173"/>
              <a:gd name="T115" fmla="*/ 1028085219 h 163"/>
              <a:gd name="T116" fmla="*/ 491080370 w 173"/>
              <a:gd name="T117" fmla="*/ 1003604761 h 1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3"/>
              <a:gd name="T178" fmla="*/ 0 h 163"/>
              <a:gd name="T179" fmla="*/ 173 w 173"/>
              <a:gd name="T180" fmla="*/ 163 h 1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2" name="Freeform 6"/>
          <p:cNvSpPr>
            <a:spLocks noEditPoints="1" noChangeArrowheads="1"/>
          </p:cNvSpPr>
          <p:nvPr/>
        </p:nvSpPr>
        <p:spPr bwMode="auto">
          <a:xfrm>
            <a:off x="4987925" y="4759325"/>
            <a:ext cx="922338" cy="892175"/>
          </a:xfrm>
          <a:custGeom>
            <a:avLst/>
            <a:gdLst>
              <a:gd name="T0" fmla="*/ 2147483647 w 186"/>
              <a:gd name="T1" fmla="*/ 2147483647 h 180"/>
              <a:gd name="T2" fmla="*/ 2147483647 w 186"/>
              <a:gd name="T3" fmla="*/ 1695132500 h 180"/>
              <a:gd name="T4" fmla="*/ 2147483647 w 186"/>
              <a:gd name="T5" fmla="*/ 958121602 h 180"/>
              <a:gd name="T6" fmla="*/ 2147483647 w 186"/>
              <a:gd name="T7" fmla="*/ 908987542 h 180"/>
              <a:gd name="T8" fmla="*/ 2147483647 w 186"/>
              <a:gd name="T9" fmla="*/ 1547730320 h 180"/>
              <a:gd name="T10" fmla="*/ 2147483647 w 186"/>
              <a:gd name="T11" fmla="*/ 2147483647 h 180"/>
              <a:gd name="T12" fmla="*/ 2147483647 w 186"/>
              <a:gd name="T13" fmla="*/ 2147483647 h 180"/>
              <a:gd name="T14" fmla="*/ 2147483647 w 186"/>
              <a:gd name="T15" fmla="*/ 1424897649 h 180"/>
              <a:gd name="T16" fmla="*/ 2147483647 w 186"/>
              <a:gd name="T17" fmla="*/ 2147483647 h 180"/>
              <a:gd name="T18" fmla="*/ 2147483647 w 186"/>
              <a:gd name="T19" fmla="*/ 2147483647 h 180"/>
              <a:gd name="T20" fmla="*/ 2147483647 w 186"/>
              <a:gd name="T21" fmla="*/ 2147483647 h 180"/>
              <a:gd name="T22" fmla="*/ 2147483647 w 186"/>
              <a:gd name="T23" fmla="*/ 147402180 h 180"/>
              <a:gd name="T24" fmla="*/ 2147483647 w 186"/>
              <a:gd name="T25" fmla="*/ 2147483647 h 180"/>
              <a:gd name="T26" fmla="*/ 2147483647 w 186"/>
              <a:gd name="T27" fmla="*/ 1351194081 h 180"/>
              <a:gd name="T28" fmla="*/ 2147483647 w 186"/>
              <a:gd name="T29" fmla="*/ 1130088333 h 180"/>
              <a:gd name="T30" fmla="*/ 2147483647 w 186"/>
              <a:gd name="T31" fmla="*/ 2147483647 h 180"/>
              <a:gd name="T32" fmla="*/ 2147483647 w 186"/>
              <a:gd name="T33" fmla="*/ 2147483647 h 180"/>
              <a:gd name="T34" fmla="*/ 2147483647 w 186"/>
              <a:gd name="T35" fmla="*/ 2147483647 h 180"/>
              <a:gd name="T36" fmla="*/ 2114717723 w 186"/>
              <a:gd name="T37" fmla="*/ 2147483647 h 180"/>
              <a:gd name="T38" fmla="*/ 2090131961 w 186"/>
              <a:gd name="T39" fmla="*/ 2147483647 h 180"/>
              <a:gd name="T40" fmla="*/ 2090131961 w 186"/>
              <a:gd name="T41" fmla="*/ 2147483647 h 180"/>
              <a:gd name="T42" fmla="*/ 2065541239 w 186"/>
              <a:gd name="T43" fmla="*/ 2147483647 h 180"/>
              <a:gd name="T44" fmla="*/ 2065541239 w 186"/>
              <a:gd name="T45" fmla="*/ 2147483647 h 180"/>
              <a:gd name="T46" fmla="*/ 2016359797 w 186"/>
              <a:gd name="T47" fmla="*/ 2147483647 h 180"/>
              <a:gd name="T48" fmla="*/ 2016359797 w 186"/>
              <a:gd name="T49" fmla="*/ 2147483647 h 180"/>
              <a:gd name="T50" fmla="*/ 1991769076 w 186"/>
              <a:gd name="T51" fmla="*/ 2147483647 h 180"/>
              <a:gd name="T52" fmla="*/ 1868820429 w 186"/>
              <a:gd name="T53" fmla="*/ 245670299 h 180"/>
              <a:gd name="T54" fmla="*/ 1819643945 w 186"/>
              <a:gd name="T55" fmla="*/ 1940807756 h 180"/>
              <a:gd name="T56" fmla="*/ 1795053224 w 186"/>
              <a:gd name="T57" fmla="*/ 1916238248 h 180"/>
              <a:gd name="T58" fmla="*/ 1770462503 w 186"/>
              <a:gd name="T59" fmla="*/ 2147483647 h 180"/>
              <a:gd name="T60" fmla="*/ 1770462503 w 186"/>
              <a:gd name="T61" fmla="*/ 2147483647 h 180"/>
              <a:gd name="T62" fmla="*/ 1770462503 w 186"/>
              <a:gd name="T63" fmla="*/ 2147483647 h 180"/>
              <a:gd name="T64" fmla="*/ 1770462503 w 186"/>
              <a:gd name="T65" fmla="*/ 2147483647 h 180"/>
              <a:gd name="T66" fmla="*/ 1745871781 w 186"/>
              <a:gd name="T67" fmla="*/ 2147483647 h 180"/>
              <a:gd name="T68" fmla="*/ 1745871781 w 186"/>
              <a:gd name="T69" fmla="*/ 2147483647 h 180"/>
              <a:gd name="T70" fmla="*/ 1770462503 w 186"/>
              <a:gd name="T71" fmla="*/ 2147483647 h 180"/>
              <a:gd name="T72" fmla="*/ 1745871781 w 186"/>
              <a:gd name="T73" fmla="*/ 2147483647 h 180"/>
              <a:gd name="T74" fmla="*/ 1745871781 w 186"/>
              <a:gd name="T75" fmla="*/ 2147483647 h 180"/>
              <a:gd name="T76" fmla="*/ 1745871781 w 186"/>
              <a:gd name="T77" fmla="*/ 2147483647 h 180"/>
              <a:gd name="T78" fmla="*/ 1745871781 w 186"/>
              <a:gd name="T79" fmla="*/ 2147483647 h 180"/>
              <a:gd name="T80" fmla="*/ 1745871781 w 186"/>
              <a:gd name="T81" fmla="*/ 2147483647 h 180"/>
              <a:gd name="T82" fmla="*/ 1745871781 w 186"/>
              <a:gd name="T83" fmla="*/ 2147483647 h 180"/>
              <a:gd name="T84" fmla="*/ 1721281060 w 186"/>
              <a:gd name="T85" fmla="*/ 2014506367 h 180"/>
              <a:gd name="T86" fmla="*/ 1721281060 w 186"/>
              <a:gd name="T87" fmla="*/ 2147483647 h 180"/>
              <a:gd name="T88" fmla="*/ 1721281060 w 186"/>
              <a:gd name="T89" fmla="*/ 1817970128 h 180"/>
              <a:gd name="T90" fmla="*/ 1721281060 w 186"/>
              <a:gd name="T91" fmla="*/ 2147483647 h 180"/>
              <a:gd name="T92" fmla="*/ 1721281060 w 186"/>
              <a:gd name="T93" fmla="*/ 1867104188 h 180"/>
              <a:gd name="T94" fmla="*/ 1721281060 w 186"/>
              <a:gd name="T95" fmla="*/ 2147483647 h 180"/>
              <a:gd name="T96" fmla="*/ 1696695298 w 186"/>
              <a:gd name="T97" fmla="*/ 2147483647 h 180"/>
              <a:gd name="T98" fmla="*/ 1721281060 w 186"/>
              <a:gd name="T99" fmla="*/ 2147483647 h 180"/>
              <a:gd name="T100" fmla="*/ 1696695298 w 186"/>
              <a:gd name="T101" fmla="*/ 2147483647 h 180"/>
              <a:gd name="T102" fmla="*/ 1672104577 w 186"/>
              <a:gd name="T103" fmla="*/ 761580406 h 180"/>
              <a:gd name="T104" fmla="*/ 1672104577 w 186"/>
              <a:gd name="T105" fmla="*/ 2147483647 h 180"/>
              <a:gd name="T106" fmla="*/ 1622923134 w 186"/>
              <a:gd name="T107" fmla="*/ 2147483647 h 180"/>
              <a:gd name="T108" fmla="*/ 1524565208 w 186"/>
              <a:gd name="T109" fmla="*/ 1891673696 h 180"/>
              <a:gd name="T110" fmla="*/ 1450798004 w 186"/>
              <a:gd name="T111" fmla="*/ 2147483647 h 180"/>
              <a:gd name="T112" fmla="*/ 1131128546 w 186"/>
              <a:gd name="T113" fmla="*/ 2147483647 h 180"/>
              <a:gd name="T114" fmla="*/ 1032770620 w 186"/>
              <a:gd name="T115" fmla="*/ 2147483647 h 180"/>
              <a:gd name="T116" fmla="*/ 1008179898 w 186"/>
              <a:gd name="T117" fmla="*/ 2147483647 h 180"/>
              <a:gd name="T118" fmla="*/ 983589177 w 186"/>
              <a:gd name="T119" fmla="*/ 2147483647 h 180"/>
              <a:gd name="T120" fmla="*/ 934412694 w 186"/>
              <a:gd name="T121" fmla="*/ 2147483647 h 180"/>
              <a:gd name="T122" fmla="*/ 885231251 w 186"/>
              <a:gd name="T123" fmla="*/ 2147483647 h 180"/>
              <a:gd name="T124" fmla="*/ 885231251 w 186"/>
              <a:gd name="T125" fmla="*/ 2147483647 h 1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6"/>
              <a:gd name="T190" fmla="*/ 0 h 180"/>
              <a:gd name="T191" fmla="*/ 186 w 186"/>
              <a:gd name="T192" fmla="*/ 180 h 1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3" name="Rectangle 7"/>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3D7283"/>
              </a:solidFill>
              <a:latin typeface="Calibri" pitchFamily="34" charset="0"/>
              <a:sym typeface="宋体" pitchFamily="2" charset="-122"/>
            </a:endParaRPr>
          </a:p>
        </p:txBody>
      </p:sp>
      <p:sp>
        <p:nvSpPr>
          <p:cNvPr id="19464" name="Rectangle 8"/>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3D7283"/>
              </a:solidFill>
              <a:latin typeface="Calibri" pitchFamily="34" charset="0"/>
              <a:sym typeface="宋体" pitchFamily="2" charset="-122"/>
            </a:endParaRPr>
          </a:p>
        </p:txBody>
      </p:sp>
      <p:sp>
        <p:nvSpPr>
          <p:cNvPr id="19465" name="Freeform 9"/>
          <p:cNvSpPr>
            <a:spLocks noChangeArrowheads="1"/>
          </p:cNvSpPr>
          <p:nvPr/>
        </p:nvSpPr>
        <p:spPr bwMode="auto">
          <a:xfrm>
            <a:off x="0" y="2809875"/>
            <a:ext cx="4933950" cy="974725"/>
          </a:xfrm>
          <a:custGeom>
            <a:avLst/>
            <a:gdLst>
              <a:gd name="T0" fmla="*/ 2147483647 w 996"/>
              <a:gd name="T1" fmla="*/ 0 h 197"/>
              <a:gd name="T2" fmla="*/ 2147483647 w 996"/>
              <a:gd name="T3" fmla="*/ 2147483647 h 197"/>
              <a:gd name="T4" fmla="*/ 2147483647 w 996"/>
              <a:gd name="T5" fmla="*/ 2147483647 h 197"/>
              <a:gd name="T6" fmla="*/ 24540952 w 996"/>
              <a:gd name="T7" fmla="*/ 2147483647 h 197"/>
              <a:gd name="T8" fmla="*/ 0 w 996"/>
              <a:gd name="T9" fmla="*/ 2147483647 h 197"/>
              <a:gd name="T10" fmla="*/ 2147483647 w 996"/>
              <a:gd name="T11" fmla="*/ 2147483647 h 197"/>
              <a:gd name="T12" fmla="*/ 2147483647 w 996"/>
              <a:gd name="T13" fmla="*/ 2147483647 h 197"/>
              <a:gd name="T14" fmla="*/ 2147483647 w 996"/>
              <a:gd name="T15" fmla="*/ 1542311821 h 197"/>
              <a:gd name="T16" fmla="*/ 2147483647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6" name="Freeform 10"/>
          <p:cNvSpPr>
            <a:spLocks noChangeArrowheads="1"/>
          </p:cNvSpPr>
          <p:nvPr/>
        </p:nvSpPr>
        <p:spPr bwMode="auto">
          <a:xfrm>
            <a:off x="0" y="1868488"/>
            <a:ext cx="4676775" cy="1463675"/>
          </a:xfrm>
          <a:custGeom>
            <a:avLst/>
            <a:gdLst>
              <a:gd name="T0" fmla="*/ 2147483647 w 944"/>
              <a:gd name="T1" fmla="*/ 0 h 296"/>
              <a:gd name="T2" fmla="*/ 2147483647 w 944"/>
              <a:gd name="T3" fmla="*/ 2147483647 h 296"/>
              <a:gd name="T4" fmla="*/ 809958970 w 944"/>
              <a:gd name="T5" fmla="*/ 2147483647 h 296"/>
              <a:gd name="T6" fmla="*/ 24543160 w 944"/>
              <a:gd name="T7" fmla="*/ 2147483647 h 296"/>
              <a:gd name="T8" fmla="*/ 0 w 944"/>
              <a:gd name="T9" fmla="*/ 2147483647 h 296"/>
              <a:gd name="T10" fmla="*/ 834502131 w 944"/>
              <a:gd name="T11" fmla="*/ 2147483647 h 296"/>
              <a:gd name="T12" fmla="*/ 2147483647 w 944"/>
              <a:gd name="T13" fmla="*/ 2147483647 h 296"/>
              <a:gd name="T14" fmla="*/ 2147483647 w 944"/>
              <a:gd name="T15" fmla="*/ 1442639617 h 296"/>
              <a:gd name="T16" fmla="*/ 214748364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7" name="Freeform 11"/>
          <p:cNvSpPr>
            <a:spLocks noChangeArrowheads="1"/>
          </p:cNvSpPr>
          <p:nvPr/>
        </p:nvSpPr>
        <p:spPr bwMode="auto">
          <a:xfrm>
            <a:off x="9525" y="4333875"/>
            <a:ext cx="4933950" cy="974725"/>
          </a:xfrm>
          <a:custGeom>
            <a:avLst/>
            <a:gdLst>
              <a:gd name="T0" fmla="*/ 2147483647 w 996"/>
              <a:gd name="T1" fmla="*/ 0 h 197"/>
              <a:gd name="T2" fmla="*/ 0 w 996"/>
              <a:gd name="T3" fmla="*/ 24481925 h 197"/>
              <a:gd name="T4" fmla="*/ 0 w 996"/>
              <a:gd name="T5" fmla="*/ 1615757597 h 197"/>
              <a:gd name="T6" fmla="*/ 2147483647 w 996"/>
              <a:gd name="T7" fmla="*/ 1591275671 h 197"/>
              <a:gd name="T8" fmla="*/ 2147483647 w 996"/>
              <a:gd name="T9" fmla="*/ 2056417410 h 197"/>
              <a:gd name="T10" fmla="*/ 2147483647 w 996"/>
              <a:gd name="T11" fmla="*/ 2147483647 h 197"/>
              <a:gd name="T12" fmla="*/ 2147483647 w 996"/>
              <a:gd name="T13" fmla="*/ 2147483647 h 197"/>
              <a:gd name="T14" fmla="*/ 2147483647 w 996"/>
              <a:gd name="T15" fmla="*/ 465141739 h 197"/>
              <a:gd name="T16" fmla="*/ 2147483647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8" name="Freeform 12"/>
          <p:cNvSpPr>
            <a:spLocks noChangeArrowheads="1"/>
          </p:cNvSpPr>
          <p:nvPr/>
        </p:nvSpPr>
        <p:spPr bwMode="auto">
          <a:xfrm>
            <a:off x="9525" y="4789488"/>
            <a:ext cx="4672013" cy="1460500"/>
          </a:xfrm>
          <a:custGeom>
            <a:avLst/>
            <a:gdLst>
              <a:gd name="T0" fmla="*/ 810026975 w 943"/>
              <a:gd name="T1" fmla="*/ 0 h 295"/>
              <a:gd name="T2" fmla="*/ 0 w 943"/>
              <a:gd name="T3" fmla="*/ 0 h 295"/>
              <a:gd name="T4" fmla="*/ 0 w 943"/>
              <a:gd name="T5" fmla="*/ 1568695820 h 295"/>
              <a:gd name="T6" fmla="*/ 810026975 w 943"/>
              <a:gd name="T7" fmla="*/ 1568695820 h 295"/>
              <a:gd name="T8" fmla="*/ 2147483647 w 943"/>
              <a:gd name="T9" fmla="*/ 2147483647 h 295"/>
              <a:gd name="T10" fmla="*/ 2147483647 w 943"/>
              <a:gd name="T11" fmla="*/ 2147483647 h 295"/>
              <a:gd name="T12" fmla="*/ 2147483647 w 943"/>
              <a:gd name="T13" fmla="*/ 2147483647 h 295"/>
              <a:gd name="T14" fmla="*/ 2147483647 w 943"/>
              <a:gd name="T15" fmla="*/ 1372607605 h 295"/>
              <a:gd name="T16" fmla="*/ 810026975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9" name="Freeform 13"/>
          <p:cNvSpPr>
            <a:spLocks noEditPoints="1" noChangeArrowheads="1"/>
          </p:cNvSpPr>
          <p:nvPr/>
        </p:nvSpPr>
        <p:spPr bwMode="auto">
          <a:xfrm>
            <a:off x="5072063" y="3784600"/>
            <a:ext cx="852487" cy="455613"/>
          </a:xfrm>
          <a:custGeom>
            <a:avLst/>
            <a:gdLst>
              <a:gd name="T0" fmla="*/ 2147483647 w 172"/>
              <a:gd name="T1" fmla="*/ 1888456457 h 92"/>
              <a:gd name="T2" fmla="*/ 2147483647 w 172"/>
              <a:gd name="T3" fmla="*/ 1250796350 h 92"/>
              <a:gd name="T4" fmla="*/ 2147483647 w 172"/>
              <a:gd name="T5" fmla="*/ 2147483647 h 92"/>
              <a:gd name="T6" fmla="*/ 2147483647 w 172"/>
              <a:gd name="T7" fmla="*/ 956490161 h 92"/>
              <a:gd name="T8" fmla="*/ 2147483647 w 172"/>
              <a:gd name="T9" fmla="*/ 1643202951 h 92"/>
              <a:gd name="T10" fmla="*/ 2147483647 w 172"/>
              <a:gd name="T11" fmla="*/ 1643202951 h 92"/>
              <a:gd name="T12" fmla="*/ 2147483647 w 172"/>
              <a:gd name="T13" fmla="*/ 1250796350 h 92"/>
              <a:gd name="T14" fmla="*/ 2147483647 w 172"/>
              <a:gd name="T15" fmla="*/ 1545102539 h 92"/>
              <a:gd name="T16" fmla="*/ 2147483647 w 172"/>
              <a:gd name="T17" fmla="*/ 1839408727 h 92"/>
              <a:gd name="T18" fmla="*/ 2147483647 w 172"/>
              <a:gd name="T19" fmla="*/ 1005542843 h 92"/>
              <a:gd name="T20" fmla="*/ 2147483647 w 172"/>
              <a:gd name="T21" fmla="*/ 1545102539 h 92"/>
              <a:gd name="T22" fmla="*/ 2147483647 w 172"/>
              <a:gd name="T23" fmla="*/ 1520578674 h 92"/>
              <a:gd name="T24" fmla="*/ 2014337567 w 172"/>
              <a:gd name="T25" fmla="*/ 1888456457 h 92"/>
              <a:gd name="T26" fmla="*/ 1916078528 w 172"/>
              <a:gd name="T27" fmla="*/ 1912985274 h 92"/>
              <a:gd name="T28" fmla="*/ 1989774046 w 172"/>
              <a:gd name="T29" fmla="*/ 1618679086 h 92"/>
              <a:gd name="T30" fmla="*/ 2014337567 w 172"/>
              <a:gd name="T31" fmla="*/ 1496049856 h 92"/>
              <a:gd name="T32" fmla="*/ 2147483647 w 172"/>
              <a:gd name="T33" fmla="*/ 662188925 h 92"/>
              <a:gd name="T34" fmla="*/ 2147483647 w 172"/>
              <a:gd name="T35" fmla="*/ 564083560 h 92"/>
              <a:gd name="T36" fmla="*/ 2147483647 w 172"/>
              <a:gd name="T37" fmla="*/ 220729642 h 92"/>
              <a:gd name="T38" fmla="*/ 2147483647 w 172"/>
              <a:gd name="T39" fmla="*/ 98100412 h 92"/>
              <a:gd name="T40" fmla="*/ 2147483647 w 172"/>
              <a:gd name="T41" fmla="*/ 171676959 h 92"/>
              <a:gd name="T42" fmla="*/ 2147483647 w 172"/>
              <a:gd name="T43" fmla="*/ 416930466 h 92"/>
              <a:gd name="T44" fmla="*/ 2147483647 w 172"/>
              <a:gd name="T45" fmla="*/ 809337067 h 92"/>
              <a:gd name="T46" fmla="*/ 2147483647 w 172"/>
              <a:gd name="T47" fmla="*/ 1201743668 h 92"/>
              <a:gd name="T48" fmla="*/ 1916078528 w 172"/>
              <a:gd name="T49" fmla="*/ 245253507 h 92"/>
              <a:gd name="T50" fmla="*/ 1866946530 w 172"/>
              <a:gd name="T51" fmla="*/ 392406601 h 92"/>
              <a:gd name="T52" fmla="*/ 1916078528 w 172"/>
              <a:gd name="T53" fmla="*/ 662188925 h 92"/>
              <a:gd name="T54" fmla="*/ 1694991972 w 172"/>
              <a:gd name="T55" fmla="*/ 686712790 h 92"/>
              <a:gd name="T56" fmla="*/ 1596732933 w 172"/>
              <a:gd name="T57" fmla="*/ 392406601 h 92"/>
              <a:gd name="T58" fmla="*/ 1866946530 w 172"/>
              <a:gd name="T59" fmla="*/ 220729642 h 92"/>
              <a:gd name="T60" fmla="*/ 1301950858 w 172"/>
              <a:gd name="T61" fmla="*/ 1103643255 h 92"/>
              <a:gd name="T62" fmla="*/ 1301950858 w 172"/>
              <a:gd name="T63" fmla="*/ 1618679086 h 92"/>
              <a:gd name="T64" fmla="*/ 1449341895 w 172"/>
              <a:gd name="T65" fmla="*/ 1618679086 h 92"/>
              <a:gd name="T66" fmla="*/ 1916078528 w 172"/>
              <a:gd name="T67" fmla="*/ 1912985274 h 92"/>
              <a:gd name="T68" fmla="*/ 1301950858 w 172"/>
              <a:gd name="T69" fmla="*/ 931966296 h 92"/>
              <a:gd name="T70" fmla="*/ 1301950858 w 172"/>
              <a:gd name="T71" fmla="*/ 1471525991 h 92"/>
              <a:gd name="T72" fmla="*/ 1228255339 w 172"/>
              <a:gd name="T73" fmla="*/ 1005542843 h 92"/>
              <a:gd name="T74" fmla="*/ 1154559821 w 172"/>
              <a:gd name="T75" fmla="*/ 1618679086 h 92"/>
              <a:gd name="T76" fmla="*/ 1301950858 w 172"/>
              <a:gd name="T77" fmla="*/ 1986561822 h 92"/>
              <a:gd name="T78" fmla="*/ 1154559821 w 172"/>
              <a:gd name="T79" fmla="*/ 956490161 h 92"/>
              <a:gd name="T80" fmla="*/ 1154559821 w 172"/>
              <a:gd name="T81" fmla="*/ 1496049856 h 92"/>
              <a:gd name="T82" fmla="*/ 958036786 w 172"/>
              <a:gd name="T83" fmla="*/ 1716779498 h 92"/>
              <a:gd name="T84" fmla="*/ 1007168784 w 172"/>
              <a:gd name="T85" fmla="*/ 1496049856 h 92"/>
              <a:gd name="T86" fmla="*/ 1105427823 w 172"/>
              <a:gd name="T87" fmla="*/ 1103643255 h 92"/>
              <a:gd name="T88" fmla="*/ 1154559821 w 172"/>
              <a:gd name="T89" fmla="*/ 1912985274 h 92"/>
              <a:gd name="T90" fmla="*/ 1154559821 w 172"/>
              <a:gd name="T91" fmla="*/ 1912985274 h 92"/>
              <a:gd name="T92" fmla="*/ 712386709 w 172"/>
              <a:gd name="T93" fmla="*/ 956490161 h 92"/>
              <a:gd name="T94" fmla="*/ 958036786 w 172"/>
              <a:gd name="T95" fmla="*/ 1275320215 h 92"/>
              <a:gd name="T96" fmla="*/ 958036786 w 172"/>
              <a:gd name="T97" fmla="*/ 1618679086 h 92"/>
              <a:gd name="T98" fmla="*/ 712386709 w 172"/>
              <a:gd name="T99" fmla="*/ 1422473309 h 92"/>
              <a:gd name="T100" fmla="*/ 736955186 w 172"/>
              <a:gd name="T101" fmla="*/ 1250796350 h 92"/>
              <a:gd name="T102" fmla="*/ 958036786 w 172"/>
              <a:gd name="T103" fmla="*/ 1275320215 h 92"/>
              <a:gd name="T104" fmla="*/ 712386709 w 172"/>
              <a:gd name="T105" fmla="*/ 1888456457 h 92"/>
              <a:gd name="T106" fmla="*/ 958036786 w 172"/>
              <a:gd name="T107" fmla="*/ 2084662234 h 92"/>
              <a:gd name="T108" fmla="*/ 712386709 w 172"/>
              <a:gd name="T109" fmla="*/ 2133709964 h 92"/>
              <a:gd name="T110" fmla="*/ 712386709 w 172"/>
              <a:gd name="T111" fmla="*/ 956490161 h 92"/>
              <a:gd name="T112" fmla="*/ 0 w 172"/>
              <a:gd name="T113" fmla="*/ 1545102539 h 92"/>
              <a:gd name="T114" fmla="*/ 712386709 w 172"/>
              <a:gd name="T115" fmla="*/ 1888456457 h 92"/>
              <a:gd name="T116" fmla="*/ 712386709 w 172"/>
              <a:gd name="T117" fmla="*/ 1201743668 h 92"/>
              <a:gd name="T118" fmla="*/ 712386709 w 172"/>
              <a:gd name="T119" fmla="*/ 1422473309 h 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2"/>
              <a:gd name="T181" fmla="*/ 0 h 92"/>
              <a:gd name="T182" fmla="*/ 172 w 172"/>
              <a:gd name="T183" fmla="*/ 92 h 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0" name="Freeform 14"/>
          <p:cNvSpPr>
            <a:spLocks noEditPoints="1" noChangeArrowheads="1"/>
          </p:cNvSpPr>
          <p:nvPr/>
        </p:nvSpPr>
        <p:spPr bwMode="auto">
          <a:xfrm>
            <a:off x="4973638" y="2549525"/>
            <a:ext cx="871537" cy="550863"/>
          </a:xfrm>
          <a:custGeom>
            <a:avLst/>
            <a:gdLst>
              <a:gd name="T0" fmla="*/ 2147483647 w 176"/>
              <a:gd name="T1" fmla="*/ 640345980 h 111"/>
              <a:gd name="T2" fmla="*/ 2147483647 w 176"/>
              <a:gd name="T3" fmla="*/ 1724007644 h 111"/>
              <a:gd name="T4" fmla="*/ 1986237775 w 176"/>
              <a:gd name="T5" fmla="*/ 2019553087 h 111"/>
              <a:gd name="T6" fmla="*/ 2010759657 w 176"/>
              <a:gd name="T7" fmla="*/ 2019553087 h 111"/>
              <a:gd name="T8" fmla="*/ 2010759657 w 176"/>
              <a:gd name="T9" fmla="*/ 1994923059 h 111"/>
              <a:gd name="T10" fmla="*/ 2010759657 w 176"/>
              <a:gd name="T11" fmla="*/ 1994923059 h 111"/>
              <a:gd name="T12" fmla="*/ 2035281539 w 176"/>
              <a:gd name="T13" fmla="*/ 1994923059 h 111"/>
              <a:gd name="T14" fmla="*/ 2035281539 w 176"/>
              <a:gd name="T15" fmla="*/ 1994923059 h 111"/>
              <a:gd name="T16" fmla="*/ 2035281539 w 176"/>
              <a:gd name="T17" fmla="*/ 1994923059 h 111"/>
              <a:gd name="T18" fmla="*/ 2059803421 w 176"/>
              <a:gd name="T19" fmla="*/ 1994923059 h 111"/>
              <a:gd name="T20" fmla="*/ 2059803421 w 176"/>
              <a:gd name="T21" fmla="*/ 1994923059 h 111"/>
              <a:gd name="T22" fmla="*/ 2059803421 w 176"/>
              <a:gd name="T23" fmla="*/ 1994923059 h 111"/>
              <a:gd name="T24" fmla="*/ 2059803421 w 176"/>
              <a:gd name="T25" fmla="*/ 1994923059 h 111"/>
              <a:gd name="T26" fmla="*/ 2147483647 w 176"/>
              <a:gd name="T27" fmla="*/ 2019553087 h 111"/>
              <a:gd name="T28" fmla="*/ 2059803421 w 176"/>
              <a:gd name="T29" fmla="*/ 2147483647 h 111"/>
              <a:gd name="T30" fmla="*/ 2035281539 w 176"/>
              <a:gd name="T31" fmla="*/ 2147483647 h 111"/>
              <a:gd name="T32" fmla="*/ 1986237775 w 176"/>
              <a:gd name="T33" fmla="*/ 2147483647 h 111"/>
              <a:gd name="T34" fmla="*/ 1937194011 w 176"/>
              <a:gd name="T35" fmla="*/ 2147483647 h 111"/>
              <a:gd name="T36" fmla="*/ 1937194011 w 176"/>
              <a:gd name="T37" fmla="*/ 2147483647 h 111"/>
              <a:gd name="T38" fmla="*/ 1912672129 w 176"/>
              <a:gd name="T39" fmla="*/ 2147483647 h 111"/>
              <a:gd name="T40" fmla="*/ 1912672129 w 176"/>
              <a:gd name="T41" fmla="*/ 2147483647 h 111"/>
              <a:gd name="T42" fmla="*/ 1912672129 w 176"/>
              <a:gd name="T43" fmla="*/ 2147483647 h 111"/>
              <a:gd name="T44" fmla="*/ 1888150247 w 176"/>
              <a:gd name="T45" fmla="*/ 2147483647 h 111"/>
              <a:gd name="T46" fmla="*/ 1888150247 w 176"/>
              <a:gd name="T47" fmla="*/ 2147483647 h 111"/>
              <a:gd name="T48" fmla="*/ 1888150247 w 176"/>
              <a:gd name="T49" fmla="*/ 2147483647 h 111"/>
              <a:gd name="T50" fmla="*/ 1888150247 w 176"/>
              <a:gd name="T51" fmla="*/ 2147483647 h 111"/>
              <a:gd name="T52" fmla="*/ 1863633317 w 176"/>
              <a:gd name="T53" fmla="*/ 2147483647 h 111"/>
              <a:gd name="T54" fmla="*/ 1863633317 w 176"/>
              <a:gd name="T55" fmla="*/ 2147483647 h 111"/>
              <a:gd name="T56" fmla="*/ 1839111435 w 176"/>
              <a:gd name="T57" fmla="*/ 2147483647 h 111"/>
              <a:gd name="T58" fmla="*/ 1839111435 w 176"/>
              <a:gd name="T59" fmla="*/ 2147483647 h 111"/>
              <a:gd name="T60" fmla="*/ 1839111435 w 176"/>
              <a:gd name="T61" fmla="*/ 2147483647 h 111"/>
              <a:gd name="T62" fmla="*/ 1814589553 w 176"/>
              <a:gd name="T63" fmla="*/ 2147483647 h 111"/>
              <a:gd name="T64" fmla="*/ 1814589553 w 176"/>
              <a:gd name="T65" fmla="*/ 2147483647 h 111"/>
              <a:gd name="T66" fmla="*/ 1814589553 w 176"/>
              <a:gd name="T67" fmla="*/ 2147483647 h 111"/>
              <a:gd name="T68" fmla="*/ 1790067671 w 176"/>
              <a:gd name="T69" fmla="*/ 2147483647 h 111"/>
              <a:gd name="T70" fmla="*/ 1790067671 w 176"/>
              <a:gd name="T71" fmla="*/ 2147483647 h 111"/>
              <a:gd name="T72" fmla="*/ 1765545789 w 176"/>
              <a:gd name="T73" fmla="*/ 2147483647 h 111"/>
              <a:gd name="T74" fmla="*/ 1765545789 w 176"/>
              <a:gd name="T75" fmla="*/ 2147483647 h 111"/>
              <a:gd name="T76" fmla="*/ 1765545789 w 176"/>
              <a:gd name="T77" fmla="*/ 2147483647 h 111"/>
              <a:gd name="T78" fmla="*/ 1741023907 w 176"/>
              <a:gd name="T79" fmla="*/ 2147483647 h 111"/>
              <a:gd name="T80" fmla="*/ 1741023907 w 176"/>
              <a:gd name="T81" fmla="*/ 2147483647 h 111"/>
              <a:gd name="T82" fmla="*/ 1741023907 w 176"/>
              <a:gd name="T83" fmla="*/ 2147483647 h 111"/>
              <a:gd name="T84" fmla="*/ 1741023907 w 176"/>
              <a:gd name="T85" fmla="*/ 2147483647 h 111"/>
              <a:gd name="T86" fmla="*/ 1741023907 w 176"/>
              <a:gd name="T87" fmla="*/ 2147483647 h 111"/>
              <a:gd name="T88" fmla="*/ 1741023907 w 176"/>
              <a:gd name="T89" fmla="*/ 2147483647 h 111"/>
              <a:gd name="T90" fmla="*/ 1741023907 w 176"/>
              <a:gd name="T91" fmla="*/ 2147483647 h 111"/>
              <a:gd name="T92" fmla="*/ 1741023907 w 176"/>
              <a:gd name="T93" fmla="*/ 2142693300 h 111"/>
              <a:gd name="T94" fmla="*/ 1765545789 w 176"/>
              <a:gd name="T95" fmla="*/ 1871777884 h 111"/>
              <a:gd name="T96" fmla="*/ 956338540 w 176"/>
              <a:gd name="T97" fmla="*/ 1403837135 h 111"/>
              <a:gd name="T98" fmla="*/ 1005382304 w 176"/>
              <a:gd name="T99" fmla="*/ 1403837135 h 111"/>
              <a:gd name="T100" fmla="*/ 735641603 w 176"/>
              <a:gd name="T101" fmla="*/ 2147483647 h 111"/>
              <a:gd name="T102" fmla="*/ 956338540 w 176"/>
              <a:gd name="T103" fmla="*/ 2147483647 h 111"/>
              <a:gd name="T104" fmla="*/ 735641603 w 176"/>
              <a:gd name="T105" fmla="*/ 1502352283 h 111"/>
              <a:gd name="T106" fmla="*/ 956338540 w 176"/>
              <a:gd name="T107" fmla="*/ 1403837135 h 111"/>
              <a:gd name="T108" fmla="*/ 956338540 w 176"/>
              <a:gd name="T109" fmla="*/ 1403837135 h 111"/>
              <a:gd name="T110" fmla="*/ 711124673 w 176"/>
              <a:gd name="T111" fmla="*/ 2147483647 h 111"/>
              <a:gd name="T112" fmla="*/ 735641603 w 176"/>
              <a:gd name="T113" fmla="*/ 1871777884 h 111"/>
              <a:gd name="T114" fmla="*/ 711124673 w 176"/>
              <a:gd name="T115" fmla="*/ 1502352283 h 111"/>
              <a:gd name="T116" fmla="*/ 735641603 w 176"/>
              <a:gd name="T117" fmla="*/ 1502352283 h 111"/>
              <a:gd name="T118" fmla="*/ 514949617 w 176"/>
              <a:gd name="T119" fmla="*/ 2147483647 h 111"/>
              <a:gd name="T120" fmla="*/ 637559027 w 176"/>
              <a:gd name="T121" fmla="*/ 1847152819 h 111"/>
              <a:gd name="T122" fmla="*/ 588515263 w 176"/>
              <a:gd name="T123" fmla="*/ 1576237403 h 111"/>
              <a:gd name="T124" fmla="*/ 711124673 w 176"/>
              <a:gd name="T125" fmla="*/ 1502352283 h 1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
              <a:gd name="T190" fmla="*/ 0 h 111"/>
              <a:gd name="T191" fmla="*/ 176 w 176"/>
              <a:gd name="T192" fmla="*/ 111 h 1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1" name="Freeform 15"/>
          <p:cNvSpPr>
            <a:spLocks noChangeArrowheads="1"/>
          </p:cNvSpPr>
          <p:nvPr/>
        </p:nvSpPr>
        <p:spPr bwMode="auto">
          <a:xfrm>
            <a:off x="5667375" y="2703513"/>
            <a:ext cx="88900" cy="74612"/>
          </a:xfrm>
          <a:custGeom>
            <a:avLst/>
            <a:gdLst>
              <a:gd name="T0" fmla="*/ 390280878 w 18"/>
              <a:gd name="T1" fmla="*/ 123711670 h 15"/>
              <a:gd name="T2" fmla="*/ 146354094 w 18"/>
              <a:gd name="T3" fmla="*/ 296906019 h 15"/>
              <a:gd name="T4" fmla="*/ 24393172 w 18"/>
              <a:gd name="T5" fmla="*/ 247418366 h 15"/>
              <a:gd name="T6" fmla="*/ 73179517 w 18"/>
              <a:gd name="T7" fmla="*/ 173194349 h 15"/>
              <a:gd name="T8" fmla="*/ 268319956 w 18"/>
              <a:gd name="T9" fmla="*/ 24741339 h 15"/>
              <a:gd name="T10" fmla="*/ 365887706 w 18"/>
              <a:gd name="T11" fmla="*/ 24741339 h 15"/>
              <a:gd name="T12" fmla="*/ 390280878 w 18"/>
              <a:gd name="T13" fmla="*/ 49482678 h 15"/>
              <a:gd name="T14" fmla="*/ 390280878 w 18"/>
              <a:gd name="T15" fmla="*/ 123711670 h 1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5"/>
              <a:gd name="T26" fmla="*/ 18 w 18"/>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2" name="Freeform 16"/>
          <p:cNvSpPr>
            <a:spLocks noChangeArrowheads="1"/>
          </p:cNvSpPr>
          <p:nvPr/>
        </p:nvSpPr>
        <p:spPr bwMode="auto">
          <a:xfrm>
            <a:off x="5724525" y="2684463"/>
            <a:ext cx="31750" cy="23812"/>
          </a:xfrm>
          <a:custGeom>
            <a:avLst/>
            <a:gdLst>
              <a:gd name="T0" fmla="*/ 168010417 w 6"/>
              <a:gd name="T1" fmla="*/ 113402269 h 5"/>
              <a:gd name="T2" fmla="*/ 28003500 w 6"/>
              <a:gd name="T3" fmla="*/ 68040409 h 5"/>
              <a:gd name="T4" fmla="*/ 0 w 6"/>
              <a:gd name="T5" fmla="*/ 0 h 5"/>
              <a:gd name="T6" fmla="*/ 140006917 w 6"/>
              <a:gd name="T7" fmla="*/ 22678549 h 5"/>
              <a:gd name="T8" fmla="*/ 168010417 w 6"/>
              <a:gd name="T9" fmla="*/ 113402269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3" name="Freeform 17"/>
          <p:cNvSpPr>
            <a:spLocks noChangeArrowheads="1"/>
          </p:cNvSpPr>
          <p:nvPr/>
        </p:nvSpPr>
        <p:spPr bwMode="auto">
          <a:xfrm>
            <a:off x="5588000" y="2782888"/>
            <a:ext cx="19050" cy="26987"/>
          </a:xfrm>
          <a:custGeom>
            <a:avLst/>
            <a:gdLst>
              <a:gd name="T0" fmla="*/ 0 w 4"/>
              <a:gd name="T1" fmla="*/ 0 h 5"/>
              <a:gd name="T2" fmla="*/ 0 w 4"/>
              <a:gd name="T3" fmla="*/ 29129768 h 5"/>
              <a:gd name="T4" fmla="*/ 0 w 4"/>
              <a:gd name="T5" fmla="*/ 87394701 h 5"/>
              <a:gd name="T6" fmla="*/ 22683788 w 4"/>
              <a:gd name="T7" fmla="*/ 145659634 h 5"/>
              <a:gd name="T8" fmla="*/ 68046600 w 4"/>
              <a:gd name="T9" fmla="*/ 145659634 h 5"/>
              <a:gd name="T10" fmla="*/ 90725625 w 4"/>
              <a:gd name="T11" fmla="*/ 116529866 h 5"/>
              <a:gd name="T12" fmla="*/ 68046600 w 4"/>
              <a:gd name="T13" fmla="*/ 58264933 h 5"/>
              <a:gd name="T14" fmla="*/ 45362813 w 4"/>
              <a:gd name="T15" fmla="*/ 29129768 h 5"/>
              <a:gd name="T16" fmla="*/ 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4" name="Freeform 18"/>
          <p:cNvSpPr>
            <a:spLocks noChangeArrowheads="1"/>
          </p:cNvSpPr>
          <p:nvPr/>
        </p:nvSpPr>
        <p:spPr bwMode="auto">
          <a:xfrm>
            <a:off x="5562600" y="2787650"/>
            <a:ext cx="20638" cy="26988"/>
          </a:xfrm>
          <a:custGeom>
            <a:avLst/>
            <a:gdLst>
              <a:gd name="T0" fmla="*/ 26623020 w 4"/>
              <a:gd name="T1" fmla="*/ 0 h 5"/>
              <a:gd name="T2" fmla="*/ 0 w 4"/>
              <a:gd name="T3" fmla="*/ 29136245 h 5"/>
              <a:gd name="T4" fmla="*/ 26623020 w 4"/>
              <a:gd name="T5" fmla="*/ 87403337 h 5"/>
              <a:gd name="T6" fmla="*/ 53240881 w 4"/>
              <a:gd name="T7" fmla="*/ 145670429 h 5"/>
              <a:gd name="T8" fmla="*/ 79863901 w 4"/>
              <a:gd name="T9" fmla="*/ 145670429 h 5"/>
              <a:gd name="T10" fmla="*/ 106481761 w 4"/>
              <a:gd name="T11" fmla="*/ 116534184 h 5"/>
              <a:gd name="T12" fmla="*/ 106481761 w 4"/>
              <a:gd name="T13" fmla="*/ 58267092 h 5"/>
              <a:gd name="T14" fmla="*/ 53240881 w 4"/>
              <a:gd name="T15" fmla="*/ 29136245 h 5"/>
              <a:gd name="T16" fmla="*/ 2662302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5" name="Freeform 19"/>
          <p:cNvSpPr>
            <a:spLocks noChangeArrowheads="1"/>
          </p:cNvSpPr>
          <p:nvPr/>
        </p:nvSpPr>
        <p:spPr bwMode="auto">
          <a:xfrm>
            <a:off x="5543550" y="2800350"/>
            <a:ext cx="19050" cy="19050"/>
          </a:xfrm>
          <a:custGeom>
            <a:avLst/>
            <a:gdLst>
              <a:gd name="T0" fmla="*/ 0 w 4"/>
              <a:gd name="T1" fmla="*/ 0 h 4"/>
              <a:gd name="T2" fmla="*/ 0 w 4"/>
              <a:gd name="T3" fmla="*/ 22683788 h 4"/>
              <a:gd name="T4" fmla="*/ 0 w 4"/>
              <a:gd name="T5" fmla="*/ 45362813 h 4"/>
              <a:gd name="T6" fmla="*/ 22683788 w 4"/>
              <a:gd name="T7" fmla="*/ 90725625 h 4"/>
              <a:gd name="T8" fmla="*/ 68046600 w 4"/>
              <a:gd name="T9" fmla="*/ 90725625 h 4"/>
              <a:gd name="T10" fmla="*/ 90725625 w 4"/>
              <a:gd name="T11" fmla="*/ 68046600 h 4"/>
              <a:gd name="T12" fmla="*/ 68046600 w 4"/>
              <a:gd name="T13" fmla="*/ 45362813 h 4"/>
              <a:gd name="T14" fmla="*/ 45362813 w 4"/>
              <a:gd name="T15" fmla="*/ 0 h 4"/>
              <a:gd name="T16" fmla="*/ 0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6" name="Freeform 20"/>
          <p:cNvSpPr>
            <a:spLocks noChangeArrowheads="1"/>
          </p:cNvSpPr>
          <p:nvPr/>
        </p:nvSpPr>
        <p:spPr bwMode="auto">
          <a:xfrm>
            <a:off x="5518150" y="2805113"/>
            <a:ext cx="19050" cy="23812"/>
          </a:xfrm>
          <a:custGeom>
            <a:avLst/>
            <a:gdLst>
              <a:gd name="T0" fmla="*/ 22683788 w 4"/>
              <a:gd name="T1" fmla="*/ 0 h 5"/>
              <a:gd name="T2" fmla="*/ 0 w 4"/>
              <a:gd name="T3" fmla="*/ 22678549 h 5"/>
              <a:gd name="T4" fmla="*/ 22683788 w 4"/>
              <a:gd name="T5" fmla="*/ 68040409 h 5"/>
              <a:gd name="T6" fmla="*/ 45362813 w 4"/>
              <a:gd name="T7" fmla="*/ 90723720 h 5"/>
              <a:gd name="T8" fmla="*/ 68046600 w 4"/>
              <a:gd name="T9" fmla="*/ 90723720 h 5"/>
              <a:gd name="T10" fmla="*/ 90725625 w 4"/>
              <a:gd name="T11" fmla="*/ 68040409 h 5"/>
              <a:gd name="T12" fmla="*/ 90725625 w 4"/>
              <a:gd name="T13" fmla="*/ 45361860 h 5"/>
              <a:gd name="T14" fmla="*/ 45362813 w 4"/>
              <a:gd name="T15" fmla="*/ 0 h 5"/>
              <a:gd name="T16" fmla="*/ 22683788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7" name="Freeform 21"/>
          <p:cNvSpPr>
            <a:spLocks noChangeArrowheads="1"/>
          </p:cNvSpPr>
          <p:nvPr/>
        </p:nvSpPr>
        <p:spPr bwMode="auto">
          <a:xfrm>
            <a:off x="5497513" y="2809875"/>
            <a:ext cx="20637" cy="23813"/>
          </a:xfrm>
          <a:custGeom>
            <a:avLst/>
            <a:gdLst>
              <a:gd name="T0" fmla="*/ 26616571 w 4"/>
              <a:gd name="T1" fmla="*/ 0 h 5"/>
              <a:gd name="T2" fmla="*/ 0 w 4"/>
              <a:gd name="T3" fmla="*/ 22684264 h 5"/>
              <a:gd name="T4" fmla="*/ 0 w 4"/>
              <a:gd name="T5" fmla="*/ 68048029 h 5"/>
              <a:gd name="T6" fmla="*/ 26616571 w 4"/>
              <a:gd name="T7" fmla="*/ 90727530 h 5"/>
              <a:gd name="T8" fmla="*/ 79854872 w 4"/>
              <a:gd name="T9" fmla="*/ 113411794 h 5"/>
              <a:gd name="T10" fmla="*/ 106471442 w 4"/>
              <a:gd name="T11" fmla="*/ 90727530 h 5"/>
              <a:gd name="T12" fmla="*/ 79854872 w 4"/>
              <a:gd name="T13" fmla="*/ 45363765 h 5"/>
              <a:gd name="T14" fmla="*/ 53238301 w 4"/>
              <a:gd name="T15" fmla="*/ 22684264 h 5"/>
              <a:gd name="T16" fmla="*/ 2661657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8" name="Freeform 22"/>
          <p:cNvSpPr>
            <a:spLocks noChangeArrowheads="1"/>
          </p:cNvSpPr>
          <p:nvPr/>
        </p:nvSpPr>
        <p:spPr bwMode="auto">
          <a:xfrm>
            <a:off x="5473700" y="2814638"/>
            <a:ext cx="19050" cy="23812"/>
          </a:xfrm>
          <a:custGeom>
            <a:avLst/>
            <a:gdLst>
              <a:gd name="T0" fmla="*/ 22683788 w 4"/>
              <a:gd name="T1" fmla="*/ 0 h 5"/>
              <a:gd name="T2" fmla="*/ 0 w 4"/>
              <a:gd name="T3" fmla="*/ 22678549 h 5"/>
              <a:gd name="T4" fmla="*/ 22683788 w 4"/>
              <a:gd name="T5" fmla="*/ 68040409 h 5"/>
              <a:gd name="T6" fmla="*/ 45362813 w 4"/>
              <a:gd name="T7" fmla="*/ 90723720 h 5"/>
              <a:gd name="T8" fmla="*/ 68046600 w 4"/>
              <a:gd name="T9" fmla="*/ 113402269 h 5"/>
              <a:gd name="T10" fmla="*/ 90725625 w 4"/>
              <a:gd name="T11" fmla="*/ 90723720 h 5"/>
              <a:gd name="T12" fmla="*/ 90725625 w 4"/>
              <a:gd name="T13" fmla="*/ 45361860 h 5"/>
              <a:gd name="T14" fmla="*/ 68046600 w 4"/>
              <a:gd name="T15" fmla="*/ 22678549 h 5"/>
              <a:gd name="T16" fmla="*/ 22683788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79" name="Freeform 23"/>
          <p:cNvSpPr>
            <a:spLocks noChangeArrowheads="1"/>
          </p:cNvSpPr>
          <p:nvPr/>
        </p:nvSpPr>
        <p:spPr bwMode="auto">
          <a:xfrm>
            <a:off x="5454650" y="2824163"/>
            <a:ext cx="19050" cy="19050"/>
          </a:xfrm>
          <a:custGeom>
            <a:avLst/>
            <a:gdLst>
              <a:gd name="T0" fmla="*/ 22683788 w 4"/>
              <a:gd name="T1" fmla="*/ 0 h 4"/>
              <a:gd name="T2" fmla="*/ 0 w 4"/>
              <a:gd name="T3" fmla="*/ 22683788 h 4"/>
              <a:gd name="T4" fmla="*/ 0 w 4"/>
              <a:gd name="T5" fmla="*/ 45362813 h 4"/>
              <a:gd name="T6" fmla="*/ 22683788 w 4"/>
              <a:gd name="T7" fmla="*/ 68046600 h 4"/>
              <a:gd name="T8" fmla="*/ 68046600 w 4"/>
              <a:gd name="T9" fmla="*/ 90725625 h 4"/>
              <a:gd name="T10" fmla="*/ 90725625 w 4"/>
              <a:gd name="T11" fmla="*/ 68046600 h 4"/>
              <a:gd name="T12" fmla="*/ 68046600 w 4"/>
              <a:gd name="T13" fmla="*/ 22683788 h 4"/>
              <a:gd name="T14" fmla="*/ 45362813 w 4"/>
              <a:gd name="T15" fmla="*/ 0 h 4"/>
              <a:gd name="T16" fmla="*/ 22683788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0" name="Freeform 24"/>
          <p:cNvSpPr>
            <a:spLocks noChangeArrowheads="1"/>
          </p:cNvSpPr>
          <p:nvPr/>
        </p:nvSpPr>
        <p:spPr bwMode="auto">
          <a:xfrm>
            <a:off x="5429250" y="2828925"/>
            <a:ext cx="19050" cy="19050"/>
          </a:xfrm>
          <a:custGeom>
            <a:avLst/>
            <a:gdLst>
              <a:gd name="T0" fmla="*/ 22683788 w 4"/>
              <a:gd name="T1" fmla="*/ 0 h 4"/>
              <a:gd name="T2" fmla="*/ 0 w 4"/>
              <a:gd name="T3" fmla="*/ 22683788 h 4"/>
              <a:gd name="T4" fmla="*/ 22683788 w 4"/>
              <a:gd name="T5" fmla="*/ 45362813 h 4"/>
              <a:gd name="T6" fmla="*/ 45362813 w 4"/>
              <a:gd name="T7" fmla="*/ 90725625 h 4"/>
              <a:gd name="T8" fmla="*/ 68046600 w 4"/>
              <a:gd name="T9" fmla="*/ 90725625 h 4"/>
              <a:gd name="T10" fmla="*/ 90725625 w 4"/>
              <a:gd name="T11" fmla="*/ 68046600 h 4"/>
              <a:gd name="T12" fmla="*/ 90725625 w 4"/>
              <a:gd name="T13" fmla="*/ 22683788 h 4"/>
              <a:gd name="T14" fmla="*/ 68046600 w 4"/>
              <a:gd name="T15" fmla="*/ 0 h 4"/>
              <a:gd name="T16" fmla="*/ 22683788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1" name="Freeform 25"/>
          <p:cNvSpPr>
            <a:spLocks noChangeArrowheads="1"/>
          </p:cNvSpPr>
          <p:nvPr/>
        </p:nvSpPr>
        <p:spPr bwMode="auto">
          <a:xfrm>
            <a:off x="5408613" y="2833688"/>
            <a:ext cx="20637" cy="19050"/>
          </a:xfrm>
          <a:custGeom>
            <a:avLst/>
            <a:gdLst>
              <a:gd name="T0" fmla="*/ 26616571 w 4"/>
              <a:gd name="T1" fmla="*/ 0 h 4"/>
              <a:gd name="T2" fmla="*/ 0 w 4"/>
              <a:gd name="T3" fmla="*/ 22683788 h 4"/>
              <a:gd name="T4" fmla="*/ 0 w 4"/>
              <a:gd name="T5" fmla="*/ 45362813 h 4"/>
              <a:gd name="T6" fmla="*/ 26616571 w 4"/>
              <a:gd name="T7" fmla="*/ 90725625 h 4"/>
              <a:gd name="T8" fmla="*/ 79854872 w 4"/>
              <a:gd name="T9" fmla="*/ 90725625 h 4"/>
              <a:gd name="T10" fmla="*/ 106471442 w 4"/>
              <a:gd name="T11" fmla="*/ 68046600 h 4"/>
              <a:gd name="T12" fmla="*/ 79854872 w 4"/>
              <a:gd name="T13" fmla="*/ 45362813 h 4"/>
              <a:gd name="T14" fmla="*/ 53238301 w 4"/>
              <a:gd name="T15" fmla="*/ 0 h 4"/>
              <a:gd name="T16" fmla="*/ 2661657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2" name="Freeform 26"/>
          <p:cNvSpPr>
            <a:spLocks noChangeArrowheads="1"/>
          </p:cNvSpPr>
          <p:nvPr/>
        </p:nvSpPr>
        <p:spPr bwMode="auto">
          <a:xfrm>
            <a:off x="5384800" y="2838450"/>
            <a:ext cx="19050" cy="19050"/>
          </a:xfrm>
          <a:custGeom>
            <a:avLst/>
            <a:gdLst>
              <a:gd name="T0" fmla="*/ 22683788 w 4"/>
              <a:gd name="T1" fmla="*/ 0 h 4"/>
              <a:gd name="T2" fmla="*/ 0 w 4"/>
              <a:gd name="T3" fmla="*/ 22683788 h 4"/>
              <a:gd name="T4" fmla="*/ 22683788 w 4"/>
              <a:gd name="T5" fmla="*/ 68046600 h 4"/>
              <a:gd name="T6" fmla="*/ 45362813 w 4"/>
              <a:gd name="T7" fmla="*/ 90725625 h 4"/>
              <a:gd name="T8" fmla="*/ 68046600 w 4"/>
              <a:gd name="T9" fmla="*/ 90725625 h 4"/>
              <a:gd name="T10" fmla="*/ 90725625 w 4"/>
              <a:gd name="T11" fmla="*/ 68046600 h 4"/>
              <a:gd name="T12" fmla="*/ 90725625 w 4"/>
              <a:gd name="T13" fmla="*/ 45362813 h 4"/>
              <a:gd name="T14" fmla="*/ 68046600 w 4"/>
              <a:gd name="T15" fmla="*/ 22683788 h 4"/>
              <a:gd name="T16" fmla="*/ 22683788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3" name="Freeform 27"/>
          <p:cNvSpPr>
            <a:spLocks noChangeArrowheads="1"/>
          </p:cNvSpPr>
          <p:nvPr/>
        </p:nvSpPr>
        <p:spPr bwMode="auto">
          <a:xfrm>
            <a:off x="5365750" y="2847975"/>
            <a:ext cx="19050" cy="14288"/>
          </a:xfrm>
          <a:custGeom>
            <a:avLst/>
            <a:gdLst>
              <a:gd name="T0" fmla="*/ 22683788 w 4"/>
              <a:gd name="T1" fmla="*/ 0 h 3"/>
              <a:gd name="T2" fmla="*/ 0 w 4"/>
              <a:gd name="T3" fmla="*/ 0 h 3"/>
              <a:gd name="T4" fmla="*/ 0 w 4"/>
              <a:gd name="T5" fmla="*/ 45364400 h 3"/>
              <a:gd name="T6" fmla="*/ 22683788 w 4"/>
              <a:gd name="T7" fmla="*/ 68048981 h 3"/>
              <a:gd name="T8" fmla="*/ 68046600 w 4"/>
              <a:gd name="T9" fmla="*/ 68048981 h 3"/>
              <a:gd name="T10" fmla="*/ 90725625 w 4"/>
              <a:gd name="T11" fmla="*/ 45364400 h 3"/>
              <a:gd name="T12" fmla="*/ 68046600 w 4"/>
              <a:gd name="T13" fmla="*/ 22684581 h 3"/>
              <a:gd name="T14" fmla="*/ 45362813 w 4"/>
              <a:gd name="T15" fmla="*/ 0 h 3"/>
              <a:gd name="T16" fmla="*/ 22683788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4" name="Freeform 28"/>
          <p:cNvSpPr>
            <a:spLocks noChangeArrowheads="1"/>
          </p:cNvSpPr>
          <p:nvPr/>
        </p:nvSpPr>
        <p:spPr bwMode="auto">
          <a:xfrm>
            <a:off x="5343525" y="2852738"/>
            <a:ext cx="22225" cy="14287"/>
          </a:xfrm>
          <a:custGeom>
            <a:avLst/>
            <a:gdLst>
              <a:gd name="T0" fmla="*/ 30870525 w 4"/>
              <a:gd name="T1" fmla="*/ 0 h 3"/>
              <a:gd name="T2" fmla="*/ 30870525 w 4"/>
              <a:gd name="T3" fmla="*/ 0 h 3"/>
              <a:gd name="T4" fmla="*/ 30870525 w 4"/>
              <a:gd name="T5" fmla="*/ 45361225 h 3"/>
              <a:gd name="T6" fmla="*/ 61746606 w 4"/>
              <a:gd name="T7" fmla="*/ 68039456 h 3"/>
              <a:gd name="T8" fmla="*/ 92617131 w 4"/>
              <a:gd name="T9" fmla="*/ 68039456 h 3"/>
              <a:gd name="T10" fmla="*/ 123487656 w 4"/>
              <a:gd name="T11" fmla="*/ 45361225 h 3"/>
              <a:gd name="T12" fmla="*/ 92617131 w 4"/>
              <a:gd name="T13" fmla="*/ 22678231 h 3"/>
              <a:gd name="T14" fmla="*/ 61746606 w 4"/>
              <a:gd name="T15" fmla="*/ 0 h 3"/>
              <a:gd name="T16" fmla="*/ 30870525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5" name="Freeform 29"/>
          <p:cNvSpPr>
            <a:spLocks noChangeArrowheads="1"/>
          </p:cNvSpPr>
          <p:nvPr/>
        </p:nvSpPr>
        <p:spPr bwMode="auto">
          <a:xfrm>
            <a:off x="5329238" y="2852738"/>
            <a:ext cx="14287" cy="20637"/>
          </a:xfrm>
          <a:custGeom>
            <a:avLst/>
            <a:gdLst>
              <a:gd name="T0" fmla="*/ 22678231 w 3"/>
              <a:gd name="T1" fmla="*/ 26616571 h 4"/>
              <a:gd name="T2" fmla="*/ 0 w 3"/>
              <a:gd name="T3" fmla="*/ 26616571 h 4"/>
              <a:gd name="T4" fmla="*/ 0 w 3"/>
              <a:gd name="T5" fmla="*/ 79854872 h 4"/>
              <a:gd name="T6" fmla="*/ 22678231 w 3"/>
              <a:gd name="T7" fmla="*/ 106471442 h 4"/>
              <a:gd name="T8" fmla="*/ 68039456 w 3"/>
              <a:gd name="T9" fmla="*/ 106471442 h 4"/>
              <a:gd name="T10" fmla="*/ 68039456 w 3"/>
              <a:gd name="T11" fmla="*/ 79854872 h 4"/>
              <a:gd name="T12" fmla="*/ 68039456 w 3"/>
              <a:gd name="T13" fmla="*/ 53238301 h 4"/>
              <a:gd name="T14" fmla="*/ 45361225 w 3"/>
              <a:gd name="T15" fmla="*/ 26616571 h 4"/>
              <a:gd name="T16" fmla="*/ 22678231 w 3"/>
              <a:gd name="T17" fmla="*/ 2661657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6" name="Freeform 30"/>
          <p:cNvSpPr>
            <a:spLocks noChangeArrowheads="1"/>
          </p:cNvSpPr>
          <p:nvPr/>
        </p:nvSpPr>
        <p:spPr bwMode="auto">
          <a:xfrm>
            <a:off x="5314950" y="2857500"/>
            <a:ext cx="14288" cy="22225"/>
          </a:xfrm>
          <a:custGeom>
            <a:avLst/>
            <a:gdLst>
              <a:gd name="T0" fmla="*/ 0 w 3"/>
              <a:gd name="T1" fmla="*/ 0 h 4"/>
              <a:gd name="T2" fmla="*/ 0 w 3"/>
              <a:gd name="T3" fmla="*/ 30870525 h 4"/>
              <a:gd name="T4" fmla="*/ 0 w 3"/>
              <a:gd name="T5" fmla="*/ 61746606 h 4"/>
              <a:gd name="T6" fmla="*/ 22684581 w 3"/>
              <a:gd name="T7" fmla="*/ 92617131 h 4"/>
              <a:gd name="T8" fmla="*/ 45364400 w 3"/>
              <a:gd name="T9" fmla="*/ 123487656 h 4"/>
              <a:gd name="T10" fmla="*/ 68048981 w 3"/>
              <a:gd name="T11" fmla="*/ 92617131 h 4"/>
              <a:gd name="T12" fmla="*/ 45364400 w 3"/>
              <a:gd name="T13" fmla="*/ 61746606 h 4"/>
              <a:gd name="T14" fmla="*/ 22684581 w 3"/>
              <a:gd name="T15" fmla="*/ 30870525 h 4"/>
              <a:gd name="T16" fmla="*/ 0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7" name="Freeform 31"/>
          <p:cNvSpPr>
            <a:spLocks noChangeArrowheads="1"/>
          </p:cNvSpPr>
          <p:nvPr/>
        </p:nvSpPr>
        <p:spPr bwMode="auto">
          <a:xfrm>
            <a:off x="5295900" y="2862263"/>
            <a:ext cx="14288" cy="20637"/>
          </a:xfrm>
          <a:custGeom>
            <a:avLst/>
            <a:gdLst>
              <a:gd name="T0" fmla="*/ 22684581 w 3"/>
              <a:gd name="T1" fmla="*/ 0 h 4"/>
              <a:gd name="T2" fmla="*/ 0 w 3"/>
              <a:gd name="T3" fmla="*/ 26616571 h 4"/>
              <a:gd name="T4" fmla="*/ 22684581 w 3"/>
              <a:gd name="T5" fmla="*/ 53238301 h 4"/>
              <a:gd name="T6" fmla="*/ 45364400 w 3"/>
              <a:gd name="T7" fmla="*/ 79854872 h 4"/>
              <a:gd name="T8" fmla="*/ 68048981 w 3"/>
              <a:gd name="T9" fmla="*/ 106471442 h 4"/>
              <a:gd name="T10" fmla="*/ 68048981 w 3"/>
              <a:gd name="T11" fmla="*/ 79854872 h 4"/>
              <a:gd name="T12" fmla="*/ 68048981 w 3"/>
              <a:gd name="T13" fmla="*/ 53238301 h 4"/>
              <a:gd name="T14" fmla="*/ 45364400 w 3"/>
              <a:gd name="T15" fmla="*/ 26616571 h 4"/>
              <a:gd name="T16" fmla="*/ 2268458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8" name="Freeform 32"/>
          <p:cNvSpPr>
            <a:spLocks noChangeArrowheads="1"/>
          </p:cNvSpPr>
          <p:nvPr/>
        </p:nvSpPr>
        <p:spPr bwMode="auto">
          <a:xfrm>
            <a:off x="5281613" y="2867025"/>
            <a:ext cx="14287" cy="22225"/>
          </a:xfrm>
          <a:custGeom>
            <a:avLst/>
            <a:gdLst>
              <a:gd name="T0" fmla="*/ 22678231 w 3"/>
              <a:gd name="T1" fmla="*/ 0 h 4"/>
              <a:gd name="T2" fmla="*/ 0 w 3"/>
              <a:gd name="T3" fmla="*/ 30870525 h 4"/>
              <a:gd name="T4" fmla="*/ 0 w 3"/>
              <a:gd name="T5" fmla="*/ 61746606 h 4"/>
              <a:gd name="T6" fmla="*/ 22678231 w 3"/>
              <a:gd name="T7" fmla="*/ 92617131 h 4"/>
              <a:gd name="T8" fmla="*/ 45361225 w 3"/>
              <a:gd name="T9" fmla="*/ 92617131 h 4"/>
              <a:gd name="T10" fmla="*/ 68039456 w 3"/>
              <a:gd name="T11" fmla="*/ 92617131 h 4"/>
              <a:gd name="T12" fmla="*/ 68039456 w 3"/>
              <a:gd name="T13" fmla="*/ 61746606 h 4"/>
              <a:gd name="T14" fmla="*/ 45361225 w 3"/>
              <a:gd name="T15" fmla="*/ 30870525 h 4"/>
              <a:gd name="T16" fmla="*/ 2267823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89" name="Freeform 33"/>
          <p:cNvSpPr>
            <a:spLocks noChangeArrowheads="1"/>
          </p:cNvSpPr>
          <p:nvPr/>
        </p:nvSpPr>
        <p:spPr bwMode="auto">
          <a:xfrm>
            <a:off x="5264150" y="2873375"/>
            <a:ext cx="15875" cy="15875"/>
          </a:xfrm>
          <a:custGeom>
            <a:avLst/>
            <a:gdLst>
              <a:gd name="T0" fmla="*/ 0 w 3"/>
              <a:gd name="T1" fmla="*/ 0 h 3"/>
              <a:gd name="T2" fmla="*/ 0 w 3"/>
              <a:gd name="T3" fmla="*/ 28003500 h 3"/>
              <a:gd name="T4" fmla="*/ 0 w 3"/>
              <a:gd name="T5" fmla="*/ 56001708 h 3"/>
              <a:gd name="T6" fmla="*/ 28003500 w 3"/>
              <a:gd name="T7" fmla="*/ 84005208 h 3"/>
              <a:gd name="T8" fmla="*/ 56001708 w 3"/>
              <a:gd name="T9" fmla="*/ 84005208 h 3"/>
              <a:gd name="T10" fmla="*/ 56001708 w 3"/>
              <a:gd name="T11" fmla="*/ 84005208 h 3"/>
              <a:gd name="T12" fmla="*/ 56001708 w 3"/>
              <a:gd name="T13" fmla="*/ 28003500 h 3"/>
              <a:gd name="T14" fmla="*/ 28003500 w 3"/>
              <a:gd name="T15" fmla="*/ 2800350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0" name="Freeform 34"/>
          <p:cNvSpPr>
            <a:spLocks noChangeArrowheads="1"/>
          </p:cNvSpPr>
          <p:nvPr/>
        </p:nvSpPr>
        <p:spPr bwMode="auto">
          <a:xfrm>
            <a:off x="5245100" y="2879725"/>
            <a:ext cx="14288" cy="14288"/>
          </a:xfrm>
          <a:custGeom>
            <a:avLst/>
            <a:gdLst>
              <a:gd name="T0" fmla="*/ 22684581 w 3"/>
              <a:gd name="T1" fmla="*/ 0 h 3"/>
              <a:gd name="T2" fmla="*/ 0 w 3"/>
              <a:gd name="T3" fmla="*/ 22684581 h 3"/>
              <a:gd name="T4" fmla="*/ 0 w 3"/>
              <a:gd name="T5" fmla="*/ 45364400 h 3"/>
              <a:gd name="T6" fmla="*/ 22684581 w 3"/>
              <a:gd name="T7" fmla="*/ 68048981 h 3"/>
              <a:gd name="T8" fmla="*/ 45364400 w 3"/>
              <a:gd name="T9" fmla="*/ 68048981 h 3"/>
              <a:gd name="T10" fmla="*/ 68048981 w 3"/>
              <a:gd name="T11" fmla="*/ 45364400 h 3"/>
              <a:gd name="T12" fmla="*/ 68048981 w 3"/>
              <a:gd name="T13" fmla="*/ 22684581 h 3"/>
              <a:gd name="T14" fmla="*/ 45364400 w 3"/>
              <a:gd name="T15" fmla="*/ 0 h 3"/>
              <a:gd name="T16" fmla="*/ 2268458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1" name="Freeform 35"/>
          <p:cNvSpPr>
            <a:spLocks noChangeArrowheads="1"/>
          </p:cNvSpPr>
          <p:nvPr/>
        </p:nvSpPr>
        <p:spPr bwMode="auto">
          <a:xfrm>
            <a:off x="5230813" y="2882900"/>
            <a:ext cx="14287" cy="15875"/>
          </a:xfrm>
          <a:custGeom>
            <a:avLst/>
            <a:gdLst>
              <a:gd name="T0" fmla="*/ 0 w 3"/>
              <a:gd name="T1" fmla="*/ 0 h 3"/>
              <a:gd name="T2" fmla="*/ 0 w 3"/>
              <a:gd name="T3" fmla="*/ 28003500 h 3"/>
              <a:gd name="T4" fmla="*/ 0 w 3"/>
              <a:gd name="T5" fmla="*/ 56001708 h 3"/>
              <a:gd name="T6" fmla="*/ 22678231 w 3"/>
              <a:gd name="T7" fmla="*/ 84005208 h 3"/>
              <a:gd name="T8" fmla="*/ 45361225 w 3"/>
              <a:gd name="T9" fmla="*/ 84005208 h 3"/>
              <a:gd name="T10" fmla="*/ 68039456 w 3"/>
              <a:gd name="T11" fmla="*/ 56001708 h 3"/>
              <a:gd name="T12" fmla="*/ 45361225 w 3"/>
              <a:gd name="T13" fmla="*/ 28003500 h 3"/>
              <a:gd name="T14" fmla="*/ 22678231 w 3"/>
              <a:gd name="T15" fmla="*/ 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2" name="Freeform 36"/>
          <p:cNvSpPr>
            <a:spLocks noChangeArrowheads="1"/>
          </p:cNvSpPr>
          <p:nvPr/>
        </p:nvSpPr>
        <p:spPr bwMode="auto">
          <a:xfrm>
            <a:off x="5211763" y="2889250"/>
            <a:ext cx="14287" cy="14288"/>
          </a:xfrm>
          <a:custGeom>
            <a:avLst/>
            <a:gdLst>
              <a:gd name="T0" fmla="*/ 22678231 w 3"/>
              <a:gd name="T1" fmla="*/ 0 h 3"/>
              <a:gd name="T2" fmla="*/ 0 w 3"/>
              <a:gd name="T3" fmla="*/ 22684581 h 3"/>
              <a:gd name="T4" fmla="*/ 22678231 w 3"/>
              <a:gd name="T5" fmla="*/ 45364400 h 3"/>
              <a:gd name="T6" fmla="*/ 22678231 w 3"/>
              <a:gd name="T7" fmla="*/ 68048981 h 3"/>
              <a:gd name="T8" fmla="*/ 68039456 w 3"/>
              <a:gd name="T9" fmla="*/ 68048981 h 3"/>
              <a:gd name="T10" fmla="*/ 68039456 w 3"/>
              <a:gd name="T11" fmla="*/ 45364400 h 3"/>
              <a:gd name="T12" fmla="*/ 68039456 w 3"/>
              <a:gd name="T13" fmla="*/ 22684581 h 3"/>
              <a:gd name="T14" fmla="*/ 45361225 w 3"/>
              <a:gd name="T15" fmla="*/ 0 h 3"/>
              <a:gd name="T16" fmla="*/ 2267823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3" name="Freeform 37"/>
          <p:cNvSpPr>
            <a:spLocks noChangeArrowheads="1"/>
          </p:cNvSpPr>
          <p:nvPr/>
        </p:nvSpPr>
        <p:spPr bwMode="auto">
          <a:xfrm>
            <a:off x="5197475" y="2892425"/>
            <a:ext cx="14288" cy="15875"/>
          </a:xfrm>
          <a:custGeom>
            <a:avLst/>
            <a:gdLst>
              <a:gd name="T0" fmla="*/ 11342291 w 6"/>
              <a:gd name="T1" fmla="*/ 0 h 6"/>
              <a:gd name="T2" fmla="*/ 0 w 6"/>
              <a:gd name="T3" fmla="*/ 14001750 h 6"/>
              <a:gd name="T4" fmla="*/ 0 w 6"/>
              <a:gd name="T5" fmla="*/ 28000854 h 6"/>
              <a:gd name="T6" fmla="*/ 11342291 w 6"/>
              <a:gd name="T7" fmla="*/ 28000854 h 6"/>
              <a:gd name="T8" fmla="*/ 22682200 w 6"/>
              <a:gd name="T9" fmla="*/ 42002604 h 6"/>
              <a:gd name="T10" fmla="*/ 34024491 w 6"/>
              <a:gd name="T11" fmla="*/ 28000854 h 6"/>
              <a:gd name="T12" fmla="*/ 34024491 w 6"/>
              <a:gd name="T13" fmla="*/ 14001750 h 6"/>
              <a:gd name="T14" fmla="*/ 22682200 w 6"/>
              <a:gd name="T15" fmla="*/ 0 h 6"/>
              <a:gd name="T16" fmla="*/ 11342291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
              <a:gd name="T29" fmla="*/ 6 w 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4" name="Freeform 38"/>
          <p:cNvSpPr>
            <a:spLocks noChangeArrowheads="1"/>
          </p:cNvSpPr>
          <p:nvPr/>
        </p:nvSpPr>
        <p:spPr bwMode="auto">
          <a:xfrm>
            <a:off x="5180013" y="2898775"/>
            <a:ext cx="12700" cy="9525"/>
          </a:xfrm>
          <a:custGeom>
            <a:avLst/>
            <a:gdLst>
              <a:gd name="T0" fmla="*/ 0 w 5"/>
              <a:gd name="T1" fmla="*/ 0 h 4"/>
              <a:gd name="T2" fmla="*/ 0 w 5"/>
              <a:gd name="T3" fmla="*/ 11341894 h 4"/>
              <a:gd name="T4" fmla="*/ 0 w 5"/>
              <a:gd name="T5" fmla="*/ 22681406 h 4"/>
              <a:gd name="T6" fmla="*/ 12903200 w 5"/>
              <a:gd name="T7" fmla="*/ 22681406 h 4"/>
              <a:gd name="T8" fmla="*/ 32258000 w 5"/>
              <a:gd name="T9" fmla="*/ 22681406 h 4"/>
              <a:gd name="T10" fmla="*/ 32258000 w 5"/>
              <a:gd name="T11" fmla="*/ 22681406 h 4"/>
              <a:gd name="T12" fmla="*/ 32258000 w 5"/>
              <a:gd name="T13" fmla="*/ 11341894 h 4"/>
              <a:gd name="T14" fmla="*/ 12903200 w 5"/>
              <a:gd name="T15" fmla="*/ 0 h 4"/>
              <a:gd name="T16" fmla="*/ 0 w 5"/>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4"/>
              <a:gd name="T29" fmla="*/ 5 w 5"/>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4">
                <a:moveTo>
                  <a:pt x="0" y="0"/>
                </a:moveTo>
                <a:lnTo>
                  <a:pt x="0" y="2"/>
                </a:lnTo>
                <a:lnTo>
                  <a:pt x="0" y="4"/>
                </a:lnTo>
                <a:lnTo>
                  <a:pt x="2" y="4"/>
                </a:lnTo>
                <a:lnTo>
                  <a:pt x="5" y="4"/>
                </a:lnTo>
                <a:lnTo>
                  <a:pt x="5" y="2"/>
                </a:lnTo>
                <a:lnTo>
                  <a:pt x="2"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5" name="Freeform 39"/>
          <p:cNvSpPr>
            <a:spLocks noChangeArrowheads="1"/>
          </p:cNvSpPr>
          <p:nvPr/>
        </p:nvSpPr>
        <p:spPr bwMode="auto">
          <a:xfrm>
            <a:off x="5435600" y="2968625"/>
            <a:ext cx="38100" cy="57150"/>
          </a:xfrm>
          <a:custGeom>
            <a:avLst/>
            <a:gdLst>
              <a:gd name="T0" fmla="*/ 45362813 w 8"/>
              <a:gd name="T1" fmla="*/ 22683788 h 12"/>
              <a:gd name="T2" fmla="*/ 22683788 w 8"/>
              <a:gd name="T3" fmla="*/ 158772225 h 12"/>
              <a:gd name="T4" fmla="*/ 136088438 w 8"/>
              <a:gd name="T5" fmla="*/ 249497850 h 12"/>
              <a:gd name="T6" fmla="*/ 158772225 w 8"/>
              <a:gd name="T7" fmla="*/ 113409413 h 12"/>
              <a:gd name="T8" fmla="*/ 45362813 w 8"/>
              <a:gd name="T9" fmla="*/ 22683788 h 12"/>
              <a:gd name="T10" fmla="*/ 0 60000 65536"/>
              <a:gd name="T11" fmla="*/ 0 60000 65536"/>
              <a:gd name="T12" fmla="*/ 0 60000 65536"/>
              <a:gd name="T13" fmla="*/ 0 60000 65536"/>
              <a:gd name="T14" fmla="*/ 0 60000 65536"/>
              <a:gd name="T15" fmla="*/ 0 w 8"/>
              <a:gd name="T16" fmla="*/ 0 h 12"/>
              <a:gd name="T17" fmla="*/ 8 w 8"/>
              <a:gd name="T18" fmla="*/ 12 h 12"/>
            </a:gdLst>
            <a:ahLst/>
            <a:cxnLst>
              <a:cxn ang="T10">
                <a:pos x="T0" y="T1"/>
              </a:cxn>
              <a:cxn ang="T11">
                <a:pos x="T2" y="T3"/>
              </a:cxn>
              <a:cxn ang="T12">
                <a:pos x="T4" y="T5"/>
              </a:cxn>
              <a:cxn ang="T13">
                <a:pos x="T6" y="T7"/>
              </a:cxn>
              <a:cxn ang="T14">
                <a:pos x="T8" y="T9"/>
              </a:cxn>
            </a:cxnLst>
            <a:rect l="T15" t="T16" r="T17" b="T18"/>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6" name="Freeform 40"/>
          <p:cNvSpPr>
            <a:spLocks noEditPoints="1" noChangeArrowheads="1"/>
          </p:cNvSpPr>
          <p:nvPr/>
        </p:nvSpPr>
        <p:spPr bwMode="auto">
          <a:xfrm>
            <a:off x="4765675" y="1812925"/>
            <a:ext cx="455613" cy="387350"/>
          </a:xfrm>
          <a:custGeom>
            <a:avLst/>
            <a:gdLst>
              <a:gd name="T0" fmla="*/ 564083560 w 92"/>
              <a:gd name="T1" fmla="*/ 1381036833 h 78"/>
              <a:gd name="T2" fmla="*/ 662188925 w 92"/>
              <a:gd name="T3" fmla="*/ 1282391699 h 78"/>
              <a:gd name="T4" fmla="*/ 2133709964 w 92"/>
              <a:gd name="T5" fmla="*/ 73983850 h 78"/>
              <a:gd name="T6" fmla="*/ 564083560 w 92"/>
              <a:gd name="T7" fmla="*/ 1923590032 h 78"/>
              <a:gd name="T8" fmla="*/ 539559695 w 92"/>
              <a:gd name="T9" fmla="*/ 1381036833 h 78"/>
              <a:gd name="T10" fmla="*/ 564083560 w 92"/>
              <a:gd name="T11" fmla="*/ 1381036833 h 78"/>
              <a:gd name="T12" fmla="*/ 490507013 w 92"/>
              <a:gd name="T13" fmla="*/ 1923590032 h 78"/>
              <a:gd name="T14" fmla="*/ 490507013 w 92"/>
              <a:gd name="T15" fmla="*/ 1331714266 h 78"/>
              <a:gd name="T16" fmla="*/ 539559695 w 92"/>
              <a:gd name="T17" fmla="*/ 1381036833 h 78"/>
              <a:gd name="T18" fmla="*/ 465983148 w 92"/>
              <a:gd name="T19" fmla="*/ 1455025649 h 78"/>
              <a:gd name="T20" fmla="*/ 490507013 w 92"/>
              <a:gd name="T21" fmla="*/ 1331714266 h 78"/>
              <a:gd name="T22" fmla="*/ 490507013 w 92"/>
              <a:gd name="T23" fmla="*/ 1923590032 h 78"/>
              <a:gd name="T24" fmla="*/ 465983148 w 92"/>
              <a:gd name="T25" fmla="*/ 1455025649 h 78"/>
              <a:gd name="T26" fmla="*/ 465983148 w 92"/>
              <a:gd name="T27" fmla="*/ 1455025649 h 78"/>
              <a:gd name="T28" fmla="*/ 465983148 w 92"/>
              <a:gd name="T29" fmla="*/ 1923590032 h 78"/>
              <a:gd name="T30" fmla="*/ 392406601 w 92"/>
              <a:gd name="T31" fmla="*/ 1504348215 h 78"/>
              <a:gd name="T32" fmla="*/ 441459283 w 92"/>
              <a:gd name="T33" fmla="*/ 1455025649 h 78"/>
              <a:gd name="T34" fmla="*/ 367882736 w 92"/>
              <a:gd name="T35" fmla="*/ 1923590032 h 78"/>
              <a:gd name="T36" fmla="*/ 367882736 w 92"/>
              <a:gd name="T37" fmla="*/ 1381036833 h 78"/>
              <a:gd name="T38" fmla="*/ 392406601 w 92"/>
              <a:gd name="T39" fmla="*/ 1504348215 h 78"/>
              <a:gd name="T40" fmla="*/ 343353919 w 92"/>
              <a:gd name="T41" fmla="*/ 1529009499 h 78"/>
              <a:gd name="T42" fmla="*/ 367882736 w 92"/>
              <a:gd name="T43" fmla="*/ 1381036833 h 78"/>
              <a:gd name="T44" fmla="*/ 367882736 w 92"/>
              <a:gd name="T45" fmla="*/ 1923590032 h 78"/>
              <a:gd name="T46" fmla="*/ 269777371 w 92"/>
              <a:gd name="T47" fmla="*/ 1578332065 h 78"/>
              <a:gd name="T48" fmla="*/ 343353919 w 92"/>
              <a:gd name="T49" fmla="*/ 1381036833 h 78"/>
              <a:gd name="T50" fmla="*/ 343353919 w 92"/>
              <a:gd name="T51" fmla="*/ 1923590032 h 78"/>
              <a:gd name="T52" fmla="*/ 245253507 w 92"/>
              <a:gd name="T53" fmla="*/ 1578332065 h 78"/>
              <a:gd name="T54" fmla="*/ 269777371 w 92"/>
              <a:gd name="T55" fmla="*/ 1578332065 h 78"/>
              <a:gd name="T56" fmla="*/ 245253507 w 92"/>
              <a:gd name="T57" fmla="*/ 1874267465 h 78"/>
              <a:gd name="T58" fmla="*/ 220729642 w 92"/>
              <a:gd name="T59" fmla="*/ 1578332065 h 78"/>
              <a:gd name="T60" fmla="*/ 220729642 w 92"/>
              <a:gd name="T61" fmla="*/ 1578332065 h 78"/>
              <a:gd name="T62" fmla="*/ 196205777 w 92"/>
              <a:gd name="T63" fmla="*/ 1824944899 h 78"/>
              <a:gd name="T64" fmla="*/ 196205777 w 92"/>
              <a:gd name="T65" fmla="*/ 1455025649 h 78"/>
              <a:gd name="T66" fmla="*/ 220729642 w 92"/>
              <a:gd name="T67" fmla="*/ 1578332065 h 78"/>
              <a:gd name="T68" fmla="*/ 171676959 w 92"/>
              <a:gd name="T69" fmla="*/ 1602993349 h 78"/>
              <a:gd name="T70" fmla="*/ 196205777 w 92"/>
              <a:gd name="T71" fmla="*/ 1455025649 h 78"/>
              <a:gd name="T72" fmla="*/ 196205777 w 92"/>
              <a:gd name="T73" fmla="*/ 1824944899 h 78"/>
              <a:gd name="T74" fmla="*/ 147153094 w 92"/>
              <a:gd name="T75" fmla="*/ 1602993349 h 78"/>
              <a:gd name="T76" fmla="*/ 171676959 w 92"/>
              <a:gd name="T77" fmla="*/ 1602993349 h 78"/>
              <a:gd name="T78" fmla="*/ 147153094 w 92"/>
              <a:gd name="T79" fmla="*/ 1800283615 h 78"/>
              <a:gd name="T80" fmla="*/ 122629229 w 92"/>
              <a:gd name="T81" fmla="*/ 1602993349 h 78"/>
              <a:gd name="T82" fmla="*/ 147153094 w 92"/>
              <a:gd name="T83" fmla="*/ 1602993349 h 78"/>
              <a:gd name="T84" fmla="*/ 98100412 w 92"/>
              <a:gd name="T85" fmla="*/ 1726299765 h 78"/>
              <a:gd name="T86" fmla="*/ 98100412 w 92"/>
              <a:gd name="T87" fmla="*/ 1529009499 h 78"/>
              <a:gd name="T88" fmla="*/ 122629229 w 92"/>
              <a:gd name="T89" fmla="*/ 1602993349 h 78"/>
              <a:gd name="T90" fmla="*/ 49052682 w 92"/>
              <a:gd name="T91" fmla="*/ 1627654632 h 78"/>
              <a:gd name="T92" fmla="*/ 98100412 w 92"/>
              <a:gd name="T93" fmla="*/ 1529009499 h 78"/>
              <a:gd name="T94" fmla="*/ 98100412 w 92"/>
              <a:gd name="T95" fmla="*/ 1726299765 h 78"/>
              <a:gd name="T96" fmla="*/ 49052682 w 92"/>
              <a:gd name="T97" fmla="*/ 1627654632 h 78"/>
              <a:gd name="T98" fmla="*/ 49052682 w 92"/>
              <a:gd name="T99" fmla="*/ 1627654632 h 78"/>
              <a:gd name="T100" fmla="*/ 49052682 w 92"/>
              <a:gd name="T101" fmla="*/ 1676977199 h 78"/>
              <a:gd name="T102" fmla="*/ 24523865 w 92"/>
              <a:gd name="T103" fmla="*/ 1602993349 h 78"/>
              <a:gd name="T104" fmla="*/ 49052682 w 92"/>
              <a:gd name="T105" fmla="*/ 1627654632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2"/>
              <a:gd name="T160" fmla="*/ 0 h 78"/>
              <a:gd name="T161" fmla="*/ 92 w 92"/>
              <a:gd name="T162" fmla="*/ 78 h 7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7" name="Freeform 41"/>
          <p:cNvSpPr>
            <a:spLocks noChangeArrowheads="1"/>
          </p:cNvSpPr>
          <p:nvPr/>
        </p:nvSpPr>
        <p:spPr bwMode="auto">
          <a:xfrm>
            <a:off x="4770438" y="1808163"/>
            <a:ext cx="455612" cy="357187"/>
          </a:xfrm>
          <a:custGeom>
            <a:avLst/>
            <a:gdLst>
              <a:gd name="T0" fmla="*/ 98100197 w 92"/>
              <a:gd name="T1" fmla="*/ 1771979902 h 72"/>
              <a:gd name="T2" fmla="*/ 1324365038 w 92"/>
              <a:gd name="T3" fmla="*/ 861381255 h 72"/>
              <a:gd name="T4" fmla="*/ 1618670581 w 92"/>
              <a:gd name="T5" fmla="*/ 541435961 h 72"/>
              <a:gd name="T6" fmla="*/ 2147483647 w 92"/>
              <a:gd name="T7" fmla="*/ 492218569 h 72"/>
              <a:gd name="T8" fmla="*/ 1790347163 w 92"/>
              <a:gd name="T9" fmla="*/ 147667059 h 72"/>
              <a:gd name="T10" fmla="*/ 1201741030 w 92"/>
              <a:gd name="T11" fmla="*/ 664491843 h 72"/>
              <a:gd name="T12" fmla="*/ 0 w 92"/>
              <a:gd name="T13" fmla="*/ 1673535196 h 72"/>
              <a:gd name="T14" fmla="*/ 98100197 w 92"/>
              <a:gd name="T15" fmla="*/ 1771979902 h 72"/>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72"/>
              <a:gd name="T26" fmla="*/ 92 w 9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8" name="Freeform 42"/>
          <p:cNvSpPr>
            <a:spLocks noChangeArrowheads="1"/>
          </p:cNvSpPr>
          <p:nvPr/>
        </p:nvSpPr>
        <p:spPr bwMode="auto">
          <a:xfrm>
            <a:off x="4691063" y="1476375"/>
            <a:ext cx="506412" cy="579438"/>
          </a:xfrm>
          <a:custGeom>
            <a:avLst/>
            <a:gdLst>
              <a:gd name="T0" fmla="*/ 1059925281 w 102"/>
              <a:gd name="T1" fmla="*/ 2147483647 h 117"/>
              <a:gd name="T2" fmla="*/ 0 w 102"/>
              <a:gd name="T3" fmla="*/ 416957642 h 117"/>
              <a:gd name="T4" fmla="*/ 2147483647 w 102"/>
              <a:gd name="T5" fmla="*/ 1594246894 h 117"/>
              <a:gd name="T6" fmla="*/ 1059925281 w 102"/>
              <a:gd name="T7" fmla="*/ 2147483647 h 117"/>
              <a:gd name="T8" fmla="*/ 0 60000 65536"/>
              <a:gd name="T9" fmla="*/ 0 60000 65536"/>
              <a:gd name="T10" fmla="*/ 0 60000 65536"/>
              <a:gd name="T11" fmla="*/ 0 60000 65536"/>
              <a:gd name="T12" fmla="*/ 0 w 102"/>
              <a:gd name="T13" fmla="*/ 0 h 117"/>
              <a:gd name="T14" fmla="*/ 102 w 102"/>
              <a:gd name="T15" fmla="*/ 117 h 117"/>
            </a:gdLst>
            <a:ahLst/>
            <a:cxnLst>
              <a:cxn ang="T8">
                <a:pos x="T0" y="T1"/>
              </a:cxn>
              <a:cxn ang="T9">
                <a:pos x="T2" y="T3"/>
              </a:cxn>
              <a:cxn ang="T10">
                <a:pos x="T4" y="T5"/>
              </a:cxn>
              <a:cxn ang="T11">
                <a:pos x="T6" y="T7"/>
              </a:cxn>
            </a:cxnLst>
            <a:rect l="T12" t="T13" r="T14" b="T15"/>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99" name="Freeform 43"/>
          <p:cNvSpPr>
            <a:spLocks noChangeArrowheads="1"/>
          </p:cNvSpPr>
          <p:nvPr/>
        </p:nvSpPr>
        <p:spPr bwMode="auto">
          <a:xfrm>
            <a:off x="4838700" y="1546225"/>
            <a:ext cx="257175" cy="266700"/>
          </a:xfrm>
          <a:custGeom>
            <a:avLst/>
            <a:gdLst>
              <a:gd name="T0" fmla="*/ 0 w 52"/>
              <a:gd name="T1" fmla="*/ 804954928 h 54"/>
              <a:gd name="T2" fmla="*/ 782712113 w 52"/>
              <a:gd name="T3" fmla="*/ 0 h 54"/>
              <a:gd name="T4" fmla="*/ 1271903474 w 52"/>
              <a:gd name="T5" fmla="*/ 292713128 h 54"/>
              <a:gd name="T6" fmla="*/ 244598153 w 52"/>
              <a:gd name="T7" fmla="*/ 1317201667 h 54"/>
              <a:gd name="T8" fmla="*/ 0 w 52"/>
              <a:gd name="T9" fmla="*/ 804954928 h 54"/>
              <a:gd name="T10" fmla="*/ 0 60000 65536"/>
              <a:gd name="T11" fmla="*/ 0 60000 65536"/>
              <a:gd name="T12" fmla="*/ 0 60000 65536"/>
              <a:gd name="T13" fmla="*/ 0 60000 65536"/>
              <a:gd name="T14" fmla="*/ 0 60000 65536"/>
              <a:gd name="T15" fmla="*/ 0 w 52"/>
              <a:gd name="T16" fmla="*/ 0 h 54"/>
              <a:gd name="T17" fmla="*/ 52 w 52"/>
              <a:gd name="T18" fmla="*/ 54 h 54"/>
            </a:gdLst>
            <a:ahLst/>
            <a:cxnLst>
              <a:cxn ang="T10">
                <a:pos x="T0" y="T1"/>
              </a:cxn>
              <a:cxn ang="T11">
                <a:pos x="T2" y="T3"/>
              </a:cxn>
              <a:cxn ang="T12">
                <a:pos x="T4" y="T5"/>
              </a:cxn>
              <a:cxn ang="T13">
                <a:pos x="T6" y="T7"/>
              </a:cxn>
              <a:cxn ang="T14">
                <a:pos x="T8" y="T9"/>
              </a:cxn>
            </a:cxnLst>
            <a:rect l="T15" t="T16" r="T17" b="T18"/>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500" name="Freeform 44"/>
          <p:cNvSpPr>
            <a:spLocks noChangeArrowheads="1"/>
          </p:cNvSpPr>
          <p:nvPr/>
        </p:nvSpPr>
        <p:spPr bwMode="auto">
          <a:xfrm>
            <a:off x="4686300" y="1579563"/>
            <a:ext cx="212725" cy="511175"/>
          </a:xfrm>
          <a:custGeom>
            <a:avLst/>
            <a:gdLst>
              <a:gd name="T0" fmla="*/ 391577254 w 43"/>
              <a:gd name="T1" fmla="*/ 2147483647 h 103"/>
              <a:gd name="T2" fmla="*/ 0 w 43"/>
              <a:gd name="T3" fmla="*/ 0 h 103"/>
              <a:gd name="T4" fmla="*/ 1052370363 w 43"/>
              <a:gd name="T5" fmla="*/ 1921139573 h 103"/>
              <a:gd name="T6" fmla="*/ 391577254 w 43"/>
              <a:gd name="T7" fmla="*/ 2147483647 h 103"/>
              <a:gd name="T8" fmla="*/ 0 60000 65536"/>
              <a:gd name="T9" fmla="*/ 0 60000 65536"/>
              <a:gd name="T10" fmla="*/ 0 60000 65536"/>
              <a:gd name="T11" fmla="*/ 0 60000 65536"/>
              <a:gd name="T12" fmla="*/ 0 w 43"/>
              <a:gd name="T13" fmla="*/ 0 h 103"/>
              <a:gd name="T14" fmla="*/ 43 w 43"/>
              <a:gd name="T15" fmla="*/ 103 h 103"/>
            </a:gdLst>
            <a:ahLst/>
            <a:cxnLst>
              <a:cxn ang="T8">
                <a:pos x="T0" y="T1"/>
              </a:cxn>
              <a:cxn ang="T9">
                <a:pos x="T2" y="T3"/>
              </a:cxn>
              <a:cxn ang="T10">
                <a:pos x="T4" y="T5"/>
              </a:cxn>
              <a:cxn ang="T11">
                <a:pos x="T6" y="T7"/>
              </a:cxn>
            </a:cxnLst>
            <a:rect l="T12" t="T13" r="T14" b="T15"/>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501" name="Freeform 45"/>
          <p:cNvSpPr>
            <a:spLocks noChangeArrowheads="1"/>
          </p:cNvSpPr>
          <p:nvPr/>
        </p:nvSpPr>
        <p:spPr bwMode="auto">
          <a:xfrm>
            <a:off x="4648200" y="1441450"/>
            <a:ext cx="122238" cy="100013"/>
          </a:xfrm>
          <a:custGeom>
            <a:avLst/>
            <a:gdLst>
              <a:gd name="T0" fmla="*/ 0 w 25"/>
              <a:gd name="T1" fmla="*/ 250067505 h 20"/>
              <a:gd name="T2" fmla="*/ 143443848 w 25"/>
              <a:gd name="T3" fmla="*/ 500130008 h 20"/>
              <a:gd name="T4" fmla="*/ 597685146 w 25"/>
              <a:gd name="T5" fmla="*/ 300079005 h 20"/>
              <a:gd name="T6" fmla="*/ 597685146 w 25"/>
              <a:gd name="T7" fmla="*/ 325082255 h 20"/>
              <a:gd name="T8" fmla="*/ 525960777 w 25"/>
              <a:gd name="T9" fmla="*/ 50011501 h 20"/>
              <a:gd name="T10" fmla="*/ 0 w 25"/>
              <a:gd name="T11" fmla="*/ 250067505 h 20"/>
              <a:gd name="T12" fmla="*/ 0 60000 65536"/>
              <a:gd name="T13" fmla="*/ 0 60000 65536"/>
              <a:gd name="T14" fmla="*/ 0 60000 65536"/>
              <a:gd name="T15" fmla="*/ 0 60000 65536"/>
              <a:gd name="T16" fmla="*/ 0 60000 65536"/>
              <a:gd name="T17" fmla="*/ 0 60000 65536"/>
              <a:gd name="T18" fmla="*/ 0 w 25"/>
              <a:gd name="T19" fmla="*/ 0 h 20"/>
              <a:gd name="T20" fmla="*/ 25 w 25"/>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502" name="Freeform 46"/>
          <p:cNvSpPr>
            <a:spLocks noChangeArrowheads="1"/>
          </p:cNvSpPr>
          <p:nvPr/>
        </p:nvSpPr>
        <p:spPr bwMode="auto">
          <a:xfrm>
            <a:off x="4721225" y="1452563"/>
            <a:ext cx="49213" cy="79375"/>
          </a:xfrm>
          <a:custGeom>
            <a:avLst/>
            <a:gdLst>
              <a:gd name="T0" fmla="*/ 84766932 w 20"/>
              <a:gd name="T1" fmla="*/ 0 h 33"/>
              <a:gd name="T2" fmla="*/ 121095968 w 20"/>
              <a:gd name="T3" fmla="*/ 127281420 h 33"/>
              <a:gd name="T4" fmla="*/ 121095968 w 20"/>
              <a:gd name="T5" fmla="*/ 127281420 h 33"/>
              <a:gd name="T6" fmla="*/ 121095968 w 20"/>
              <a:gd name="T7" fmla="*/ 127281420 h 33"/>
              <a:gd name="T8" fmla="*/ 121095968 w 20"/>
              <a:gd name="T9" fmla="*/ 138850928 h 33"/>
              <a:gd name="T10" fmla="*/ 121095968 w 20"/>
              <a:gd name="T11" fmla="*/ 138850928 h 33"/>
              <a:gd name="T12" fmla="*/ 108987110 w 20"/>
              <a:gd name="T13" fmla="*/ 138850928 h 33"/>
              <a:gd name="T14" fmla="*/ 108987110 w 20"/>
              <a:gd name="T15" fmla="*/ 150422841 h 33"/>
              <a:gd name="T16" fmla="*/ 96875791 w 20"/>
              <a:gd name="T17" fmla="*/ 150422841 h 33"/>
              <a:gd name="T18" fmla="*/ 96875791 w 20"/>
              <a:gd name="T19" fmla="*/ 150422841 h 33"/>
              <a:gd name="T20" fmla="*/ 84766932 w 20"/>
              <a:gd name="T21" fmla="*/ 161992348 h 33"/>
              <a:gd name="T22" fmla="*/ 72658073 w 20"/>
              <a:gd name="T23" fmla="*/ 161992348 h 33"/>
              <a:gd name="T24" fmla="*/ 60549215 w 20"/>
              <a:gd name="T25" fmla="*/ 161992348 h 33"/>
              <a:gd name="T26" fmla="*/ 60549215 w 20"/>
              <a:gd name="T27" fmla="*/ 179349015 h 33"/>
              <a:gd name="T28" fmla="*/ 48437895 w 20"/>
              <a:gd name="T29" fmla="*/ 179349015 h 33"/>
              <a:gd name="T30" fmla="*/ 36329037 w 20"/>
              <a:gd name="T31" fmla="*/ 190920928 h 33"/>
              <a:gd name="T32" fmla="*/ 36329037 w 20"/>
              <a:gd name="T33" fmla="*/ 190920928 h 33"/>
              <a:gd name="T34" fmla="*/ 36329037 w 20"/>
              <a:gd name="T35" fmla="*/ 190920928 h 33"/>
              <a:gd name="T36" fmla="*/ 0 w 20"/>
              <a:gd name="T37" fmla="*/ 57854754 h 33"/>
              <a:gd name="T38" fmla="*/ 0 w 20"/>
              <a:gd name="T39" fmla="*/ 57854754 h 33"/>
              <a:gd name="T40" fmla="*/ 0 w 20"/>
              <a:gd name="T41" fmla="*/ 57854754 h 33"/>
              <a:gd name="T42" fmla="*/ 0 w 20"/>
              <a:gd name="T43" fmla="*/ 46282841 h 33"/>
              <a:gd name="T44" fmla="*/ 12108859 w 20"/>
              <a:gd name="T45" fmla="*/ 46282841 h 33"/>
              <a:gd name="T46" fmla="*/ 24220178 w 20"/>
              <a:gd name="T47" fmla="*/ 46282841 h 33"/>
              <a:gd name="T48" fmla="*/ 36329037 w 20"/>
              <a:gd name="T49" fmla="*/ 34713333 h 33"/>
              <a:gd name="T50" fmla="*/ 48437895 w 20"/>
              <a:gd name="T51" fmla="*/ 34713333 h 33"/>
              <a:gd name="T52" fmla="*/ 48437895 w 20"/>
              <a:gd name="T53" fmla="*/ 34713333 h 33"/>
              <a:gd name="T54" fmla="*/ 60549215 w 20"/>
              <a:gd name="T55" fmla="*/ 23141420 h 33"/>
              <a:gd name="T56" fmla="*/ 60549215 w 20"/>
              <a:gd name="T57" fmla="*/ 23141420 h 33"/>
              <a:gd name="T58" fmla="*/ 72658073 w 20"/>
              <a:gd name="T59" fmla="*/ 23141420 h 33"/>
              <a:gd name="T60" fmla="*/ 72658073 w 20"/>
              <a:gd name="T61" fmla="*/ 11571913 h 33"/>
              <a:gd name="T62" fmla="*/ 84766932 w 20"/>
              <a:gd name="T63" fmla="*/ 11571913 h 33"/>
              <a:gd name="T64" fmla="*/ 84766932 w 20"/>
              <a:gd name="T65" fmla="*/ 11571913 h 33"/>
              <a:gd name="T66" fmla="*/ 84766932 w 20"/>
              <a:gd name="T67" fmla="*/ 0 h 33"/>
              <a:gd name="T68" fmla="*/ 84766932 w 20"/>
              <a:gd name="T69" fmla="*/ 0 h 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
              <a:gd name="T106" fmla="*/ 0 h 33"/>
              <a:gd name="T107" fmla="*/ 20 w 20"/>
              <a:gd name="T108" fmla="*/ 33 h 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 h="33">
                <a:moveTo>
                  <a:pt x="14" y="0"/>
                </a:moveTo>
                <a:lnTo>
                  <a:pt x="20" y="22"/>
                </a:lnTo>
                <a:lnTo>
                  <a:pt x="20" y="24"/>
                </a:lnTo>
                <a:lnTo>
                  <a:pt x="18" y="24"/>
                </a:lnTo>
                <a:lnTo>
                  <a:pt x="18" y="26"/>
                </a:lnTo>
                <a:lnTo>
                  <a:pt x="16" y="26"/>
                </a:lnTo>
                <a:lnTo>
                  <a:pt x="14" y="28"/>
                </a:lnTo>
                <a:lnTo>
                  <a:pt x="12" y="28"/>
                </a:lnTo>
                <a:lnTo>
                  <a:pt x="10" y="28"/>
                </a:lnTo>
                <a:lnTo>
                  <a:pt x="10" y="31"/>
                </a:lnTo>
                <a:lnTo>
                  <a:pt x="8" y="31"/>
                </a:lnTo>
                <a:lnTo>
                  <a:pt x="6" y="33"/>
                </a:lnTo>
                <a:lnTo>
                  <a:pt x="0" y="10"/>
                </a:lnTo>
                <a:lnTo>
                  <a:pt x="0" y="8"/>
                </a:lnTo>
                <a:lnTo>
                  <a:pt x="2" y="8"/>
                </a:lnTo>
                <a:lnTo>
                  <a:pt x="4" y="8"/>
                </a:lnTo>
                <a:lnTo>
                  <a:pt x="6" y="6"/>
                </a:lnTo>
                <a:lnTo>
                  <a:pt x="8" y="6"/>
                </a:lnTo>
                <a:lnTo>
                  <a:pt x="10" y="4"/>
                </a:lnTo>
                <a:lnTo>
                  <a:pt x="12" y="4"/>
                </a:lnTo>
                <a:lnTo>
                  <a:pt x="12" y="2"/>
                </a:lnTo>
                <a:lnTo>
                  <a:pt x="14" y="2"/>
                </a:lnTo>
                <a:lnTo>
                  <a:pt x="14"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503" name="Freeform 47"/>
          <p:cNvSpPr>
            <a:spLocks noChangeArrowheads="1"/>
          </p:cNvSpPr>
          <p:nvPr/>
        </p:nvSpPr>
        <p:spPr bwMode="auto">
          <a:xfrm>
            <a:off x="4721225" y="1412875"/>
            <a:ext cx="147638" cy="123825"/>
          </a:xfrm>
          <a:custGeom>
            <a:avLst/>
            <a:gdLst>
              <a:gd name="T0" fmla="*/ 0 w 30"/>
              <a:gd name="T1" fmla="*/ 318918717 h 25"/>
              <a:gd name="T2" fmla="*/ 72657581 w 30"/>
              <a:gd name="T3" fmla="*/ 588773016 h 25"/>
              <a:gd name="T4" fmla="*/ 411723012 w 30"/>
              <a:gd name="T5" fmla="*/ 417047553 h 25"/>
              <a:gd name="T6" fmla="*/ 702348415 w 30"/>
              <a:gd name="T7" fmla="*/ 343450926 h 25"/>
              <a:gd name="T8" fmla="*/ 532815699 w 30"/>
              <a:gd name="T9" fmla="*/ 220789881 h 25"/>
              <a:gd name="T10" fmla="*/ 605473281 w 30"/>
              <a:gd name="T11" fmla="*/ 73596627 h 25"/>
              <a:gd name="T12" fmla="*/ 48440028 w 30"/>
              <a:gd name="T13" fmla="*/ 318918717 h 25"/>
              <a:gd name="T14" fmla="*/ 0 w 30"/>
              <a:gd name="T15" fmla="*/ 318918717 h 25"/>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5"/>
              <a:gd name="T26" fmla="*/ 30 w 30"/>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504" name="Content Placeholder 2"/>
          <p:cNvSpPr>
            <a:spLocks noChangeArrowheads="1"/>
          </p:cNvSpPr>
          <p:nvPr/>
        </p:nvSpPr>
        <p:spPr bwMode="auto">
          <a:xfrm>
            <a:off x="5948363" y="1441450"/>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505" name="Content Placeholder 2"/>
          <p:cNvSpPr>
            <a:spLocks noChangeArrowheads="1"/>
          </p:cNvSpPr>
          <p:nvPr/>
        </p:nvSpPr>
        <p:spPr bwMode="auto">
          <a:xfrm>
            <a:off x="5948363" y="2557463"/>
            <a:ext cx="584358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506" name="Content Placeholder 2"/>
          <p:cNvSpPr>
            <a:spLocks noChangeArrowheads="1"/>
          </p:cNvSpPr>
          <p:nvPr/>
        </p:nvSpPr>
        <p:spPr bwMode="auto">
          <a:xfrm>
            <a:off x="5948363" y="3673475"/>
            <a:ext cx="5843587"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507" name="Content Placeholder 2"/>
          <p:cNvSpPr>
            <a:spLocks noChangeArrowheads="1"/>
          </p:cNvSpPr>
          <p:nvPr/>
        </p:nvSpPr>
        <p:spPr bwMode="auto">
          <a:xfrm>
            <a:off x="5948363" y="4787900"/>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508" name="Content Placeholder 2"/>
          <p:cNvSpPr>
            <a:spLocks noChangeArrowheads="1"/>
          </p:cNvSpPr>
          <p:nvPr/>
        </p:nvSpPr>
        <p:spPr bwMode="auto">
          <a:xfrm>
            <a:off x="5948363" y="5903913"/>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509" name="Copyright Notice"/>
          <p:cNvSpPr>
            <a:spLocks noChangeArrowheads="1"/>
          </p:cNvSpPr>
          <p:nvPr/>
        </p:nvSpPr>
        <p:spPr bwMode="auto">
          <a:xfrm>
            <a:off x="3560763" y="384175"/>
            <a:ext cx="50704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chemeClr val="bg1"/>
                </a:solidFill>
                <a:latin typeface="方正美黑简体" pitchFamily="1" charset="-122"/>
                <a:ea typeface="微软雅黑" pitchFamily="34" charset="-122"/>
                <a:sym typeface="方正美黑简体" pitchFamily="1" charset="-122"/>
              </a:rPr>
              <a:t>总结与展望</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office6\wpsassist\cache\53b25ec32ad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5025" y="900113"/>
            <a:ext cx="2047875" cy="2643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1" name="矩形 2"/>
          <p:cNvSpPr>
            <a:spLocks noChangeArrowheads="1"/>
          </p:cNvSpPr>
          <p:nvPr/>
        </p:nvSpPr>
        <p:spPr bwMode="auto">
          <a:xfrm>
            <a:off x="0" y="3476625"/>
            <a:ext cx="12192000" cy="33813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52" name="文本框 3"/>
          <p:cNvSpPr>
            <a:spLocks noChangeArrowheads="1"/>
          </p:cNvSpPr>
          <p:nvPr/>
        </p:nvSpPr>
        <p:spPr bwMode="auto">
          <a:xfrm>
            <a:off x="663575" y="1231900"/>
            <a:ext cx="474345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6000" b="1">
                <a:solidFill>
                  <a:schemeClr val="accent1"/>
                </a:solidFill>
                <a:latin typeface="微软雅黑" pitchFamily="34" charset="-122"/>
                <a:ea typeface="微软雅黑" pitchFamily="34" charset="-122"/>
                <a:sym typeface="微软雅黑" pitchFamily="34" charset="-122"/>
              </a:rPr>
              <a:t>课题背景</a:t>
            </a:r>
          </a:p>
        </p:txBody>
      </p:sp>
      <p:sp>
        <p:nvSpPr>
          <p:cNvPr id="2053" name="Text Box 5"/>
          <p:cNvSpPr txBox="1">
            <a:spLocks noChangeArrowheads="1"/>
          </p:cNvSpPr>
          <p:nvPr/>
        </p:nvSpPr>
        <p:spPr bwMode="auto">
          <a:xfrm>
            <a:off x="2622550" y="3825875"/>
            <a:ext cx="8396288"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solidFill>
                  <a:srgbClr val="EAEAEA"/>
                </a:solidFill>
              </a:rPr>
              <a:t>课题背景是指一项课题的由来、意义、环境、状态、前人的研究成果等，以及研究该课题目前所具有的条件等。</a:t>
            </a:r>
          </a:p>
        </p:txBody>
      </p:sp>
      <p:sp>
        <p:nvSpPr>
          <p:cNvPr id="2054" name="Text Box 6"/>
          <p:cNvSpPr txBox="1">
            <a:spLocks noChangeArrowheads="1"/>
          </p:cNvSpPr>
          <p:nvPr/>
        </p:nvSpPr>
        <p:spPr bwMode="auto">
          <a:xfrm>
            <a:off x="2638425" y="5199063"/>
            <a:ext cx="8561388"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solidFill>
                  <a:srgbClr val="EAEAEA"/>
                </a:solidFill>
              </a:rPr>
              <a:t>撰写论文时，在论文的开头一般都要交代课题背景，以便让读者更好地了解课题的内容、研究方法、研究过程和研究成果。</a:t>
            </a:r>
          </a:p>
        </p:txBody>
      </p:sp>
      <p:sp>
        <p:nvSpPr>
          <p:cNvPr id="2055" name="KSO_Shape"/>
          <p:cNvSpPr>
            <a:spLocks noChangeArrowheads="1"/>
          </p:cNvSpPr>
          <p:nvPr/>
        </p:nvSpPr>
        <p:spPr bwMode="auto">
          <a:xfrm>
            <a:off x="1314450" y="3914775"/>
            <a:ext cx="701675" cy="752475"/>
          </a:xfrm>
          <a:custGeom>
            <a:avLst/>
            <a:gdLst>
              <a:gd name="T0" fmla="*/ 2147483647 w 5438"/>
              <a:gd name="T1" fmla="*/ 0 h 5494"/>
              <a:gd name="T2" fmla="*/ 0 w 5438"/>
              <a:gd name="T3" fmla="*/ 2147483647 h 5494"/>
              <a:gd name="T4" fmla="*/ 2147483647 w 5438"/>
              <a:gd name="T5" fmla="*/ 2147483647 h 5494"/>
              <a:gd name="T6" fmla="*/ 2147483647 w 5438"/>
              <a:gd name="T7" fmla="*/ 2147483647 h 5494"/>
              <a:gd name="T8" fmla="*/ 2147483647 w 5438"/>
              <a:gd name="T9" fmla="*/ 2147483647 h 5494"/>
              <a:gd name="T10" fmla="*/ 2147483647 w 5438"/>
              <a:gd name="T11" fmla="*/ 2147483647 h 5494"/>
              <a:gd name="T12" fmla="*/ 2147483647 w 5438"/>
              <a:gd name="T13" fmla="*/ 2147483647 h 5494"/>
              <a:gd name="T14" fmla="*/ 2147483647 w 5438"/>
              <a:gd name="T15" fmla="*/ 2147483647 h 5494"/>
              <a:gd name="T16" fmla="*/ 2147483647 w 5438"/>
              <a:gd name="T17" fmla="*/ 2147483647 h 5494"/>
              <a:gd name="T18" fmla="*/ 2147483647 w 5438"/>
              <a:gd name="T19" fmla="*/ 2147483647 h 5494"/>
              <a:gd name="T20" fmla="*/ 2147483647 w 5438"/>
              <a:gd name="T21" fmla="*/ 2147483647 h 5494"/>
              <a:gd name="T22" fmla="*/ 2147483647 w 5438"/>
              <a:gd name="T23" fmla="*/ 2147483647 h 5494"/>
              <a:gd name="T24" fmla="*/ 2147483647 w 5438"/>
              <a:gd name="T25" fmla="*/ 2147483647 h 5494"/>
              <a:gd name="T26" fmla="*/ 2147483647 w 5438"/>
              <a:gd name="T27" fmla="*/ 2147483647 h 5494"/>
              <a:gd name="T28" fmla="*/ 2147483647 w 5438"/>
              <a:gd name="T29" fmla="*/ 2147483647 h 5494"/>
              <a:gd name="T30" fmla="*/ 2147483647 w 5438"/>
              <a:gd name="T31" fmla="*/ 2147483647 h 5494"/>
              <a:gd name="T32" fmla="*/ 2147483647 w 5438"/>
              <a:gd name="T33" fmla="*/ 2147483647 h 5494"/>
              <a:gd name="T34" fmla="*/ 2147483647 w 5438"/>
              <a:gd name="T35" fmla="*/ 2147483647 h 5494"/>
              <a:gd name="T36" fmla="*/ 2147483647 w 5438"/>
              <a:gd name="T37" fmla="*/ 2147483647 h 5494"/>
              <a:gd name="T38" fmla="*/ 2147483647 w 5438"/>
              <a:gd name="T39" fmla="*/ 2147483647 h 5494"/>
              <a:gd name="T40" fmla="*/ 2147483647 w 5438"/>
              <a:gd name="T41" fmla="*/ 2147483647 h 5494"/>
              <a:gd name="T42" fmla="*/ 2147483647 w 5438"/>
              <a:gd name="T43" fmla="*/ 2147483647 h 5494"/>
              <a:gd name="T44" fmla="*/ 2147483647 w 5438"/>
              <a:gd name="T45" fmla="*/ 2147483647 h 5494"/>
              <a:gd name="T46" fmla="*/ 2147483647 w 5438"/>
              <a:gd name="T47" fmla="*/ 2147483647 h 5494"/>
              <a:gd name="T48" fmla="*/ 2147483647 w 5438"/>
              <a:gd name="T49" fmla="*/ 2147483647 h 5494"/>
              <a:gd name="T50" fmla="*/ 2147483647 w 5438"/>
              <a:gd name="T51" fmla="*/ 2147483647 h 5494"/>
              <a:gd name="T52" fmla="*/ 2147483647 w 5438"/>
              <a:gd name="T53" fmla="*/ 2147483647 h 5494"/>
              <a:gd name="T54" fmla="*/ 2147483647 w 5438"/>
              <a:gd name="T55" fmla="*/ 2147483647 h 5494"/>
              <a:gd name="T56" fmla="*/ 2147483647 w 5438"/>
              <a:gd name="T57" fmla="*/ 2147483647 h 5494"/>
              <a:gd name="T58" fmla="*/ 2147483647 w 5438"/>
              <a:gd name="T59" fmla="*/ 2147483647 h 5494"/>
              <a:gd name="T60" fmla="*/ 2147483647 w 5438"/>
              <a:gd name="T61" fmla="*/ 2147483647 h 5494"/>
              <a:gd name="T62" fmla="*/ 2147483647 w 5438"/>
              <a:gd name="T63" fmla="*/ 2147483647 h 5494"/>
              <a:gd name="T64" fmla="*/ 2147483647 w 5438"/>
              <a:gd name="T65" fmla="*/ 2147483647 h 5494"/>
              <a:gd name="T66" fmla="*/ 2147483647 w 5438"/>
              <a:gd name="T67" fmla="*/ 2147483647 h 5494"/>
              <a:gd name="T68" fmla="*/ 2147483647 w 5438"/>
              <a:gd name="T69" fmla="*/ 2147483647 h 5494"/>
              <a:gd name="T70" fmla="*/ 2147483647 w 5438"/>
              <a:gd name="T71" fmla="*/ 2147483647 h 5494"/>
              <a:gd name="T72" fmla="*/ 2147483647 w 5438"/>
              <a:gd name="T73" fmla="*/ 2147483647 h 5494"/>
              <a:gd name="T74" fmla="*/ 2147483647 w 5438"/>
              <a:gd name="T75" fmla="*/ 2147483647 h 5494"/>
              <a:gd name="T76" fmla="*/ 2147483647 w 5438"/>
              <a:gd name="T77" fmla="*/ 2147483647 h 5494"/>
              <a:gd name="T78" fmla="*/ 2147483647 w 5438"/>
              <a:gd name="T79" fmla="*/ 2147483647 h 5494"/>
              <a:gd name="T80" fmla="*/ 2147483647 w 5438"/>
              <a:gd name="T81" fmla="*/ 2147483647 h 5494"/>
              <a:gd name="T82" fmla="*/ 2147483647 w 5438"/>
              <a:gd name="T83" fmla="*/ 2147483647 h 5494"/>
              <a:gd name="T84" fmla="*/ 2147483647 w 5438"/>
              <a:gd name="T85" fmla="*/ 2147483647 h 5494"/>
              <a:gd name="T86" fmla="*/ 2147483647 w 5438"/>
              <a:gd name="T87" fmla="*/ 2147483647 h 5494"/>
              <a:gd name="T88" fmla="*/ 2147483647 w 5438"/>
              <a:gd name="T89" fmla="*/ 2147483647 h 5494"/>
              <a:gd name="T90" fmla="*/ 2147483647 w 5438"/>
              <a:gd name="T91" fmla="*/ 2147483647 h 5494"/>
              <a:gd name="T92" fmla="*/ 2147483647 w 5438"/>
              <a:gd name="T93" fmla="*/ 2147483647 h 5494"/>
              <a:gd name="T94" fmla="*/ 2147483647 w 5438"/>
              <a:gd name="T95" fmla="*/ 2147483647 h 5494"/>
              <a:gd name="T96" fmla="*/ 2147483647 w 5438"/>
              <a:gd name="T97" fmla="*/ 2147483647 h 5494"/>
              <a:gd name="T98" fmla="*/ 2147483647 w 5438"/>
              <a:gd name="T99" fmla="*/ 2147483647 h 5494"/>
              <a:gd name="T100" fmla="*/ 2147483647 w 5438"/>
              <a:gd name="T101" fmla="*/ 2147483647 h 5494"/>
              <a:gd name="T102" fmla="*/ 2147483647 w 5438"/>
              <a:gd name="T103" fmla="*/ 2147483647 h 5494"/>
              <a:gd name="T104" fmla="*/ 2147483647 w 5438"/>
              <a:gd name="T105" fmla="*/ 2147483647 h 5494"/>
              <a:gd name="T106" fmla="*/ 2147483647 w 5438"/>
              <a:gd name="T107" fmla="*/ 2147483647 h 5494"/>
              <a:gd name="T108" fmla="*/ 2147483647 w 5438"/>
              <a:gd name="T109" fmla="*/ 2147483647 h 5494"/>
              <a:gd name="T110" fmla="*/ 2147483647 w 5438"/>
              <a:gd name="T111" fmla="*/ 2147483647 h 5494"/>
              <a:gd name="T112" fmla="*/ 2147483647 w 5438"/>
              <a:gd name="T113" fmla="*/ 2147483647 h 5494"/>
              <a:gd name="T114" fmla="*/ 2147483647 w 5438"/>
              <a:gd name="T115" fmla="*/ 2147483647 h 5494"/>
              <a:gd name="T116" fmla="*/ 2147483647 w 5438"/>
              <a:gd name="T117" fmla="*/ 2147483647 h 5494"/>
              <a:gd name="T118" fmla="*/ 2147483647 w 5438"/>
              <a:gd name="T119" fmla="*/ 2147483647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38"/>
              <a:gd name="T181" fmla="*/ 0 h 5494"/>
              <a:gd name="T182" fmla="*/ 5438 w 5438"/>
              <a:gd name="T183" fmla="*/ 5494 h 54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056" name="KSO_Shape"/>
          <p:cNvSpPr>
            <a:spLocks noChangeArrowheads="1"/>
          </p:cNvSpPr>
          <p:nvPr/>
        </p:nvSpPr>
        <p:spPr bwMode="auto">
          <a:xfrm>
            <a:off x="1247775" y="5216525"/>
            <a:ext cx="765175" cy="784225"/>
          </a:xfrm>
          <a:custGeom>
            <a:avLst/>
            <a:gdLst>
              <a:gd name="T0" fmla="*/ 147127 w 2101850"/>
              <a:gd name="T1" fmla="*/ 219865 h 2125663"/>
              <a:gd name="T2" fmla="*/ 157789 w 2101850"/>
              <a:gd name="T3" fmla="*/ 244535 h 2125663"/>
              <a:gd name="T4" fmla="*/ 161518 w 2101850"/>
              <a:gd name="T5" fmla="*/ 204838 h 2125663"/>
              <a:gd name="T6" fmla="*/ 158241 w 2101850"/>
              <a:gd name="T7" fmla="*/ 191283 h 2125663"/>
              <a:gd name="T8" fmla="*/ 178510 w 2101850"/>
              <a:gd name="T9" fmla="*/ 186093 h 2125663"/>
              <a:gd name="T10" fmla="*/ 184877 w 2101850"/>
              <a:gd name="T11" fmla="*/ 191980 h 2125663"/>
              <a:gd name="T12" fmla="*/ 180996 w 2101850"/>
              <a:gd name="T13" fmla="*/ 205070 h 2125663"/>
              <a:gd name="T14" fmla="*/ 185706 w 2101850"/>
              <a:gd name="T15" fmla="*/ 243954 h 2125663"/>
              <a:gd name="T16" fmla="*/ 196405 w 2101850"/>
              <a:gd name="T17" fmla="*/ 217231 h 2125663"/>
              <a:gd name="T18" fmla="*/ 209441 w 2101850"/>
              <a:gd name="T19" fmla="*/ 175249 h 2125663"/>
              <a:gd name="T20" fmla="*/ 237923 w 2101850"/>
              <a:gd name="T21" fmla="*/ 181019 h 2125663"/>
              <a:gd name="T22" fmla="*/ 248660 w 2101850"/>
              <a:gd name="T23" fmla="*/ 196666 h 2125663"/>
              <a:gd name="T24" fmla="*/ 247303 w 2101850"/>
              <a:gd name="T25" fmla="*/ 243451 h 2125663"/>
              <a:gd name="T26" fmla="*/ 235172 w 2101850"/>
              <a:gd name="T27" fmla="*/ 251080 h 2125663"/>
              <a:gd name="T28" fmla="*/ 190189 w 2101850"/>
              <a:gd name="T29" fmla="*/ 258788 h 2125663"/>
              <a:gd name="T30" fmla="*/ 137181 w 2101850"/>
              <a:gd name="T31" fmla="*/ 257277 h 2125663"/>
              <a:gd name="T32" fmla="*/ 103123 w 2101850"/>
              <a:gd name="T33" fmla="*/ 248796 h 2125663"/>
              <a:gd name="T34" fmla="*/ 94006 w 2101850"/>
              <a:gd name="T35" fmla="*/ 240353 h 2125663"/>
              <a:gd name="T36" fmla="*/ 96680 w 2101850"/>
              <a:gd name="T37" fmla="*/ 190547 h 2125663"/>
              <a:gd name="T38" fmla="*/ 110771 w 2101850"/>
              <a:gd name="T39" fmla="*/ 178038 h 2125663"/>
              <a:gd name="T40" fmla="*/ 145779 w 2101850"/>
              <a:gd name="T41" fmla="*/ 92706 h 2125663"/>
              <a:gd name="T42" fmla="*/ 135798 w 2101850"/>
              <a:gd name="T43" fmla="*/ 106257 h 2125663"/>
              <a:gd name="T44" fmla="*/ 135685 w 2101850"/>
              <a:gd name="T45" fmla="*/ 127164 h 2125663"/>
              <a:gd name="T46" fmla="*/ 143782 w 2101850"/>
              <a:gd name="T47" fmla="*/ 145903 h 2125663"/>
              <a:gd name="T48" fmla="*/ 165062 w 2101850"/>
              <a:gd name="T49" fmla="*/ 163983 h 2125663"/>
              <a:gd name="T50" fmla="*/ 175645 w 2101850"/>
              <a:gd name="T51" fmla="*/ 164680 h 2125663"/>
              <a:gd name="T52" fmla="*/ 195192 w 2101850"/>
              <a:gd name="T53" fmla="*/ 151129 h 2125663"/>
              <a:gd name="T54" fmla="*/ 206416 w 2101850"/>
              <a:gd name="T55" fmla="*/ 130571 h 2125663"/>
              <a:gd name="T56" fmla="*/ 204457 w 2101850"/>
              <a:gd name="T57" fmla="*/ 114659 h 2125663"/>
              <a:gd name="T58" fmla="*/ 174930 w 2101850"/>
              <a:gd name="T59" fmla="*/ 109741 h 2125663"/>
              <a:gd name="T60" fmla="*/ 155232 w 2101850"/>
              <a:gd name="T61" fmla="*/ 99598 h 2125663"/>
              <a:gd name="T62" fmla="*/ 147059 w 2101850"/>
              <a:gd name="T63" fmla="*/ 92551 h 2125663"/>
              <a:gd name="T64" fmla="*/ 185513 w 2101850"/>
              <a:gd name="T65" fmla="*/ 62082 h 2125663"/>
              <a:gd name="T66" fmla="*/ 200653 w 2101850"/>
              <a:gd name="T67" fmla="*/ 71877 h 2125663"/>
              <a:gd name="T68" fmla="*/ 211914 w 2101850"/>
              <a:gd name="T69" fmla="*/ 87518 h 2125663"/>
              <a:gd name="T70" fmla="*/ 218016 w 2101850"/>
              <a:gd name="T71" fmla="*/ 107419 h 2125663"/>
              <a:gd name="T72" fmla="*/ 217526 w 2101850"/>
              <a:gd name="T73" fmla="*/ 129797 h 2125663"/>
              <a:gd name="T74" fmla="*/ 209466 w 2101850"/>
              <a:gd name="T75" fmla="*/ 149619 h 2125663"/>
              <a:gd name="T76" fmla="*/ 196510 w 2101850"/>
              <a:gd name="T77" fmla="*/ 164757 h 2125663"/>
              <a:gd name="T78" fmla="*/ 181784 w 2101850"/>
              <a:gd name="T79" fmla="*/ 173894 h 2125663"/>
              <a:gd name="T80" fmla="*/ 167849 w 2101850"/>
              <a:gd name="T81" fmla="*/ 175753 h 2125663"/>
              <a:gd name="T82" fmla="*/ 153236 w 2101850"/>
              <a:gd name="T83" fmla="*/ 169829 h 2125663"/>
              <a:gd name="T84" fmla="*/ 139112 w 2101850"/>
              <a:gd name="T85" fmla="*/ 157362 h 2125663"/>
              <a:gd name="T86" fmla="*/ 128416 w 2101850"/>
              <a:gd name="T87" fmla="*/ 139553 h 2125663"/>
              <a:gd name="T88" fmla="*/ 124198 w 2101850"/>
              <a:gd name="T89" fmla="*/ 117717 h 2125663"/>
              <a:gd name="T90" fmla="*/ 127437 w 2101850"/>
              <a:gd name="T91" fmla="*/ 96345 h 2125663"/>
              <a:gd name="T92" fmla="*/ 136476 w 2101850"/>
              <a:gd name="T93" fmla="*/ 78575 h 2125663"/>
              <a:gd name="T94" fmla="*/ 149921 w 2101850"/>
              <a:gd name="T95" fmla="*/ 65837 h 2125663"/>
              <a:gd name="T96" fmla="*/ 166644 w 2101850"/>
              <a:gd name="T97" fmla="*/ 59720 h 2125663"/>
              <a:gd name="T98" fmla="*/ 91623 w 2101850"/>
              <a:gd name="T99" fmla="*/ 10603 h 2125663"/>
              <a:gd name="T100" fmla="*/ 128769 w 2101850"/>
              <a:gd name="T101" fmla="*/ 20664 h 2125663"/>
              <a:gd name="T102" fmla="*/ 123871 w 2101850"/>
              <a:gd name="T103" fmla="*/ 33898 h 2125663"/>
              <a:gd name="T104" fmla="*/ 91886 w 2101850"/>
              <a:gd name="T105" fmla="*/ 25656 h 2125663"/>
              <a:gd name="T106" fmla="*/ 85745 w 2101850"/>
              <a:gd name="T107" fmla="*/ 160512 h 2125663"/>
              <a:gd name="T108" fmla="*/ 109405 w 2101850"/>
              <a:gd name="T109" fmla="*/ 158423 h 2125663"/>
              <a:gd name="T110" fmla="*/ 81036 w 2101850"/>
              <a:gd name="T111" fmla="*/ 179744 h 2125663"/>
              <a:gd name="T112" fmla="*/ 52178 w 2101850"/>
              <a:gd name="T113" fmla="*/ 169567 h 2125663"/>
              <a:gd name="T114" fmla="*/ 28180 w 2101850"/>
              <a:gd name="T115" fmla="*/ 146659 h 2125663"/>
              <a:gd name="T116" fmla="*/ 7422 w 2101850"/>
              <a:gd name="T117" fmla="*/ 111058 h 2125663"/>
              <a:gd name="T118" fmla="*/ 113 w 2101850"/>
              <a:gd name="T119" fmla="*/ 74645 h 2125663"/>
              <a:gd name="T120" fmla="*/ 26221 w 2101850"/>
              <a:gd name="T121" fmla="*/ 19812 h 2125663"/>
              <a:gd name="T122" fmla="*/ 61220 w 2101850"/>
              <a:gd name="T123" fmla="*/ 8513 h 21256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01850"/>
              <a:gd name="T187" fmla="*/ 0 h 2125663"/>
              <a:gd name="T188" fmla="*/ 2101850 w 2101850"/>
              <a:gd name="T189" fmla="*/ 2125663 h 21256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01850" h="2125663">
                <a:moveTo>
                  <a:pt x="1201855" y="1431925"/>
                </a:moveTo>
                <a:lnTo>
                  <a:pt x="1202490" y="1463040"/>
                </a:lnTo>
                <a:lnTo>
                  <a:pt x="1203442" y="1493838"/>
                </a:lnTo>
                <a:lnTo>
                  <a:pt x="1204711" y="1523683"/>
                </a:lnTo>
                <a:lnTo>
                  <a:pt x="1206615" y="1552575"/>
                </a:lnTo>
                <a:lnTo>
                  <a:pt x="1208519" y="1581150"/>
                </a:lnTo>
                <a:lnTo>
                  <a:pt x="1210741" y="1608773"/>
                </a:lnTo>
                <a:lnTo>
                  <a:pt x="1213279" y="1635760"/>
                </a:lnTo>
                <a:lnTo>
                  <a:pt x="1216136" y="1662113"/>
                </a:lnTo>
                <a:lnTo>
                  <a:pt x="1219309" y="1687195"/>
                </a:lnTo>
                <a:lnTo>
                  <a:pt x="1222800" y="1711960"/>
                </a:lnTo>
                <a:lnTo>
                  <a:pt x="1226291" y="1735773"/>
                </a:lnTo>
                <a:lnTo>
                  <a:pt x="1230734" y="1758633"/>
                </a:lnTo>
                <a:lnTo>
                  <a:pt x="1234859" y="1780858"/>
                </a:lnTo>
                <a:lnTo>
                  <a:pt x="1239302" y="1802448"/>
                </a:lnTo>
                <a:lnTo>
                  <a:pt x="1244379" y="1822768"/>
                </a:lnTo>
                <a:lnTo>
                  <a:pt x="1249774" y="1842771"/>
                </a:lnTo>
                <a:lnTo>
                  <a:pt x="1255487" y="1861821"/>
                </a:lnTo>
                <a:lnTo>
                  <a:pt x="1261199" y="1879918"/>
                </a:lnTo>
                <a:lnTo>
                  <a:pt x="1267546" y="1897381"/>
                </a:lnTo>
                <a:lnTo>
                  <a:pt x="1273893" y="1913573"/>
                </a:lnTo>
                <a:lnTo>
                  <a:pt x="1280874" y="1929448"/>
                </a:lnTo>
                <a:lnTo>
                  <a:pt x="1288173" y="1944053"/>
                </a:lnTo>
                <a:lnTo>
                  <a:pt x="1295790" y="1958023"/>
                </a:lnTo>
                <a:lnTo>
                  <a:pt x="1303723" y="1971041"/>
                </a:lnTo>
                <a:lnTo>
                  <a:pt x="1311974" y="1983106"/>
                </a:lnTo>
                <a:lnTo>
                  <a:pt x="1316100" y="1989138"/>
                </a:lnTo>
                <a:lnTo>
                  <a:pt x="1320225" y="1994536"/>
                </a:lnTo>
                <a:lnTo>
                  <a:pt x="1324668" y="1999933"/>
                </a:lnTo>
                <a:lnTo>
                  <a:pt x="1329111" y="2004696"/>
                </a:lnTo>
                <a:lnTo>
                  <a:pt x="1333871" y="2009776"/>
                </a:lnTo>
                <a:lnTo>
                  <a:pt x="1338314" y="2014538"/>
                </a:lnTo>
                <a:lnTo>
                  <a:pt x="1343074" y="2018666"/>
                </a:lnTo>
                <a:lnTo>
                  <a:pt x="1348152" y="2023111"/>
                </a:lnTo>
                <a:lnTo>
                  <a:pt x="1352912" y="2026921"/>
                </a:lnTo>
                <a:lnTo>
                  <a:pt x="1357990" y="2030413"/>
                </a:lnTo>
                <a:lnTo>
                  <a:pt x="1363067" y="2034223"/>
                </a:lnTo>
                <a:lnTo>
                  <a:pt x="1368462" y="2037398"/>
                </a:lnTo>
                <a:lnTo>
                  <a:pt x="1373540" y="2040256"/>
                </a:lnTo>
                <a:lnTo>
                  <a:pt x="1378617" y="2043113"/>
                </a:lnTo>
                <a:lnTo>
                  <a:pt x="1378617" y="1685290"/>
                </a:lnTo>
                <a:lnTo>
                  <a:pt x="1373857" y="1684020"/>
                </a:lnTo>
                <a:lnTo>
                  <a:pt x="1369414" y="1682750"/>
                </a:lnTo>
                <a:lnTo>
                  <a:pt x="1364654" y="1681163"/>
                </a:lnTo>
                <a:lnTo>
                  <a:pt x="1360528" y="1679258"/>
                </a:lnTo>
                <a:lnTo>
                  <a:pt x="1356085" y="1676718"/>
                </a:lnTo>
                <a:lnTo>
                  <a:pt x="1352277" y="1674178"/>
                </a:lnTo>
                <a:lnTo>
                  <a:pt x="1348787" y="1671003"/>
                </a:lnTo>
                <a:lnTo>
                  <a:pt x="1345613" y="1667510"/>
                </a:lnTo>
                <a:lnTo>
                  <a:pt x="1342440" y="1664018"/>
                </a:lnTo>
                <a:lnTo>
                  <a:pt x="1339901" y="1660208"/>
                </a:lnTo>
                <a:lnTo>
                  <a:pt x="1337679" y="1656080"/>
                </a:lnTo>
                <a:lnTo>
                  <a:pt x="1335775" y="1651953"/>
                </a:lnTo>
                <a:lnTo>
                  <a:pt x="1334189" y="1647190"/>
                </a:lnTo>
                <a:lnTo>
                  <a:pt x="1332602" y="1642428"/>
                </a:lnTo>
                <a:lnTo>
                  <a:pt x="1331967" y="1637665"/>
                </a:lnTo>
                <a:lnTo>
                  <a:pt x="1331650" y="1632585"/>
                </a:lnTo>
                <a:lnTo>
                  <a:pt x="1331650" y="1579245"/>
                </a:lnTo>
                <a:lnTo>
                  <a:pt x="1331967" y="1573848"/>
                </a:lnTo>
                <a:lnTo>
                  <a:pt x="1332919" y="1568133"/>
                </a:lnTo>
                <a:lnTo>
                  <a:pt x="1334506" y="1563370"/>
                </a:lnTo>
                <a:lnTo>
                  <a:pt x="1336093" y="1558290"/>
                </a:lnTo>
                <a:lnTo>
                  <a:pt x="1338314" y="1553528"/>
                </a:lnTo>
                <a:lnTo>
                  <a:pt x="1341170" y="1549083"/>
                </a:lnTo>
                <a:lnTo>
                  <a:pt x="1344026" y="1544955"/>
                </a:lnTo>
                <a:lnTo>
                  <a:pt x="1347834" y="1541145"/>
                </a:lnTo>
                <a:lnTo>
                  <a:pt x="1351325" y="1537653"/>
                </a:lnTo>
                <a:lnTo>
                  <a:pt x="1355451" y="1534795"/>
                </a:lnTo>
                <a:lnTo>
                  <a:pt x="1360211" y="1531938"/>
                </a:lnTo>
                <a:lnTo>
                  <a:pt x="1364654" y="1529715"/>
                </a:lnTo>
                <a:lnTo>
                  <a:pt x="1369731" y="1527810"/>
                </a:lnTo>
                <a:lnTo>
                  <a:pt x="1374809" y="1526540"/>
                </a:lnTo>
                <a:lnTo>
                  <a:pt x="1380521" y="1525905"/>
                </a:lnTo>
                <a:lnTo>
                  <a:pt x="1385599" y="1525588"/>
                </a:lnTo>
                <a:lnTo>
                  <a:pt x="1503652" y="1525588"/>
                </a:lnTo>
                <a:lnTo>
                  <a:pt x="1509047" y="1525905"/>
                </a:lnTo>
                <a:lnTo>
                  <a:pt x="1514441" y="1526540"/>
                </a:lnTo>
                <a:lnTo>
                  <a:pt x="1519836" y="1527810"/>
                </a:lnTo>
                <a:lnTo>
                  <a:pt x="1524597" y="1529715"/>
                </a:lnTo>
                <a:lnTo>
                  <a:pt x="1529039" y="1531938"/>
                </a:lnTo>
                <a:lnTo>
                  <a:pt x="1533800" y="1534795"/>
                </a:lnTo>
                <a:lnTo>
                  <a:pt x="1537925" y="1537653"/>
                </a:lnTo>
                <a:lnTo>
                  <a:pt x="1541733" y="1541145"/>
                </a:lnTo>
                <a:lnTo>
                  <a:pt x="1545224" y="1544955"/>
                </a:lnTo>
                <a:lnTo>
                  <a:pt x="1548080" y="1549083"/>
                </a:lnTo>
                <a:lnTo>
                  <a:pt x="1550936" y="1553528"/>
                </a:lnTo>
                <a:lnTo>
                  <a:pt x="1553475" y="1558290"/>
                </a:lnTo>
                <a:lnTo>
                  <a:pt x="1555062" y="1563370"/>
                </a:lnTo>
                <a:lnTo>
                  <a:pt x="1556331" y="1568133"/>
                </a:lnTo>
                <a:lnTo>
                  <a:pt x="1557283" y="1573848"/>
                </a:lnTo>
                <a:lnTo>
                  <a:pt x="1557601" y="1579245"/>
                </a:lnTo>
                <a:lnTo>
                  <a:pt x="1557601" y="1632585"/>
                </a:lnTo>
                <a:lnTo>
                  <a:pt x="1557283" y="1637665"/>
                </a:lnTo>
                <a:lnTo>
                  <a:pt x="1556649" y="1642428"/>
                </a:lnTo>
                <a:lnTo>
                  <a:pt x="1555379" y="1647190"/>
                </a:lnTo>
                <a:lnTo>
                  <a:pt x="1553792" y="1651953"/>
                </a:lnTo>
                <a:lnTo>
                  <a:pt x="1551571" y="1656080"/>
                </a:lnTo>
                <a:lnTo>
                  <a:pt x="1549350" y="1660208"/>
                </a:lnTo>
                <a:lnTo>
                  <a:pt x="1546811" y="1664018"/>
                </a:lnTo>
                <a:lnTo>
                  <a:pt x="1543955" y="1667510"/>
                </a:lnTo>
                <a:lnTo>
                  <a:pt x="1540464" y="1671003"/>
                </a:lnTo>
                <a:lnTo>
                  <a:pt x="1536973" y="1674178"/>
                </a:lnTo>
                <a:lnTo>
                  <a:pt x="1533165" y="1676718"/>
                </a:lnTo>
                <a:lnTo>
                  <a:pt x="1528722" y="1679258"/>
                </a:lnTo>
                <a:lnTo>
                  <a:pt x="1524597" y="1681163"/>
                </a:lnTo>
                <a:lnTo>
                  <a:pt x="1520154" y="1682750"/>
                </a:lnTo>
                <a:lnTo>
                  <a:pt x="1515394" y="1684020"/>
                </a:lnTo>
                <a:lnTo>
                  <a:pt x="1510633" y="1685290"/>
                </a:lnTo>
                <a:lnTo>
                  <a:pt x="1510633" y="2043113"/>
                </a:lnTo>
                <a:lnTo>
                  <a:pt x="1515711" y="2040256"/>
                </a:lnTo>
                <a:lnTo>
                  <a:pt x="1521106" y="2037398"/>
                </a:lnTo>
                <a:lnTo>
                  <a:pt x="1526183" y="2034223"/>
                </a:lnTo>
                <a:lnTo>
                  <a:pt x="1531578" y="2030413"/>
                </a:lnTo>
                <a:lnTo>
                  <a:pt x="1536338" y="2026921"/>
                </a:lnTo>
                <a:lnTo>
                  <a:pt x="1541099" y="2023111"/>
                </a:lnTo>
                <a:lnTo>
                  <a:pt x="1546176" y="2018666"/>
                </a:lnTo>
                <a:lnTo>
                  <a:pt x="1550619" y="2014538"/>
                </a:lnTo>
                <a:lnTo>
                  <a:pt x="1555697" y="2009776"/>
                </a:lnTo>
                <a:lnTo>
                  <a:pt x="1560139" y="2004696"/>
                </a:lnTo>
                <a:lnTo>
                  <a:pt x="1564265" y="1999933"/>
                </a:lnTo>
                <a:lnTo>
                  <a:pt x="1569025" y="1994536"/>
                </a:lnTo>
                <a:lnTo>
                  <a:pt x="1573150" y="1989138"/>
                </a:lnTo>
                <a:lnTo>
                  <a:pt x="1577593" y="1983106"/>
                </a:lnTo>
                <a:lnTo>
                  <a:pt x="1585527" y="1971041"/>
                </a:lnTo>
                <a:lnTo>
                  <a:pt x="1593461" y="1958023"/>
                </a:lnTo>
                <a:lnTo>
                  <a:pt x="1601077" y="1944053"/>
                </a:lnTo>
                <a:lnTo>
                  <a:pt x="1608376" y="1929448"/>
                </a:lnTo>
                <a:lnTo>
                  <a:pt x="1615357" y="1913573"/>
                </a:lnTo>
                <a:lnTo>
                  <a:pt x="1621704" y="1897381"/>
                </a:lnTo>
                <a:lnTo>
                  <a:pt x="1628051" y="1879918"/>
                </a:lnTo>
                <a:lnTo>
                  <a:pt x="1634081" y="1861821"/>
                </a:lnTo>
                <a:lnTo>
                  <a:pt x="1639476" y="1842771"/>
                </a:lnTo>
                <a:lnTo>
                  <a:pt x="1644553" y="1822768"/>
                </a:lnTo>
                <a:lnTo>
                  <a:pt x="1649948" y="1802448"/>
                </a:lnTo>
                <a:lnTo>
                  <a:pt x="1654391" y="1780858"/>
                </a:lnTo>
                <a:lnTo>
                  <a:pt x="1658834" y="1758633"/>
                </a:lnTo>
                <a:lnTo>
                  <a:pt x="1662959" y="1735773"/>
                </a:lnTo>
                <a:lnTo>
                  <a:pt x="1666450" y="1711960"/>
                </a:lnTo>
                <a:lnTo>
                  <a:pt x="1670259" y="1687195"/>
                </a:lnTo>
                <a:lnTo>
                  <a:pt x="1673115" y="1662113"/>
                </a:lnTo>
                <a:lnTo>
                  <a:pt x="1675971" y="1635760"/>
                </a:lnTo>
                <a:lnTo>
                  <a:pt x="1678509" y="1608773"/>
                </a:lnTo>
                <a:lnTo>
                  <a:pt x="1681048" y="1581150"/>
                </a:lnTo>
                <a:lnTo>
                  <a:pt x="1682952" y="1552575"/>
                </a:lnTo>
                <a:lnTo>
                  <a:pt x="1684539" y="1523683"/>
                </a:lnTo>
                <a:lnTo>
                  <a:pt x="1685809" y="1493838"/>
                </a:lnTo>
                <a:lnTo>
                  <a:pt x="1686761" y="1463040"/>
                </a:lnTo>
                <a:lnTo>
                  <a:pt x="1687395" y="1431925"/>
                </a:lnTo>
                <a:lnTo>
                  <a:pt x="1727698" y="1434148"/>
                </a:lnTo>
                <a:lnTo>
                  <a:pt x="1764193" y="1436688"/>
                </a:lnTo>
                <a:lnTo>
                  <a:pt x="1825124" y="1441133"/>
                </a:lnTo>
                <a:lnTo>
                  <a:pt x="1865744" y="1444625"/>
                </a:lnTo>
                <a:lnTo>
                  <a:pt x="1880342" y="1446213"/>
                </a:lnTo>
                <a:lnTo>
                  <a:pt x="1891767" y="1446530"/>
                </a:lnTo>
                <a:lnTo>
                  <a:pt x="1902874" y="1447165"/>
                </a:lnTo>
                <a:lnTo>
                  <a:pt x="1913981" y="1448435"/>
                </a:lnTo>
                <a:lnTo>
                  <a:pt x="1925088" y="1450340"/>
                </a:lnTo>
                <a:lnTo>
                  <a:pt x="1935878" y="1453198"/>
                </a:lnTo>
                <a:lnTo>
                  <a:pt x="1946350" y="1456055"/>
                </a:lnTo>
                <a:lnTo>
                  <a:pt x="1956188" y="1459548"/>
                </a:lnTo>
                <a:lnTo>
                  <a:pt x="1966343" y="1463358"/>
                </a:lnTo>
                <a:lnTo>
                  <a:pt x="1976181" y="1468120"/>
                </a:lnTo>
                <a:lnTo>
                  <a:pt x="1985701" y="1472883"/>
                </a:lnTo>
                <a:lnTo>
                  <a:pt x="1995221" y="1478280"/>
                </a:lnTo>
                <a:lnTo>
                  <a:pt x="2004107" y="1483995"/>
                </a:lnTo>
                <a:lnTo>
                  <a:pt x="2012676" y="1490028"/>
                </a:lnTo>
                <a:lnTo>
                  <a:pt x="2021244" y="1496695"/>
                </a:lnTo>
                <a:lnTo>
                  <a:pt x="2029178" y="1503680"/>
                </a:lnTo>
                <a:lnTo>
                  <a:pt x="2036794" y="1510665"/>
                </a:lnTo>
                <a:lnTo>
                  <a:pt x="2044093" y="1518603"/>
                </a:lnTo>
                <a:lnTo>
                  <a:pt x="2051392" y="1526858"/>
                </a:lnTo>
                <a:lnTo>
                  <a:pt x="2057739" y="1535113"/>
                </a:lnTo>
                <a:lnTo>
                  <a:pt x="2064086" y="1543685"/>
                </a:lnTo>
                <a:lnTo>
                  <a:pt x="2069481" y="1552575"/>
                </a:lnTo>
                <a:lnTo>
                  <a:pt x="2075193" y="1562100"/>
                </a:lnTo>
                <a:lnTo>
                  <a:pt x="2079953" y="1571625"/>
                </a:lnTo>
                <a:lnTo>
                  <a:pt x="2084079" y="1581468"/>
                </a:lnTo>
                <a:lnTo>
                  <a:pt x="2088204" y="1591310"/>
                </a:lnTo>
                <a:lnTo>
                  <a:pt x="2091695" y="1601470"/>
                </a:lnTo>
                <a:lnTo>
                  <a:pt x="2094551" y="1612265"/>
                </a:lnTo>
                <a:lnTo>
                  <a:pt x="2097407" y="1622743"/>
                </a:lnTo>
                <a:lnTo>
                  <a:pt x="2099311" y="1633855"/>
                </a:lnTo>
                <a:lnTo>
                  <a:pt x="2100581" y="1644968"/>
                </a:lnTo>
                <a:lnTo>
                  <a:pt x="2101533" y="1656080"/>
                </a:lnTo>
                <a:lnTo>
                  <a:pt x="2101850" y="1667510"/>
                </a:lnTo>
                <a:lnTo>
                  <a:pt x="2101850" y="1948181"/>
                </a:lnTo>
                <a:lnTo>
                  <a:pt x="2101533" y="1953896"/>
                </a:lnTo>
                <a:lnTo>
                  <a:pt x="2100898" y="1959611"/>
                </a:lnTo>
                <a:lnTo>
                  <a:pt x="2099629" y="1965008"/>
                </a:lnTo>
                <a:lnTo>
                  <a:pt x="2098042" y="1970406"/>
                </a:lnTo>
                <a:lnTo>
                  <a:pt x="2096138" y="1975803"/>
                </a:lnTo>
                <a:lnTo>
                  <a:pt x="2093282" y="1980883"/>
                </a:lnTo>
                <a:lnTo>
                  <a:pt x="2090425" y="1986281"/>
                </a:lnTo>
                <a:lnTo>
                  <a:pt x="2086935" y="1991043"/>
                </a:lnTo>
                <a:lnTo>
                  <a:pt x="2083127" y="1995806"/>
                </a:lnTo>
                <a:lnTo>
                  <a:pt x="2079001" y="2000886"/>
                </a:lnTo>
                <a:lnTo>
                  <a:pt x="2074558" y="2005331"/>
                </a:lnTo>
                <a:lnTo>
                  <a:pt x="2069163" y="2010093"/>
                </a:lnTo>
                <a:lnTo>
                  <a:pt x="2064086" y="2014538"/>
                </a:lnTo>
                <a:lnTo>
                  <a:pt x="2058056" y="2018983"/>
                </a:lnTo>
                <a:lnTo>
                  <a:pt x="2052027" y="2023428"/>
                </a:lnTo>
                <a:lnTo>
                  <a:pt x="2045362" y="2027556"/>
                </a:lnTo>
                <a:lnTo>
                  <a:pt x="2038698" y="2031683"/>
                </a:lnTo>
                <a:lnTo>
                  <a:pt x="2031399" y="2035811"/>
                </a:lnTo>
                <a:lnTo>
                  <a:pt x="2023465" y="2039621"/>
                </a:lnTo>
                <a:lnTo>
                  <a:pt x="2015849" y="2043431"/>
                </a:lnTo>
                <a:lnTo>
                  <a:pt x="2007598" y="2047558"/>
                </a:lnTo>
                <a:lnTo>
                  <a:pt x="1998712" y="2051051"/>
                </a:lnTo>
                <a:lnTo>
                  <a:pt x="1989827" y="2054543"/>
                </a:lnTo>
                <a:lnTo>
                  <a:pt x="1980941" y="2058353"/>
                </a:lnTo>
                <a:lnTo>
                  <a:pt x="1961583" y="2064703"/>
                </a:lnTo>
                <a:lnTo>
                  <a:pt x="1941273" y="2071371"/>
                </a:lnTo>
                <a:lnTo>
                  <a:pt x="1919693" y="2077086"/>
                </a:lnTo>
                <a:lnTo>
                  <a:pt x="1897161" y="2082801"/>
                </a:lnTo>
                <a:lnTo>
                  <a:pt x="1873678" y="2087881"/>
                </a:lnTo>
                <a:lnTo>
                  <a:pt x="1849559" y="2092961"/>
                </a:lnTo>
                <a:lnTo>
                  <a:pt x="1824489" y="2097406"/>
                </a:lnTo>
                <a:lnTo>
                  <a:pt x="1798784" y="2101851"/>
                </a:lnTo>
                <a:lnTo>
                  <a:pt x="1772127" y="2105661"/>
                </a:lnTo>
                <a:lnTo>
                  <a:pt x="1744835" y="2109153"/>
                </a:lnTo>
                <a:lnTo>
                  <a:pt x="1717226" y="2112011"/>
                </a:lnTo>
                <a:lnTo>
                  <a:pt x="1688982" y="2115186"/>
                </a:lnTo>
                <a:lnTo>
                  <a:pt x="1660421" y="2117726"/>
                </a:lnTo>
                <a:lnTo>
                  <a:pt x="1631225" y="2119631"/>
                </a:lnTo>
                <a:lnTo>
                  <a:pt x="1602029" y="2121536"/>
                </a:lnTo>
                <a:lnTo>
                  <a:pt x="1572198" y="2122806"/>
                </a:lnTo>
                <a:lnTo>
                  <a:pt x="1542368" y="2124076"/>
                </a:lnTo>
                <a:lnTo>
                  <a:pt x="1512220" y="2125028"/>
                </a:lnTo>
                <a:lnTo>
                  <a:pt x="1482072" y="2125663"/>
                </a:lnTo>
                <a:lnTo>
                  <a:pt x="1452242" y="2125663"/>
                </a:lnTo>
                <a:lnTo>
                  <a:pt x="1421776" y="2125663"/>
                </a:lnTo>
                <a:lnTo>
                  <a:pt x="1391628" y="2125028"/>
                </a:lnTo>
                <a:lnTo>
                  <a:pt x="1361480" y="2124076"/>
                </a:lnTo>
                <a:lnTo>
                  <a:pt x="1331015" y="2122806"/>
                </a:lnTo>
                <a:lnTo>
                  <a:pt x="1301185" y="2121536"/>
                </a:lnTo>
                <a:lnTo>
                  <a:pt x="1271354" y="2119631"/>
                </a:lnTo>
                <a:lnTo>
                  <a:pt x="1242158" y="2117726"/>
                </a:lnTo>
                <a:lnTo>
                  <a:pt x="1212645" y="2115186"/>
                </a:lnTo>
                <a:lnTo>
                  <a:pt x="1184084" y="2112011"/>
                </a:lnTo>
                <a:lnTo>
                  <a:pt x="1155522" y="2109153"/>
                </a:lnTo>
                <a:lnTo>
                  <a:pt x="1127913" y="2105661"/>
                </a:lnTo>
                <a:lnTo>
                  <a:pt x="1100621" y="2101851"/>
                </a:lnTo>
                <a:lnTo>
                  <a:pt x="1074282" y="2097406"/>
                </a:lnTo>
                <a:lnTo>
                  <a:pt x="1048577" y="2092961"/>
                </a:lnTo>
                <a:lnTo>
                  <a:pt x="1023506" y="2087881"/>
                </a:lnTo>
                <a:lnTo>
                  <a:pt x="999387" y="2082801"/>
                </a:lnTo>
                <a:lnTo>
                  <a:pt x="976538" y="2077086"/>
                </a:lnTo>
                <a:lnTo>
                  <a:pt x="954324" y="2071371"/>
                </a:lnTo>
                <a:lnTo>
                  <a:pt x="933062" y="2064703"/>
                </a:lnTo>
                <a:lnTo>
                  <a:pt x="913069" y="2058353"/>
                </a:lnTo>
                <a:lnTo>
                  <a:pt x="903549" y="2054543"/>
                </a:lnTo>
                <a:lnTo>
                  <a:pt x="894663" y="2051051"/>
                </a:lnTo>
                <a:lnTo>
                  <a:pt x="885777" y="2047558"/>
                </a:lnTo>
                <a:lnTo>
                  <a:pt x="876892" y="2043431"/>
                </a:lnTo>
                <a:lnTo>
                  <a:pt x="868641" y="2039621"/>
                </a:lnTo>
                <a:lnTo>
                  <a:pt x="861024" y="2035811"/>
                </a:lnTo>
                <a:lnTo>
                  <a:pt x="853408" y="2031683"/>
                </a:lnTo>
                <a:lnTo>
                  <a:pt x="846109" y="2027556"/>
                </a:lnTo>
                <a:lnTo>
                  <a:pt x="839445" y="2023428"/>
                </a:lnTo>
                <a:lnTo>
                  <a:pt x="833098" y="2018983"/>
                </a:lnTo>
                <a:lnTo>
                  <a:pt x="827068" y="2014538"/>
                </a:lnTo>
                <a:lnTo>
                  <a:pt x="821356" y="2010093"/>
                </a:lnTo>
                <a:lnTo>
                  <a:pt x="816278" y="2005331"/>
                </a:lnTo>
                <a:lnTo>
                  <a:pt x="811201" y="2000886"/>
                </a:lnTo>
                <a:lnTo>
                  <a:pt x="807075" y="1995806"/>
                </a:lnTo>
                <a:lnTo>
                  <a:pt x="803267" y="1991043"/>
                </a:lnTo>
                <a:lnTo>
                  <a:pt x="799459" y="1986281"/>
                </a:lnTo>
                <a:lnTo>
                  <a:pt x="796285" y="1980883"/>
                </a:lnTo>
                <a:lnTo>
                  <a:pt x="793747" y="1975803"/>
                </a:lnTo>
                <a:lnTo>
                  <a:pt x="791843" y="1970406"/>
                </a:lnTo>
                <a:lnTo>
                  <a:pt x="789621" y="1965008"/>
                </a:lnTo>
                <a:lnTo>
                  <a:pt x="788669" y="1959611"/>
                </a:lnTo>
                <a:lnTo>
                  <a:pt x="787717" y="1953896"/>
                </a:lnTo>
                <a:lnTo>
                  <a:pt x="787400" y="1948181"/>
                </a:lnTo>
                <a:lnTo>
                  <a:pt x="787400" y="1667510"/>
                </a:lnTo>
                <a:lnTo>
                  <a:pt x="787717" y="1656080"/>
                </a:lnTo>
                <a:lnTo>
                  <a:pt x="788669" y="1644968"/>
                </a:lnTo>
                <a:lnTo>
                  <a:pt x="789939" y="1633855"/>
                </a:lnTo>
                <a:lnTo>
                  <a:pt x="792160" y="1622743"/>
                </a:lnTo>
                <a:lnTo>
                  <a:pt x="794699" y="1612265"/>
                </a:lnTo>
                <a:lnTo>
                  <a:pt x="797555" y="1601470"/>
                </a:lnTo>
                <a:lnTo>
                  <a:pt x="801046" y="1591310"/>
                </a:lnTo>
                <a:lnTo>
                  <a:pt x="805171" y="1581468"/>
                </a:lnTo>
                <a:lnTo>
                  <a:pt x="809297" y="1571625"/>
                </a:lnTo>
                <a:lnTo>
                  <a:pt x="814374" y="1562100"/>
                </a:lnTo>
                <a:lnTo>
                  <a:pt x="819769" y="1552575"/>
                </a:lnTo>
                <a:lnTo>
                  <a:pt x="825481" y="1543685"/>
                </a:lnTo>
                <a:lnTo>
                  <a:pt x="831511" y="1535113"/>
                </a:lnTo>
                <a:lnTo>
                  <a:pt x="838175" y="1526858"/>
                </a:lnTo>
                <a:lnTo>
                  <a:pt x="845157" y="1518603"/>
                </a:lnTo>
                <a:lnTo>
                  <a:pt x="852456" y="1510665"/>
                </a:lnTo>
                <a:lnTo>
                  <a:pt x="860389" y="1503680"/>
                </a:lnTo>
                <a:lnTo>
                  <a:pt x="868006" y="1496695"/>
                </a:lnTo>
                <a:lnTo>
                  <a:pt x="876574" y="1490028"/>
                </a:lnTo>
                <a:lnTo>
                  <a:pt x="885460" y="1483995"/>
                </a:lnTo>
                <a:lnTo>
                  <a:pt x="894028" y="1478280"/>
                </a:lnTo>
                <a:lnTo>
                  <a:pt x="903549" y="1472883"/>
                </a:lnTo>
                <a:lnTo>
                  <a:pt x="913069" y="1468120"/>
                </a:lnTo>
                <a:lnTo>
                  <a:pt x="922907" y="1463358"/>
                </a:lnTo>
                <a:lnTo>
                  <a:pt x="933062" y="1459548"/>
                </a:lnTo>
                <a:lnTo>
                  <a:pt x="943217" y="1456055"/>
                </a:lnTo>
                <a:lnTo>
                  <a:pt x="954007" y="1453198"/>
                </a:lnTo>
                <a:lnTo>
                  <a:pt x="964479" y="1450340"/>
                </a:lnTo>
                <a:lnTo>
                  <a:pt x="975586" y="1448435"/>
                </a:lnTo>
                <a:lnTo>
                  <a:pt x="986376" y="1447165"/>
                </a:lnTo>
                <a:lnTo>
                  <a:pt x="997483" y="1446530"/>
                </a:lnTo>
                <a:lnTo>
                  <a:pt x="1008908" y="1446213"/>
                </a:lnTo>
                <a:lnTo>
                  <a:pt x="1023823" y="1444625"/>
                </a:lnTo>
                <a:lnTo>
                  <a:pt x="1064127" y="1441133"/>
                </a:lnTo>
                <a:lnTo>
                  <a:pt x="1125057" y="1436688"/>
                </a:lnTo>
                <a:lnTo>
                  <a:pt x="1161869" y="1434148"/>
                </a:lnTo>
                <a:lnTo>
                  <a:pt x="1201855" y="1431925"/>
                </a:lnTo>
                <a:close/>
                <a:moveTo>
                  <a:pt x="1234924" y="758736"/>
                </a:moveTo>
                <a:lnTo>
                  <a:pt x="1231435" y="759053"/>
                </a:lnTo>
                <a:lnTo>
                  <a:pt x="1227945" y="760005"/>
                </a:lnTo>
                <a:lnTo>
                  <a:pt x="1224455" y="760957"/>
                </a:lnTo>
                <a:lnTo>
                  <a:pt x="1221283" y="762544"/>
                </a:lnTo>
                <a:lnTo>
                  <a:pt x="1218110" y="764449"/>
                </a:lnTo>
                <a:lnTo>
                  <a:pt x="1214621" y="766670"/>
                </a:lnTo>
                <a:lnTo>
                  <a:pt x="1211765" y="769527"/>
                </a:lnTo>
                <a:lnTo>
                  <a:pt x="1208593" y="772066"/>
                </a:lnTo>
                <a:lnTo>
                  <a:pt x="1202565" y="778097"/>
                </a:lnTo>
                <a:lnTo>
                  <a:pt x="1196855" y="785079"/>
                </a:lnTo>
                <a:lnTo>
                  <a:pt x="1190827" y="792697"/>
                </a:lnTo>
                <a:lnTo>
                  <a:pt x="1179406" y="808884"/>
                </a:lnTo>
                <a:lnTo>
                  <a:pt x="1170840" y="820310"/>
                </a:lnTo>
                <a:lnTo>
                  <a:pt x="1162909" y="832689"/>
                </a:lnTo>
                <a:lnTo>
                  <a:pt x="1154344" y="845384"/>
                </a:lnTo>
                <a:lnTo>
                  <a:pt x="1146412" y="858397"/>
                </a:lnTo>
                <a:lnTo>
                  <a:pt x="1143874" y="871093"/>
                </a:lnTo>
                <a:lnTo>
                  <a:pt x="1141336" y="884106"/>
                </a:lnTo>
                <a:lnTo>
                  <a:pt x="1139433" y="897437"/>
                </a:lnTo>
                <a:lnTo>
                  <a:pt x="1137847" y="910768"/>
                </a:lnTo>
                <a:lnTo>
                  <a:pt x="1135943" y="924098"/>
                </a:lnTo>
                <a:lnTo>
                  <a:pt x="1134991" y="937429"/>
                </a:lnTo>
                <a:lnTo>
                  <a:pt x="1134674" y="951077"/>
                </a:lnTo>
                <a:lnTo>
                  <a:pt x="1134357" y="965042"/>
                </a:lnTo>
                <a:lnTo>
                  <a:pt x="1134357" y="974881"/>
                </a:lnTo>
                <a:lnTo>
                  <a:pt x="1134991" y="984720"/>
                </a:lnTo>
                <a:lnTo>
                  <a:pt x="1135626" y="994560"/>
                </a:lnTo>
                <a:lnTo>
                  <a:pt x="1136578" y="1004399"/>
                </a:lnTo>
                <a:lnTo>
                  <a:pt x="1137847" y="1013921"/>
                </a:lnTo>
                <a:lnTo>
                  <a:pt x="1139433" y="1023760"/>
                </a:lnTo>
                <a:lnTo>
                  <a:pt x="1141019" y="1032964"/>
                </a:lnTo>
                <a:lnTo>
                  <a:pt x="1142923" y="1042486"/>
                </a:lnTo>
                <a:lnTo>
                  <a:pt x="1144826" y="1052008"/>
                </a:lnTo>
                <a:lnTo>
                  <a:pt x="1147364" y="1061213"/>
                </a:lnTo>
                <a:lnTo>
                  <a:pt x="1150219" y="1070417"/>
                </a:lnTo>
                <a:lnTo>
                  <a:pt x="1152757" y="1079304"/>
                </a:lnTo>
                <a:lnTo>
                  <a:pt x="1155613" y="1088509"/>
                </a:lnTo>
                <a:lnTo>
                  <a:pt x="1158785" y="1097396"/>
                </a:lnTo>
                <a:lnTo>
                  <a:pt x="1162592" y="1106283"/>
                </a:lnTo>
                <a:lnTo>
                  <a:pt x="1166082" y="1114852"/>
                </a:lnTo>
                <a:lnTo>
                  <a:pt x="1169571" y="1123739"/>
                </a:lnTo>
                <a:lnTo>
                  <a:pt x="1174013" y="1132309"/>
                </a:lnTo>
                <a:lnTo>
                  <a:pt x="1177820" y="1140879"/>
                </a:lnTo>
                <a:lnTo>
                  <a:pt x="1181944" y="1148813"/>
                </a:lnTo>
                <a:lnTo>
                  <a:pt x="1191144" y="1165318"/>
                </a:lnTo>
                <a:lnTo>
                  <a:pt x="1200979" y="1181188"/>
                </a:lnTo>
                <a:lnTo>
                  <a:pt x="1211131" y="1196105"/>
                </a:lnTo>
                <a:lnTo>
                  <a:pt x="1221917" y="1211340"/>
                </a:lnTo>
                <a:lnTo>
                  <a:pt x="1233021" y="1225306"/>
                </a:lnTo>
                <a:lnTo>
                  <a:pt x="1244442" y="1238954"/>
                </a:lnTo>
                <a:lnTo>
                  <a:pt x="1256497" y="1251967"/>
                </a:lnTo>
                <a:lnTo>
                  <a:pt x="1268553" y="1264028"/>
                </a:lnTo>
                <a:lnTo>
                  <a:pt x="1280925" y="1275771"/>
                </a:lnTo>
                <a:lnTo>
                  <a:pt x="1293615" y="1286880"/>
                </a:lnTo>
                <a:lnTo>
                  <a:pt x="1306622" y="1297037"/>
                </a:lnTo>
                <a:lnTo>
                  <a:pt x="1319312" y="1306559"/>
                </a:lnTo>
                <a:lnTo>
                  <a:pt x="1332319" y="1315446"/>
                </a:lnTo>
                <a:lnTo>
                  <a:pt x="1345644" y="1323063"/>
                </a:lnTo>
                <a:lnTo>
                  <a:pt x="1358651" y="1330363"/>
                </a:lnTo>
                <a:lnTo>
                  <a:pt x="1371341" y="1336711"/>
                </a:lnTo>
                <a:lnTo>
                  <a:pt x="1384031" y="1341789"/>
                </a:lnTo>
                <a:lnTo>
                  <a:pt x="1390375" y="1344329"/>
                </a:lnTo>
                <a:lnTo>
                  <a:pt x="1396720" y="1346233"/>
                </a:lnTo>
                <a:lnTo>
                  <a:pt x="1403065" y="1348455"/>
                </a:lnTo>
                <a:lnTo>
                  <a:pt x="1409093" y="1350042"/>
                </a:lnTo>
                <a:lnTo>
                  <a:pt x="1415121" y="1351311"/>
                </a:lnTo>
                <a:lnTo>
                  <a:pt x="1421148" y="1352263"/>
                </a:lnTo>
                <a:lnTo>
                  <a:pt x="1427176" y="1353216"/>
                </a:lnTo>
                <a:lnTo>
                  <a:pt x="1432887" y="1353850"/>
                </a:lnTo>
                <a:lnTo>
                  <a:pt x="1438914" y="1354168"/>
                </a:lnTo>
                <a:lnTo>
                  <a:pt x="1444307" y="1354485"/>
                </a:lnTo>
                <a:lnTo>
                  <a:pt x="1450018" y="1354168"/>
                </a:lnTo>
                <a:lnTo>
                  <a:pt x="1455728" y="1353850"/>
                </a:lnTo>
                <a:lnTo>
                  <a:pt x="1461756" y="1353216"/>
                </a:lnTo>
                <a:lnTo>
                  <a:pt x="1467467" y="1352263"/>
                </a:lnTo>
                <a:lnTo>
                  <a:pt x="1473811" y="1351311"/>
                </a:lnTo>
                <a:lnTo>
                  <a:pt x="1479522" y="1350042"/>
                </a:lnTo>
                <a:lnTo>
                  <a:pt x="1485867" y="1348455"/>
                </a:lnTo>
                <a:lnTo>
                  <a:pt x="1491895" y="1346233"/>
                </a:lnTo>
                <a:lnTo>
                  <a:pt x="1498240" y="1344329"/>
                </a:lnTo>
                <a:lnTo>
                  <a:pt x="1504584" y="1341789"/>
                </a:lnTo>
                <a:lnTo>
                  <a:pt x="1517274" y="1336711"/>
                </a:lnTo>
                <a:lnTo>
                  <a:pt x="1530281" y="1330363"/>
                </a:lnTo>
                <a:lnTo>
                  <a:pt x="1543289" y="1323063"/>
                </a:lnTo>
                <a:lnTo>
                  <a:pt x="1556296" y="1315446"/>
                </a:lnTo>
                <a:lnTo>
                  <a:pt x="1569303" y="1306559"/>
                </a:lnTo>
                <a:lnTo>
                  <a:pt x="1581993" y="1297037"/>
                </a:lnTo>
                <a:lnTo>
                  <a:pt x="1595000" y="1286880"/>
                </a:lnTo>
                <a:lnTo>
                  <a:pt x="1607690" y="1275771"/>
                </a:lnTo>
                <a:lnTo>
                  <a:pt x="1620062" y="1264028"/>
                </a:lnTo>
                <a:lnTo>
                  <a:pt x="1632118" y="1251967"/>
                </a:lnTo>
                <a:lnTo>
                  <a:pt x="1644173" y="1238954"/>
                </a:lnTo>
                <a:lnTo>
                  <a:pt x="1655594" y="1225306"/>
                </a:lnTo>
                <a:lnTo>
                  <a:pt x="1666698" y="1211340"/>
                </a:lnTo>
                <a:lnTo>
                  <a:pt x="1677484" y="1196105"/>
                </a:lnTo>
                <a:lnTo>
                  <a:pt x="1687636" y="1181188"/>
                </a:lnTo>
                <a:lnTo>
                  <a:pt x="1697471" y="1165318"/>
                </a:lnTo>
                <a:lnTo>
                  <a:pt x="1706671" y="1148813"/>
                </a:lnTo>
                <a:lnTo>
                  <a:pt x="1710795" y="1140879"/>
                </a:lnTo>
                <a:lnTo>
                  <a:pt x="1714919" y="1132309"/>
                </a:lnTo>
                <a:lnTo>
                  <a:pt x="1719043" y="1123739"/>
                </a:lnTo>
                <a:lnTo>
                  <a:pt x="1722533" y="1114852"/>
                </a:lnTo>
                <a:lnTo>
                  <a:pt x="1726340" y="1106283"/>
                </a:lnTo>
                <a:lnTo>
                  <a:pt x="1729830" y="1097396"/>
                </a:lnTo>
                <a:lnTo>
                  <a:pt x="1733002" y="1088509"/>
                </a:lnTo>
                <a:lnTo>
                  <a:pt x="1735857" y="1079304"/>
                </a:lnTo>
                <a:lnTo>
                  <a:pt x="1738713" y="1070417"/>
                </a:lnTo>
                <a:lnTo>
                  <a:pt x="1741251" y="1061213"/>
                </a:lnTo>
                <a:lnTo>
                  <a:pt x="1743789" y="1052008"/>
                </a:lnTo>
                <a:lnTo>
                  <a:pt x="1745692" y="1042486"/>
                </a:lnTo>
                <a:lnTo>
                  <a:pt x="1747596" y="1032964"/>
                </a:lnTo>
                <a:lnTo>
                  <a:pt x="1749499" y="1023760"/>
                </a:lnTo>
                <a:lnTo>
                  <a:pt x="1751085" y="1013921"/>
                </a:lnTo>
                <a:lnTo>
                  <a:pt x="1752037" y="1004399"/>
                </a:lnTo>
                <a:lnTo>
                  <a:pt x="1752989" y="994560"/>
                </a:lnTo>
                <a:lnTo>
                  <a:pt x="1753623" y="984720"/>
                </a:lnTo>
                <a:lnTo>
                  <a:pt x="1754258" y="974881"/>
                </a:lnTo>
                <a:lnTo>
                  <a:pt x="1754258" y="965042"/>
                </a:lnTo>
                <a:lnTo>
                  <a:pt x="1753941" y="952981"/>
                </a:lnTo>
                <a:lnTo>
                  <a:pt x="1753306" y="941237"/>
                </a:lnTo>
                <a:lnTo>
                  <a:pt x="1738078" y="940603"/>
                </a:lnTo>
                <a:lnTo>
                  <a:pt x="1722216" y="939968"/>
                </a:lnTo>
                <a:lnTo>
                  <a:pt x="1706036" y="938698"/>
                </a:lnTo>
                <a:lnTo>
                  <a:pt x="1689539" y="937429"/>
                </a:lnTo>
                <a:lnTo>
                  <a:pt x="1673360" y="936159"/>
                </a:lnTo>
                <a:lnTo>
                  <a:pt x="1656228" y="934255"/>
                </a:lnTo>
                <a:lnTo>
                  <a:pt x="1639732" y="932350"/>
                </a:lnTo>
                <a:lnTo>
                  <a:pt x="1622917" y="929811"/>
                </a:lnTo>
                <a:lnTo>
                  <a:pt x="1605786" y="927272"/>
                </a:lnTo>
                <a:lnTo>
                  <a:pt x="1588972" y="924733"/>
                </a:lnTo>
                <a:lnTo>
                  <a:pt x="1571841" y="921876"/>
                </a:lnTo>
                <a:lnTo>
                  <a:pt x="1555027" y="918385"/>
                </a:lnTo>
                <a:lnTo>
                  <a:pt x="1538213" y="915211"/>
                </a:lnTo>
                <a:lnTo>
                  <a:pt x="1521716" y="911720"/>
                </a:lnTo>
                <a:lnTo>
                  <a:pt x="1505219" y="907911"/>
                </a:lnTo>
                <a:lnTo>
                  <a:pt x="1489357" y="903785"/>
                </a:lnTo>
                <a:lnTo>
                  <a:pt x="1473494" y="899659"/>
                </a:lnTo>
                <a:lnTo>
                  <a:pt x="1457949" y="894898"/>
                </a:lnTo>
                <a:lnTo>
                  <a:pt x="1443038" y="890137"/>
                </a:lnTo>
                <a:lnTo>
                  <a:pt x="1428445" y="885376"/>
                </a:lnTo>
                <a:lnTo>
                  <a:pt x="1413852" y="879980"/>
                </a:lnTo>
                <a:lnTo>
                  <a:pt x="1400210" y="874902"/>
                </a:lnTo>
                <a:lnTo>
                  <a:pt x="1387203" y="868871"/>
                </a:lnTo>
                <a:lnTo>
                  <a:pt x="1374830" y="863476"/>
                </a:lnTo>
                <a:lnTo>
                  <a:pt x="1363092" y="857128"/>
                </a:lnTo>
                <a:lnTo>
                  <a:pt x="1351671" y="851097"/>
                </a:lnTo>
                <a:lnTo>
                  <a:pt x="1341202" y="844432"/>
                </a:lnTo>
                <a:lnTo>
                  <a:pt x="1331367" y="837449"/>
                </a:lnTo>
                <a:lnTo>
                  <a:pt x="1322802" y="830784"/>
                </a:lnTo>
                <a:lnTo>
                  <a:pt x="1314871" y="823484"/>
                </a:lnTo>
                <a:lnTo>
                  <a:pt x="1311064" y="819993"/>
                </a:lnTo>
                <a:lnTo>
                  <a:pt x="1307574" y="816501"/>
                </a:lnTo>
                <a:lnTo>
                  <a:pt x="1304401" y="812375"/>
                </a:lnTo>
                <a:lnTo>
                  <a:pt x="1301546" y="808884"/>
                </a:lnTo>
                <a:lnTo>
                  <a:pt x="1295519" y="800949"/>
                </a:lnTo>
                <a:lnTo>
                  <a:pt x="1289808" y="793966"/>
                </a:lnTo>
                <a:lnTo>
                  <a:pt x="1284098" y="787618"/>
                </a:lnTo>
                <a:lnTo>
                  <a:pt x="1279022" y="782223"/>
                </a:lnTo>
                <a:lnTo>
                  <a:pt x="1273628" y="777144"/>
                </a:lnTo>
                <a:lnTo>
                  <a:pt x="1268870" y="772701"/>
                </a:lnTo>
                <a:lnTo>
                  <a:pt x="1264111" y="769210"/>
                </a:lnTo>
                <a:lnTo>
                  <a:pt x="1259352" y="766036"/>
                </a:lnTo>
                <a:lnTo>
                  <a:pt x="1255228" y="763496"/>
                </a:lnTo>
                <a:lnTo>
                  <a:pt x="1250787" y="761592"/>
                </a:lnTo>
                <a:lnTo>
                  <a:pt x="1246662" y="760005"/>
                </a:lnTo>
                <a:lnTo>
                  <a:pt x="1242856" y="759053"/>
                </a:lnTo>
                <a:lnTo>
                  <a:pt x="1238731" y="758736"/>
                </a:lnTo>
                <a:lnTo>
                  <a:pt x="1234924" y="758736"/>
                </a:lnTo>
                <a:close/>
                <a:moveTo>
                  <a:pt x="1434156" y="487363"/>
                </a:moveTo>
                <a:lnTo>
                  <a:pt x="1444307" y="487363"/>
                </a:lnTo>
                <a:lnTo>
                  <a:pt x="1454459" y="487363"/>
                </a:lnTo>
                <a:lnTo>
                  <a:pt x="1464929" y="487998"/>
                </a:lnTo>
                <a:lnTo>
                  <a:pt x="1475080" y="488633"/>
                </a:lnTo>
                <a:lnTo>
                  <a:pt x="1485232" y="489585"/>
                </a:lnTo>
                <a:lnTo>
                  <a:pt x="1495067" y="491172"/>
                </a:lnTo>
                <a:lnTo>
                  <a:pt x="1504902" y="493076"/>
                </a:lnTo>
                <a:lnTo>
                  <a:pt x="1514736" y="494981"/>
                </a:lnTo>
                <a:lnTo>
                  <a:pt x="1524571" y="497202"/>
                </a:lnTo>
                <a:lnTo>
                  <a:pt x="1534406" y="499424"/>
                </a:lnTo>
                <a:lnTo>
                  <a:pt x="1543923" y="502598"/>
                </a:lnTo>
                <a:lnTo>
                  <a:pt x="1553441" y="505455"/>
                </a:lnTo>
                <a:lnTo>
                  <a:pt x="1562641" y="508946"/>
                </a:lnTo>
                <a:lnTo>
                  <a:pt x="1571841" y="512437"/>
                </a:lnTo>
                <a:lnTo>
                  <a:pt x="1581358" y="516564"/>
                </a:lnTo>
                <a:lnTo>
                  <a:pt x="1590241" y="520372"/>
                </a:lnTo>
                <a:lnTo>
                  <a:pt x="1599441" y="524816"/>
                </a:lnTo>
                <a:lnTo>
                  <a:pt x="1608007" y="529577"/>
                </a:lnTo>
                <a:lnTo>
                  <a:pt x="1616890" y="534338"/>
                </a:lnTo>
                <a:lnTo>
                  <a:pt x="1625773" y="539733"/>
                </a:lnTo>
                <a:lnTo>
                  <a:pt x="1634338" y="545129"/>
                </a:lnTo>
                <a:lnTo>
                  <a:pt x="1642587" y="550842"/>
                </a:lnTo>
                <a:lnTo>
                  <a:pt x="1650835" y="556555"/>
                </a:lnTo>
                <a:lnTo>
                  <a:pt x="1659084" y="562903"/>
                </a:lnTo>
                <a:lnTo>
                  <a:pt x="1667015" y="568934"/>
                </a:lnTo>
                <a:lnTo>
                  <a:pt x="1674946" y="575599"/>
                </a:lnTo>
                <a:lnTo>
                  <a:pt x="1682560" y="582264"/>
                </a:lnTo>
                <a:lnTo>
                  <a:pt x="1690174" y="589247"/>
                </a:lnTo>
                <a:lnTo>
                  <a:pt x="1697788" y="596547"/>
                </a:lnTo>
                <a:lnTo>
                  <a:pt x="1705084" y="603847"/>
                </a:lnTo>
                <a:lnTo>
                  <a:pt x="1712064" y="611465"/>
                </a:lnTo>
                <a:lnTo>
                  <a:pt x="1719043" y="619399"/>
                </a:lnTo>
                <a:lnTo>
                  <a:pt x="1726023" y="627334"/>
                </a:lnTo>
                <a:lnTo>
                  <a:pt x="1732685" y="635586"/>
                </a:lnTo>
                <a:lnTo>
                  <a:pt x="1739347" y="644156"/>
                </a:lnTo>
                <a:lnTo>
                  <a:pt x="1745375" y="652408"/>
                </a:lnTo>
                <a:lnTo>
                  <a:pt x="1751720" y="661295"/>
                </a:lnTo>
                <a:lnTo>
                  <a:pt x="1757747" y="670183"/>
                </a:lnTo>
                <a:lnTo>
                  <a:pt x="1763775" y="679387"/>
                </a:lnTo>
                <a:lnTo>
                  <a:pt x="1769168" y="688909"/>
                </a:lnTo>
                <a:lnTo>
                  <a:pt x="1774879" y="698113"/>
                </a:lnTo>
                <a:lnTo>
                  <a:pt x="1779955" y="707635"/>
                </a:lnTo>
                <a:lnTo>
                  <a:pt x="1785031" y="717474"/>
                </a:lnTo>
                <a:lnTo>
                  <a:pt x="1789789" y="727631"/>
                </a:lnTo>
                <a:lnTo>
                  <a:pt x="1794548" y="737470"/>
                </a:lnTo>
                <a:lnTo>
                  <a:pt x="1799307" y="747944"/>
                </a:lnTo>
                <a:lnTo>
                  <a:pt x="1803431" y="758418"/>
                </a:lnTo>
                <a:lnTo>
                  <a:pt x="1807555" y="768892"/>
                </a:lnTo>
                <a:lnTo>
                  <a:pt x="1811362" y="779049"/>
                </a:lnTo>
                <a:lnTo>
                  <a:pt x="1815169" y="789840"/>
                </a:lnTo>
                <a:lnTo>
                  <a:pt x="1818659" y="800949"/>
                </a:lnTo>
                <a:lnTo>
                  <a:pt x="1821831" y="812058"/>
                </a:lnTo>
                <a:lnTo>
                  <a:pt x="1825004" y="823167"/>
                </a:lnTo>
                <a:lnTo>
                  <a:pt x="1827542" y="834275"/>
                </a:lnTo>
                <a:lnTo>
                  <a:pt x="1830397" y="845702"/>
                </a:lnTo>
                <a:lnTo>
                  <a:pt x="1832618" y="857445"/>
                </a:lnTo>
                <a:lnTo>
                  <a:pt x="1834839" y="868871"/>
                </a:lnTo>
                <a:lnTo>
                  <a:pt x="1836425" y="880615"/>
                </a:lnTo>
                <a:lnTo>
                  <a:pt x="1838011" y="892359"/>
                </a:lnTo>
                <a:lnTo>
                  <a:pt x="1839597" y="904420"/>
                </a:lnTo>
                <a:lnTo>
                  <a:pt x="1840549" y="916163"/>
                </a:lnTo>
                <a:lnTo>
                  <a:pt x="1841818" y="928224"/>
                </a:lnTo>
                <a:lnTo>
                  <a:pt x="1842453" y="940603"/>
                </a:lnTo>
                <a:lnTo>
                  <a:pt x="1842770" y="952664"/>
                </a:lnTo>
                <a:lnTo>
                  <a:pt x="1843087" y="965042"/>
                </a:lnTo>
                <a:lnTo>
                  <a:pt x="1842770" y="978055"/>
                </a:lnTo>
                <a:lnTo>
                  <a:pt x="1842135" y="990751"/>
                </a:lnTo>
                <a:lnTo>
                  <a:pt x="1841501" y="1003129"/>
                </a:lnTo>
                <a:lnTo>
                  <a:pt x="1839915" y="1015508"/>
                </a:lnTo>
                <a:lnTo>
                  <a:pt x="1838328" y="1027886"/>
                </a:lnTo>
                <a:lnTo>
                  <a:pt x="1836742" y="1039947"/>
                </a:lnTo>
                <a:lnTo>
                  <a:pt x="1834521" y="1052008"/>
                </a:lnTo>
                <a:lnTo>
                  <a:pt x="1832301" y="1064069"/>
                </a:lnTo>
                <a:lnTo>
                  <a:pt x="1829128" y="1075813"/>
                </a:lnTo>
                <a:lnTo>
                  <a:pt x="1826273" y="1087556"/>
                </a:lnTo>
                <a:lnTo>
                  <a:pt x="1823100" y="1098983"/>
                </a:lnTo>
                <a:lnTo>
                  <a:pt x="1819611" y="1110409"/>
                </a:lnTo>
                <a:lnTo>
                  <a:pt x="1815487" y="1121835"/>
                </a:lnTo>
                <a:lnTo>
                  <a:pt x="1811679" y="1132944"/>
                </a:lnTo>
                <a:lnTo>
                  <a:pt x="1807238" y="1144053"/>
                </a:lnTo>
                <a:lnTo>
                  <a:pt x="1802479" y="1154844"/>
                </a:lnTo>
                <a:lnTo>
                  <a:pt x="1797721" y="1165635"/>
                </a:lnTo>
                <a:lnTo>
                  <a:pt x="1792645" y="1176109"/>
                </a:lnTo>
                <a:lnTo>
                  <a:pt x="1787569" y="1186583"/>
                </a:lnTo>
                <a:lnTo>
                  <a:pt x="1781858" y="1196740"/>
                </a:lnTo>
                <a:lnTo>
                  <a:pt x="1776465" y="1206897"/>
                </a:lnTo>
                <a:lnTo>
                  <a:pt x="1770120" y="1216736"/>
                </a:lnTo>
                <a:lnTo>
                  <a:pt x="1764410" y="1226575"/>
                </a:lnTo>
                <a:lnTo>
                  <a:pt x="1758065" y="1236097"/>
                </a:lnTo>
                <a:lnTo>
                  <a:pt x="1751720" y="1245619"/>
                </a:lnTo>
                <a:lnTo>
                  <a:pt x="1745058" y="1254823"/>
                </a:lnTo>
                <a:lnTo>
                  <a:pt x="1738395" y="1263710"/>
                </a:lnTo>
                <a:lnTo>
                  <a:pt x="1731416" y="1272597"/>
                </a:lnTo>
                <a:lnTo>
                  <a:pt x="1724119" y="1281484"/>
                </a:lnTo>
                <a:lnTo>
                  <a:pt x="1717140" y="1290054"/>
                </a:lnTo>
                <a:lnTo>
                  <a:pt x="1709843" y="1298306"/>
                </a:lnTo>
                <a:lnTo>
                  <a:pt x="1702229" y="1306241"/>
                </a:lnTo>
                <a:lnTo>
                  <a:pt x="1694933" y="1314493"/>
                </a:lnTo>
                <a:lnTo>
                  <a:pt x="1687001" y="1321793"/>
                </a:lnTo>
                <a:lnTo>
                  <a:pt x="1679070" y="1329411"/>
                </a:lnTo>
                <a:lnTo>
                  <a:pt x="1671456" y="1336711"/>
                </a:lnTo>
                <a:lnTo>
                  <a:pt x="1663525" y="1343694"/>
                </a:lnTo>
                <a:lnTo>
                  <a:pt x="1655277" y="1350676"/>
                </a:lnTo>
                <a:lnTo>
                  <a:pt x="1647663" y="1357024"/>
                </a:lnTo>
                <a:lnTo>
                  <a:pt x="1639414" y="1363690"/>
                </a:lnTo>
                <a:lnTo>
                  <a:pt x="1630849" y="1369720"/>
                </a:lnTo>
                <a:lnTo>
                  <a:pt x="1622917" y="1375751"/>
                </a:lnTo>
                <a:lnTo>
                  <a:pt x="1614669" y="1381464"/>
                </a:lnTo>
                <a:lnTo>
                  <a:pt x="1606103" y="1387177"/>
                </a:lnTo>
                <a:lnTo>
                  <a:pt x="1597855" y="1392255"/>
                </a:lnTo>
                <a:lnTo>
                  <a:pt x="1589607" y="1397333"/>
                </a:lnTo>
                <a:lnTo>
                  <a:pt x="1581041" y="1402094"/>
                </a:lnTo>
                <a:lnTo>
                  <a:pt x="1572792" y="1406855"/>
                </a:lnTo>
                <a:lnTo>
                  <a:pt x="1564544" y="1410981"/>
                </a:lnTo>
                <a:lnTo>
                  <a:pt x="1555979" y="1414790"/>
                </a:lnTo>
                <a:lnTo>
                  <a:pt x="1547730" y="1418916"/>
                </a:lnTo>
                <a:lnTo>
                  <a:pt x="1539164" y="1422408"/>
                </a:lnTo>
                <a:lnTo>
                  <a:pt x="1531233" y="1425582"/>
                </a:lnTo>
                <a:lnTo>
                  <a:pt x="1522668" y="1428438"/>
                </a:lnTo>
                <a:lnTo>
                  <a:pt x="1514419" y="1431295"/>
                </a:lnTo>
                <a:lnTo>
                  <a:pt x="1506171" y="1433516"/>
                </a:lnTo>
                <a:lnTo>
                  <a:pt x="1498557" y="1435738"/>
                </a:lnTo>
                <a:lnTo>
                  <a:pt x="1490308" y="1437643"/>
                </a:lnTo>
                <a:lnTo>
                  <a:pt x="1482377" y="1439229"/>
                </a:lnTo>
                <a:lnTo>
                  <a:pt x="1474763" y="1440816"/>
                </a:lnTo>
                <a:lnTo>
                  <a:pt x="1466832" y="1441769"/>
                </a:lnTo>
                <a:lnTo>
                  <a:pt x="1459218" y="1442403"/>
                </a:lnTo>
                <a:lnTo>
                  <a:pt x="1451921" y="1443038"/>
                </a:lnTo>
                <a:lnTo>
                  <a:pt x="1444307" y="1443038"/>
                </a:lnTo>
                <a:lnTo>
                  <a:pt x="1436694" y="1443038"/>
                </a:lnTo>
                <a:lnTo>
                  <a:pt x="1429397" y="1442403"/>
                </a:lnTo>
                <a:lnTo>
                  <a:pt x="1421783" y="1441769"/>
                </a:lnTo>
                <a:lnTo>
                  <a:pt x="1413852" y="1440816"/>
                </a:lnTo>
                <a:lnTo>
                  <a:pt x="1406238" y="1439229"/>
                </a:lnTo>
                <a:lnTo>
                  <a:pt x="1398307" y="1437643"/>
                </a:lnTo>
                <a:lnTo>
                  <a:pt x="1390058" y="1435738"/>
                </a:lnTo>
                <a:lnTo>
                  <a:pt x="1382444" y="1433516"/>
                </a:lnTo>
                <a:lnTo>
                  <a:pt x="1374196" y="1431295"/>
                </a:lnTo>
                <a:lnTo>
                  <a:pt x="1365630" y="1428438"/>
                </a:lnTo>
                <a:lnTo>
                  <a:pt x="1357699" y="1425582"/>
                </a:lnTo>
                <a:lnTo>
                  <a:pt x="1349451" y="1422408"/>
                </a:lnTo>
                <a:lnTo>
                  <a:pt x="1340885" y="1418916"/>
                </a:lnTo>
                <a:lnTo>
                  <a:pt x="1332636" y="1414790"/>
                </a:lnTo>
                <a:lnTo>
                  <a:pt x="1324388" y="1410981"/>
                </a:lnTo>
                <a:lnTo>
                  <a:pt x="1315822" y="1406855"/>
                </a:lnTo>
                <a:lnTo>
                  <a:pt x="1307574" y="1402094"/>
                </a:lnTo>
                <a:lnTo>
                  <a:pt x="1299326" y="1397333"/>
                </a:lnTo>
                <a:lnTo>
                  <a:pt x="1290760" y="1392255"/>
                </a:lnTo>
                <a:lnTo>
                  <a:pt x="1282511" y="1387177"/>
                </a:lnTo>
                <a:lnTo>
                  <a:pt x="1273946" y="1381464"/>
                </a:lnTo>
                <a:lnTo>
                  <a:pt x="1266015" y="1375751"/>
                </a:lnTo>
                <a:lnTo>
                  <a:pt x="1257449" y="1369720"/>
                </a:lnTo>
                <a:lnTo>
                  <a:pt x="1249200" y="1363690"/>
                </a:lnTo>
                <a:lnTo>
                  <a:pt x="1241269" y="1357024"/>
                </a:lnTo>
                <a:lnTo>
                  <a:pt x="1233338" y="1350676"/>
                </a:lnTo>
                <a:lnTo>
                  <a:pt x="1225090" y="1343694"/>
                </a:lnTo>
                <a:lnTo>
                  <a:pt x="1217158" y="1336711"/>
                </a:lnTo>
                <a:lnTo>
                  <a:pt x="1209227" y="1329411"/>
                </a:lnTo>
                <a:lnTo>
                  <a:pt x="1201613" y="1321793"/>
                </a:lnTo>
                <a:lnTo>
                  <a:pt x="1193682" y="1314493"/>
                </a:lnTo>
                <a:lnTo>
                  <a:pt x="1186386" y="1306241"/>
                </a:lnTo>
                <a:lnTo>
                  <a:pt x="1178772" y="1298306"/>
                </a:lnTo>
                <a:lnTo>
                  <a:pt x="1171792" y="1290054"/>
                </a:lnTo>
                <a:lnTo>
                  <a:pt x="1164495" y="1281484"/>
                </a:lnTo>
                <a:lnTo>
                  <a:pt x="1157199" y="1272597"/>
                </a:lnTo>
                <a:lnTo>
                  <a:pt x="1150537" y="1263710"/>
                </a:lnTo>
                <a:lnTo>
                  <a:pt x="1143557" y="1254823"/>
                </a:lnTo>
                <a:lnTo>
                  <a:pt x="1137212" y="1245619"/>
                </a:lnTo>
                <a:lnTo>
                  <a:pt x="1130550" y="1236097"/>
                </a:lnTo>
                <a:lnTo>
                  <a:pt x="1124205" y="1226575"/>
                </a:lnTo>
                <a:lnTo>
                  <a:pt x="1118177" y="1216736"/>
                </a:lnTo>
                <a:lnTo>
                  <a:pt x="1112150" y="1206897"/>
                </a:lnTo>
                <a:lnTo>
                  <a:pt x="1106756" y="1196740"/>
                </a:lnTo>
                <a:lnTo>
                  <a:pt x="1101046" y="1186583"/>
                </a:lnTo>
                <a:lnTo>
                  <a:pt x="1095970" y="1176109"/>
                </a:lnTo>
                <a:lnTo>
                  <a:pt x="1091211" y="1165635"/>
                </a:lnTo>
                <a:lnTo>
                  <a:pt x="1086135" y="1154844"/>
                </a:lnTo>
                <a:lnTo>
                  <a:pt x="1081694" y="1144053"/>
                </a:lnTo>
                <a:lnTo>
                  <a:pt x="1076935" y="1132944"/>
                </a:lnTo>
                <a:lnTo>
                  <a:pt x="1073128" y="1121835"/>
                </a:lnTo>
                <a:lnTo>
                  <a:pt x="1069321" y="1110409"/>
                </a:lnTo>
                <a:lnTo>
                  <a:pt x="1065514" y="1098983"/>
                </a:lnTo>
                <a:lnTo>
                  <a:pt x="1062342" y="1087556"/>
                </a:lnTo>
                <a:lnTo>
                  <a:pt x="1059487" y="1075813"/>
                </a:lnTo>
                <a:lnTo>
                  <a:pt x="1056631" y="1064069"/>
                </a:lnTo>
                <a:lnTo>
                  <a:pt x="1054093" y="1052008"/>
                </a:lnTo>
                <a:lnTo>
                  <a:pt x="1051873" y="1039947"/>
                </a:lnTo>
                <a:lnTo>
                  <a:pt x="1050286" y="1027886"/>
                </a:lnTo>
                <a:lnTo>
                  <a:pt x="1048700" y="1015508"/>
                </a:lnTo>
                <a:lnTo>
                  <a:pt x="1047431" y="1003129"/>
                </a:lnTo>
                <a:lnTo>
                  <a:pt x="1046797" y="990751"/>
                </a:lnTo>
                <a:lnTo>
                  <a:pt x="1046162" y="978055"/>
                </a:lnTo>
                <a:lnTo>
                  <a:pt x="1046162" y="965042"/>
                </a:lnTo>
                <a:lnTo>
                  <a:pt x="1046162" y="952664"/>
                </a:lnTo>
                <a:lnTo>
                  <a:pt x="1046479" y="940603"/>
                </a:lnTo>
                <a:lnTo>
                  <a:pt x="1047114" y="928224"/>
                </a:lnTo>
                <a:lnTo>
                  <a:pt x="1048066" y="916163"/>
                </a:lnTo>
                <a:lnTo>
                  <a:pt x="1049017" y="904420"/>
                </a:lnTo>
                <a:lnTo>
                  <a:pt x="1050604" y="892359"/>
                </a:lnTo>
                <a:lnTo>
                  <a:pt x="1052190" y="880615"/>
                </a:lnTo>
                <a:lnTo>
                  <a:pt x="1053776" y="868871"/>
                </a:lnTo>
                <a:lnTo>
                  <a:pt x="1056314" y="857445"/>
                </a:lnTo>
                <a:lnTo>
                  <a:pt x="1058535" y="845702"/>
                </a:lnTo>
                <a:lnTo>
                  <a:pt x="1061073" y="834275"/>
                </a:lnTo>
                <a:lnTo>
                  <a:pt x="1063928" y="823167"/>
                </a:lnTo>
                <a:lnTo>
                  <a:pt x="1066783" y="812058"/>
                </a:lnTo>
                <a:lnTo>
                  <a:pt x="1070273" y="800949"/>
                </a:lnTo>
                <a:lnTo>
                  <a:pt x="1073446" y="789840"/>
                </a:lnTo>
                <a:lnTo>
                  <a:pt x="1077252" y="779049"/>
                </a:lnTo>
                <a:lnTo>
                  <a:pt x="1081377" y="768892"/>
                </a:lnTo>
                <a:lnTo>
                  <a:pt x="1085184" y="758418"/>
                </a:lnTo>
                <a:lnTo>
                  <a:pt x="1089308" y="747944"/>
                </a:lnTo>
                <a:lnTo>
                  <a:pt x="1094067" y="737470"/>
                </a:lnTo>
                <a:lnTo>
                  <a:pt x="1098825" y="727631"/>
                </a:lnTo>
                <a:lnTo>
                  <a:pt x="1103901" y="717474"/>
                </a:lnTo>
                <a:lnTo>
                  <a:pt x="1108660" y="707635"/>
                </a:lnTo>
                <a:lnTo>
                  <a:pt x="1114053" y="698113"/>
                </a:lnTo>
                <a:lnTo>
                  <a:pt x="1119446" y="688909"/>
                </a:lnTo>
                <a:lnTo>
                  <a:pt x="1124840" y="679387"/>
                </a:lnTo>
                <a:lnTo>
                  <a:pt x="1130867" y="670183"/>
                </a:lnTo>
                <a:lnTo>
                  <a:pt x="1137212" y="661295"/>
                </a:lnTo>
                <a:lnTo>
                  <a:pt x="1143240" y="652408"/>
                </a:lnTo>
                <a:lnTo>
                  <a:pt x="1149585" y="644156"/>
                </a:lnTo>
                <a:lnTo>
                  <a:pt x="1155930" y="635586"/>
                </a:lnTo>
                <a:lnTo>
                  <a:pt x="1162909" y="627334"/>
                </a:lnTo>
                <a:lnTo>
                  <a:pt x="1169571" y="619399"/>
                </a:lnTo>
                <a:lnTo>
                  <a:pt x="1176551" y="611465"/>
                </a:lnTo>
                <a:lnTo>
                  <a:pt x="1183848" y="603847"/>
                </a:lnTo>
                <a:lnTo>
                  <a:pt x="1190827" y="596547"/>
                </a:lnTo>
                <a:lnTo>
                  <a:pt x="1198441" y="589247"/>
                </a:lnTo>
                <a:lnTo>
                  <a:pt x="1206372" y="582264"/>
                </a:lnTo>
                <a:lnTo>
                  <a:pt x="1213669" y="575599"/>
                </a:lnTo>
                <a:lnTo>
                  <a:pt x="1221917" y="568934"/>
                </a:lnTo>
                <a:lnTo>
                  <a:pt x="1229848" y="562903"/>
                </a:lnTo>
                <a:lnTo>
                  <a:pt x="1237780" y="556555"/>
                </a:lnTo>
                <a:lnTo>
                  <a:pt x="1246028" y="550842"/>
                </a:lnTo>
                <a:lnTo>
                  <a:pt x="1254594" y="545129"/>
                </a:lnTo>
                <a:lnTo>
                  <a:pt x="1262842" y="539733"/>
                </a:lnTo>
                <a:lnTo>
                  <a:pt x="1271725" y="534338"/>
                </a:lnTo>
                <a:lnTo>
                  <a:pt x="1280608" y="529577"/>
                </a:lnTo>
                <a:lnTo>
                  <a:pt x="1289491" y="524816"/>
                </a:lnTo>
                <a:lnTo>
                  <a:pt x="1298374" y="520372"/>
                </a:lnTo>
                <a:lnTo>
                  <a:pt x="1307257" y="516564"/>
                </a:lnTo>
                <a:lnTo>
                  <a:pt x="1316774" y="512437"/>
                </a:lnTo>
                <a:lnTo>
                  <a:pt x="1325974" y="508946"/>
                </a:lnTo>
                <a:lnTo>
                  <a:pt x="1335492" y="505455"/>
                </a:lnTo>
                <a:lnTo>
                  <a:pt x="1345009" y="502598"/>
                </a:lnTo>
                <a:lnTo>
                  <a:pt x="1354209" y="499424"/>
                </a:lnTo>
                <a:lnTo>
                  <a:pt x="1364044" y="497202"/>
                </a:lnTo>
                <a:lnTo>
                  <a:pt x="1373879" y="494981"/>
                </a:lnTo>
                <a:lnTo>
                  <a:pt x="1383713" y="493076"/>
                </a:lnTo>
                <a:lnTo>
                  <a:pt x="1393865" y="491172"/>
                </a:lnTo>
                <a:lnTo>
                  <a:pt x="1403700" y="489585"/>
                </a:lnTo>
                <a:lnTo>
                  <a:pt x="1413535" y="488633"/>
                </a:lnTo>
                <a:lnTo>
                  <a:pt x="1423686" y="487998"/>
                </a:lnTo>
                <a:lnTo>
                  <a:pt x="1434156" y="487363"/>
                </a:lnTo>
                <a:close/>
                <a:moveTo>
                  <a:pt x="626110" y="0"/>
                </a:moveTo>
                <a:lnTo>
                  <a:pt x="658479" y="22523"/>
                </a:lnTo>
                <a:lnTo>
                  <a:pt x="669586" y="30137"/>
                </a:lnTo>
                <a:lnTo>
                  <a:pt x="680692" y="37116"/>
                </a:lnTo>
                <a:lnTo>
                  <a:pt x="691799" y="44412"/>
                </a:lnTo>
                <a:lnTo>
                  <a:pt x="703224" y="51391"/>
                </a:lnTo>
                <a:lnTo>
                  <a:pt x="714330" y="57736"/>
                </a:lnTo>
                <a:lnTo>
                  <a:pt x="725755" y="64081"/>
                </a:lnTo>
                <a:lnTo>
                  <a:pt x="737179" y="69791"/>
                </a:lnTo>
                <a:lnTo>
                  <a:pt x="748603" y="75818"/>
                </a:lnTo>
                <a:lnTo>
                  <a:pt x="760027" y="81528"/>
                </a:lnTo>
                <a:lnTo>
                  <a:pt x="771769" y="86921"/>
                </a:lnTo>
                <a:lnTo>
                  <a:pt x="794617" y="96755"/>
                </a:lnTo>
                <a:lnTo>
                  <a:pt x="817783" y="106272"/>
                </a:lnTo>
                <a:lnTo>
                  <a:pt x="840631" y="114838"/>
                </a:lnTo>
                <a:lnTo>
                  <a:pt x="863480" y="122768"/>
                </a:lnTo>
                <a:lnTo>
                  <a:pt x="886011" y="129748"/>
                </a:lnTo>
                <a:lnTo>
                  <a:pt x="908225" y="136409"/>
                </a:lnTo>
                <a:lnTo>
                  <a:pt x="930121" y="142120"/>
                </a:lnTo>
                <a:lnTo>
                  <a:pt x="951700" y="147513"/>
                </a:lnTo>
                <a:lnTo>
                  <a:pt x="972327" y="151954"/>
                </a:lnTo>
                <a:lnTo>
                  <a:pt x="992954" y="156078"/>
                </a:lnTo>
                <a:lnTo>
                  <a:pt x="1012947" y="159567"/>
                </a:lnTo>
                <a:lnTo>
                  <a:pt x="1031987" y="162422"/>
                </a:lnTo>
                <a:lnTo>
                  <a:pt x="1050393" y="164960"/>
                </a:lnTo>
                <a:lnTo>
                  <a:pt x="1068164" y="167498"/>
                </a:lnTo>
                <a:lnTo>
                  <a:pt x="1084666" y="169402"/>
                </a:lnTo>
                <a:lnTo>
                  <a:pt x="1100533" y="170670"/>
                </a:lnTo>
                <a:lnTo>
                  <a:pt x="1115448" y="171939"/>
                </a:lnTo>
                <a:lnTo>
                  <a:pt x="1141787" y="173526"/>
                </a:lnTo>
                <a:lnTo>
                  <a:pt x="1163049" y="174160"/>
                </a:lnTo>
                <a:lnTo>
                  <a:pt x="1179233" y="174477"/>
                </a:lnTo>
                <a:lnTo>
                  <a:pt x="1189388" y="174160"/>
                </a:lnTo>
                <a:lnTo>
                  <a:pt x="1193196" y="174160"/>
                </a:lnTo>
                <a:lnTo>
                  <a:pt x="1252538" y="171622"/>
                </a:lnTo>
                <a:lnTo>
                  <a:pt x="1252538" y="356568"/>
                </a:lnTo>
                <a:lnTo>
                  <a:pt x="1139565" y="356568"/>
                </a:lnTo>
                <a:lnTo>
                  <a:pt x="1139565" y="286143"/>
                </a:lnTo>
                <a:lnTo>
                  <a:pt x="1118938" y="285191"/>
                </a:lnTo>
                <a:lnTo>
                  <a:pt x="1096090" y="283605"/>
                </a:lnTo>
                <a:lnTo>
                  <a:pt x="1071020" y="281067"/>
                </a:lnTo>
                <a:lnTo>
                  <a:pt x="1043411" y="277895"/>
                </a:lnTo>
                <a:lnTo>
                  <a:pt x="1014216" y="274088"/>
                </a:lnTo>
                <a:lnTo>
                  <a:pt x="998984" y="271867"/>
                </a:lnTo>
                <a:lnTo>
                  <a:pt x="983434" y="268695"/>
                </a:lnTo>
                <a:lnTo>
                  <a:pt x="967250" y="265840"/>
                </a:lnTo>
                <a:lnTo>
                  <a:pt x="950748" y="262668"/>
                </a:lnTo>
                <a:lnTo>
                  <a:pt x="934247" y="258861"/>
                </a:lnTo>
                <a:lnTo>
                  <a:pt x="917428" y="255054"/>
                </a:lnTo>
                <a:lnTo>
                  <a:pt x="899974" y="250930"/>
                </a:lnTo>
                <a:lnTo>
                  <a:pt x="882838" y="246172"/>
                </a:lnTo>
                <a:lnTo>
                  <a:pt x="864749" y="241413"/>
                </a:lnTo>
                <a:lnTo>
                  <a:pt x="846978" y="235703"/>
                </a:lnTo>
                <a:lnTo>
                  <a:pt x="828890" y="230310"/>
                </a:lnTo>
                <a:lnTo>
                  <a:pt x="810484" y="223965"/>
                </a:lnTo>
                <a:lnTo>
                  <a:pt x="792396" y="217303"/>
                </a:lnTo>
                <a:lnTo>
                  <a:pt x="773990" y="210324"/>
                </a:lnTo>
                <a:lnTo>
                  <a:pt x="755585" y="203028"/>
                </a:lnTo>
                <a:lnTo>
                  <a:pt x="736862" y="194780"/>
                </a:lnTo>
                <a:lnTo>
                  <a:pt x="718456" y="186215"/>
                </a:lnTo>
                <a:lnTo>
                  <a:pt x="700050" y="177332"/>
                </a:lnTo>
                <a:lnTo>
                  <a:pt x="681327" y="168133"/>
                </a:lnTo>
                <a:lnTo>
                  <a:pt x="662921" y="157981"/>
                </a:lnTo>
                <a:lnTo>
                  <a:pt x="644516" y="147513"/>
                </a:lnTo>
                <a:lnTo>
                  <a:pt x="626110" y="136092"/>
                </a:lnTo>
                <a:lnTo>
                  <a:pt x="626110" y="1376151"/>
                </a:lnTo>
                <a:lnTo>
                  <a:pt x="647372" y="1364097"/>
                </a:lnTo>
                <a:lnTo>
                  <a:pt x="660065" y="1356166"/>
                </a:lnTo>
                <a:lnTo>
                  <a:pt x="674028" y="1347918"/>
                </a:lnTo>
                <a:lnTo>
                  <a:pt x="689261" y="1338084"/>
                </a:lnTo>
                <a:lnTo>
                  <a:pt x="705128" y="1327615"/>
                </a:lnTo>
                <a:lnTo>
                  <a:pt x="722264" y="1315877"/>
                </a:lnTo>
                <a:lnTo>
                  <a:pt x="739718" y="1303188"/>
                </a:lnTo>
                <a:lnTo>
                  <a:pt x="758441" y="1288913"/>
                </a:lnTo>
                <a:lnTo>
                  <a:pt x="777164" y="1274320"/>
                </a:lnTo>
                <a:lnTo>
                  <a:pt x="796839" y="1258458"/>
                </a:lnTo>
                <a:lnTo>
                  <a:pt x="816831" y="1241328"/>
                </a:lnTo>
                <a:lnTo>
                  <a:pt x="837141" y="1223563"/>
                </a:lnTo>
                <a:lnTo>
                  <a:pt x="857133" y="1204529"/>
                </a:lnTo>
                <a:lnTo>
                  <a:pt x="877443" y="1184226"/>
                </a:lnTo>
                <a:lnTo>
                  <a:pt x="887598" y="1173758"/>
                </a:lnTo>
                <a:lnTo>
                  <a:pt x="898070" y="1163289"/>
                </a:lnTo>
                <a:lnTo>
                  <a:pt x="980261" y="1239742"/>
                </a:lnTo>
                <a:lnTo>
                  <a:pt x="965663" y="1255603"/>
                </a:lnTo>
                <a:lnTo>
                  <a:pt x="950748" y="1270513"/>
                </a:lnTo>
                <a:lnTo>
                  <a:pt x="936151" y="1284789"/>
                </a:lnTo>
                <a:lnTo>
                  <a:pt x="921553" y="1298747"/>
                </a:lnTo>
                <a:lnTo>
                  <a:pt x="906955" y="1312071"/>
                </a:lnTo>
                <a:lnTo>
                  <a:pt x="892358" y="1325394"/>
                </a:lnTo>
                <a:lnTo>
                  <a:pt x="877760" y="1337766"/>
                </a:lnTo>
                <a:lnTo>
                  <a:pt x="863797" y="1349821"/>
                </a:lnTo>
                <a:lnTo>
                  <a:pt x="849834" y="1361242"/>
                </a:lnTo>
                <a:lnTo>
                  <a:pt x="835554" y="1372027"/>
                </a:lnTo>
                <a:lnTo>
                  <a:pt x="822226" y="1382496"/>
                </a:lnTo>
                <a:lnTo>
                  <a:pt x="808898" y="1392330"/>
                </a:lnTo>
                <a:lnTo>
                  <a:pt x="795887" y="1401530"/>
                </a:lnTo>
                <a:lnTo>
                  <a:pt x="783193" y="1410730"/>
                </a:lnTo>
                <a:lnTo>
                  <a:pt x="759075" y="1426908"/>
                </a:lnTo>
                <a:lnTo>
                  <a:pt x="736862" y="1441818"/>
                </a:lnTo>
                <a:lnTo>
                  <a:pt x="716234" y="1454190"/>
                </a:lnTo>
                <a:lnTo>
                  <a:pt x="698463" y="1464976"/>
                </a:lnTo>
                <a:lnTo>
                  <a:pt x="682596" y="1473542"/>
                </a:lnTo>
                <a:lnTo>
                  <a:pt x="669903" y="1480521"/>
                </a:lnTo>
                <a:lnTo>
                  <a:pt x="659748" y="1485596"/>
                </a:lnTo>
                <a:lnTo>
                  <a:pt x="649911" y="1490672"/>
                </a:lnTo>
                <a:lnTo>
                  <a:pt x="626110" y="1501775"/>
                </a:lnTo>
                <a:lnTo>
                  <a:pt x="602310" y="1490672"/>
                </a:lnTo>
                <a:lnTo>
                  <a:pt x="591520" y="1485279"/>
                </a:lnTo>
                <a:lnTo>
                  <a:pt x="581683" y="1480203"/>
                </a:lnTo>
                <a:lnTo>
                  <a:pt x="569306" y="1473542"/>
                </a:lnTo>
                <a:lnTo>
                  <a:pt x="554391" y="1465294"/>
                </a:lnTo>
                <a:lnTo>
                  <a:pt x="537572" y="1455459"/>
                </a:lnTo>
                <a:lnTo>
                  <a:pt x="518532" y="1444039"/>
                </a:lnTo>
                <a:lnTo>
                  <a:pt x="497905" y="1430715"/>
                </a:lnTo>
                <a:lnTo>
                  <a:pt x="475374" y="1415488"/>
                </a:lnTo>
                <a:lnTo>
                  <a:pt x="451574" y="1398992"/>
                </a:lnTo>
                <a:lnTo>
                  <a:pt x="439515" y="1390110"/>
                </a:lnTo>
                <a:lnTo>
                  <a:pt x="426821" y="1380593"/>
                </a:lnTo>
                <a:lnTo>
                  <a:pt x="414127" y="1371076"/>
                </a:lnTo>
                <a:lnTo>
                  <a:pt x="401117" y="1360607"/>
                </a:lnTo>
                <a:lnTo>
                  <a:pt x="387788" y="1349821"/>
                </a:lnTo>
                <a:lnTo>
                  <a:pt x="374460" y="1338718"/>
                </a:lnTo>
                <a:lnTo>
                  <a:pt x="360814" y="1326981"/>
                </a:lnTo>
                <a:lnTo>
                  <a:pt x="347169" y="1315243"/>
                </a:lnTo>
                <a:lnTo>
                  <a:pt x="333523" y="1302554"/>
                </a:lnTo>
                <a:lnTo>
                  <a:pt x="319878" y="1289864"/>
                </a:lnTo>
                <a:lnTo>
                  <a:pt x="305915" y="1276223"/>
                </a:lnTo>
                <a:lnTo>
                  <a:pt x="291952" y="1262265"/>
                </a:lnTo>
                <a:lnTo>
                  <a:pt x="277989" y="1247990"/>
                </a:lnTo>
                <a:lnTo>
                  <a:pt x="264343" y="1233397"/>
                </a:lnTo>
                <a:lnTo>
                  <a:pt x="250698" y="1217853"/>
                </a:lnTo>
                <a:lnTo>
                  <a:pt x="237370" y="1202308"/>
                </a:lnTo>
                <a:lnTo>
                  <a:pt x="223407" y="1186447"/>
                </a:lnTo>
                <a:lnTo>
                  <a:pt x="210078" y="1169634"/>
                </a:lnTo>
                <a:lnTo>
                  <a:pt x="197067" y="1152820"/>
                </a:lnTo>
                <a:lnTo>
                  <a:pt x="184057" y="1135055"/>
                </a:lnTo>
                <a:lnTo>
                  <a:pt x="171363" y="1117290"/>
                </a:lnTo>
                <a:lnTo>
                  <a:pt x="158987" y="1098574"/>
                </a:lnTo>
                <a:lnTo>
                  <a:pt x="146928" y="1079540"/>
                </a:lnTo>
                <a:lnTo>
                  <a:pt x="134869" y="1060189"/>
                </a:lnTo>
                <a:lnTo>
                  <a:pt x="123445" y="1040203"/>
                </a:lnTo>
                <a:lnTo>
                  <a:pt x="112021" y="1019583"/>
                </a:lnTo>
                <a:lnTo>
                  <a:pt x="101231" y="998646"/>
                </a:lnTo>
                <a:lnTo>
                  <a:pt x="90759" y="977708"/>
                </a:lnTo>
                <a:lnTo>
                  <a:pt x="80921" y="955819"/>
                </a:lnTo>
                <a:lnTo>
                  <a:pt x="71084" y="933296"/>
                </a:lnTo>
                <a:lnTo>
                  <a:pt x="62516" y="910455"/>
                </a:lnTo>
                <a:lnTo>
                  <a:pt x="53630" y="887297"/>
                </a:lnTo>
                <a:lnTo>
                  <a:pt x="45697" y="863505"/>
                </a:lnTo>
                <a:lnTo>
                  <a:pt x="38080" y="839078"/>
                </a:lnTo>
                <a:lnTo>
                  <a:pt x="31416" y="814017"/>
                </a:lnTo>
                <a:lnTo>
                  <a:pt x="25070" y="788638"/>
                </a:lnTo>
                <a:lnTo>
                  <a:pt x="19357" y="762943"/>
                </a:lnTo>
                <a:lnTo>
                  <a:pt x="14280" y="736612"/>
                </a:lnTo>
                <a:lnTo>
                  <a:pt x="10155" y="709648"/>
                </a:lnTo>
                <a:lnTo>
                  <a:pt x="8568" y="696007"/>
                </a:lnTo>
                <a:lnTo>
                  <a:pt x="6664" y="682366"/>
                </a:lnTo>
                <a:lnTo>
                  <a:pt x="5395" y="668725"/>
                </a:lnTo>
                <a:lnTo>
                  <a:pt x="3808" y="654767"/>
                </a:lnTo>
                <a:lnTo>
                  <a:pt x="2538" y="640491"/>
                </a:lnTo>
                <a:lnTo>
                  <a:pt x="1904" y="626216"/>
                </a:lnTo>
                <a:lnTo>
                  <a:pt x="952" y="611940"/>
                </a:lnTo>
                <a:lnTo>
                  <a:pt x="634" y="597348"/>
                </a:lnTo>
                <a:lnTo>
                  <a:pt x="317" y="582438"/>
                </a:lnTo>
                <a:lnTo>
                  <a:pt x="0" y="567845"/>
                </a:lnTo>
                <a:lnTo>
                  <a:pt x="0" y="171622"/>
                </a:lnTo>
                <a:lnTo>
                  <a:pt x="59025" y="174160"/>
                </a:lnTo>
                <a:lnTo>
                  <a:pt x="63150" y="174160"/>
                </a:lnTo>
                <a:lnTo>
                  <a:pt x="72988" y="174160"/>
                </a:lnTo>
                <a:lnTo>
                  <a:pt x="89489" y="174160"/>
                </a:lnTo>
                <a:lnTo>
                  <a:pt x="111068" y="173526"/>
                </a:lnTo>
                <a:lnTo>
                  <a:pt x="137408" y="171939"/>
                </a:lnTo>
                <a:lnTo>
                  <a:pt x="152005" y="170670"/>
                </a:lnTo>
                <a:lnTo>
                  <a:pt x="168190" y="169084"/>
                </a:lnTo>
                <a:lnTo>
                  <a:pt x="184691" y="167498"/>
                </a:lnTo>
                <a:lnTo>
                  <a:pt x="202462" y="164960"/>
                </a:lnTo>
                <a:lnTo>
                  <a:pt x="220868" y="162422"/>
                </a:lnTo>
                <a:lnTo>
                  <a:pt x="239908" y="159250"/>
                </a:lnTo>
                <a:lnTo>
                  <a:pt x="259901" y="156078"/>
                </a:lnTo>
                <a:lnTo>
                  <a:pt x="280210" y="151637"/>
                </a:lnTo>
                <a:lnTo>
                  <a:pt x="301155" y="147195"/>
                </a:lnTo>
                <a:lnTo>
                  <a:pt x="322734" y="141802"/>
                </a:lnTo>
                <a:lnTo>
                  <a:pt x="344630" y="136092"/>
                </a:lnTo>
                <a:lnTo>
                  <a:pt x="367161" y="129748"/>
                </a:lnTo>
                <a:lnTo>
                  <a:pt x="389692" y="122768"/>
                </a:lnTo>
                <a:lnTo>
                  <a:pt x="412223" y="114838"/>
                </a:lnTo>
                <a:lnTo>
                  <a:pt x="435389" y="106272"/>
                </a:lnTo>
                <a:lnTo>
                  <a:pt x="458238" y="96755"/>
                </a:lnTo>
                <a:lnTo>
                  <a:pt x="481086" y="86921"/>
                </a:lnTo>
                <a:lnTo>
                  <a:pt x="492828" y="81211"/>
                </a:lnTo>
                <a:lnTo>
                  <a:pt x="504252" y="75818"/>
                </a:lnTo>
                <a:lnTo>
                  <a:pt x="515676" y="69791"/>
                </a:lnTo>
                <a:lnTo>
                  <a:pt x="527100" y="64081"/>
                </a:lnTo>
                <a:lnTo>
                  <a:pt x="538524" y="57419"/>
                </a:lnTo>
                <a:lnTo>
                  <a:pt x="549631" y="50757"/>
                </a:lnTo>
                <a:lnTo>
                  <a:pt x="561056" y="44412"/>
                </a:lnTo>
                <a:lnTo>
                  <a:pt x="572162" y="37116"/>
                </a:lnTo>
                <a:lnTo>
                  <a:pt x="583269" y="30137"/>
                </a:lnTo>
                <a:lnTo>
                  <a:pt x="594376" y="22523"/>
                </a:lnTo>
                <a:lnTo>
                  <a:pt x="626110" y="0"/>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057" name="Text Box 9"/>
          <p:cNvSpPr txBox="1">
            <a:spLocks noChangeArrowheads="1"/>
          </p:cNvSpPr>
          <p:nvPr/>
        </p:nvSpPr>
        <p:spPr bwMode="auto">
          <a:xfrm>
            <a:off x="2108200" y="3824288"/>
            <a:ext cx="463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sz="2000" b="1">
                <a:solidFill>
                  <a:schemeClr val="bg1"/>
                </a:solidFill>
                <a:ea typeface="微软雅黑" pitchFamily="34" charset="-122"/>
              </a:rPr>
              <a:t>释</a:t>
            </a:r>
          </a:p>
          <a:p>
            <a:pPr eaLnBrk="1" hangingPunct="1"/>
            <a:r>
              <a:rPr lang="zh-CN" sz="2000" b="1">
                <a:solidFill>
                  <a:schemeClr val="bg1"/>
                </a:solidFill>
                <a:ea typeface="微软雅黑" pitchFamily="34" charset="-122"/>
              </a:rPr>
              <a:t>义</a:t>
            </a:r>
          </a:p>
        </p:txBody>
      </p:sp>
      <p:sp>
        <p:nvSpPr>
          <p:cNvPr id="2058" name="Text Box 10"/>
          <p:cNvSpPr txBox="1">
            <a:spLocks noChangeArrowheads="1"/>
          </p:cNvSpPr>
          <p:nvPr/>
        </p:nvSpPr>
        <p:spPr bwMode="auto">
          <a:xfrm>
            <a:off x="2108200" y="5214938"/>
            <a:ext cx="46355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chemeClr val="bg1"/>
                </a:solidFill>
                <a:ea typeface="微软雅黑" pitchFamily="34" charset="-122"/>
              </a:rPr>
              <a:t>背景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0484" name="组合 8"/>
          <p:cNvGrpSpPr>
            <a:grpSpLocks/>
          </p:cNvGrpSpPr>
          <p:nvPr/>
        </p:nvGrpSpPr>
        <p:grpSpPr bwMode="auto">
          <a:xfrm>
            <a:off x="1250950" y="209550"/>
            <a:ext cx="9690100" cy="1028700"/>
            <a:chOff x="0" y="0"/>
            <a:chExt cx="9690039" cy="1028700"/>
          </a:xfrm>
        </p:grpSpPr>
        <p:sp>
          <p:nvSpPr>
            <p:cNvPr id="20490"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91"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20485" name="Copyright Notice"/>
          <p:cNvSpPr>
            <a:spLocks noChangeArrowheads="1"/>
          </p:cNvSpPr>
          <p:nvPr/>
        </p:nvSpPr>
        <p:spPr bwMode="auto">
          <a:xfrm>
            <a:off x="3560763" y="384175"/>
            <a:ext cx="50704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zh-CN" altLang="en-US" sz="3200" b="1">
                <a:solidFill>
                  <a:schemeClr val="bg1"/>
                </a:solidFill>
                <a:latin typeface="方正美黑简体" pitchFamily="1" charset="-122"/>
                <a:ea typeface="微软雅黑" pitchFamily="34" charset="-122"/>
                <a:sym typeface="方正美黑简体" pitchFamily="1" charset="-122"/>
              </a:rPr>
              <a:t>总结与展望</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pic>
        <p:nvPicPr>
          <p:cNvPr id="20486"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050" y="2417763"/>
            <a:ext cx="4575175" cy="3051175"/>
          </a:xfrm>
          <a:prstGeom prst="rect">
            <a:avLst/>
          </a:prstGeom>
          <a:noFill/>
          <a:ln w="9525">
            <a:solidFill>
              <a:srgbClr val="008BA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7" name="直接连接符 5"/>
          <p:cNvSpPr>
            <a:spLocks noChangeShapeType="1"/>
          </p:cNvSpPr>
          <p:nvPr/>
        </p:nvSpPr>
        <p:spPr bwMode="auto">
          <a:xfrm>
            <a:off x="6381750" y="2381250"/>
            <a:ext cx="0" cy="3124200"/>
          </a:xfrm>
          <a:prstGeom prst="line">
            <a:avLst/>
          </a:prstGeom>
          <a:noFill/>
          <a:ln w="6350">
            <a:solidFill>
              <a:srgbClr val="BFBFB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488" name="矩形 6"/>
          <p:cNvSpPr>
            <a:spLocks noChangeArrowheads="1"/>
          </p:cNvSpPr>
          <p:nvPr/>
        </p:nvSpPr>
        <p:spPr bwMode="auto">
          <a:xfrm>
            <a:off x="6665913" y="3892550"/>
            <a:ext cx="400208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zh-CN" altLang="en-US" sz="1400">
                <a:solidFill>
                  <a:srgbClr val="008BA3"/>
                </a:solidFill>
                <a:latin typeface="微软雅黑" pitchFamily="34" charset="-122"/>
                <a:ea typeface="微软雅黑" pitchFamily="34" charset="-122"/>
                <a:sym typeface="微软雅黑"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p>
        </p:txBody>
      </p:sp>
      <p:sp>
        <p:nvSpPr>
          <p:cNvPr id="20489" name="文本框 8"/>
          <p:cNvSpPr>
            <a:spLocks noChangeArrowheads="1"/>
          </p:cNvSpPr>
          <p:nvPr/>
        </p:nvSpPr>
        <p:spPr bwMode="auto">
          <a:xfrm>
            <a:off x="6684963" y="2311400"/>
            <a:ext cx="398303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zh-CN" altLang="en-US" sz="1400">
                <a:solidFill>
                  <a:srgbClr val="008BA3"/>
                </a:solidFill>
                <a:latin typeface="微软雅黑" pitchFamily="34" charset="-122"/>
                <a:ea typeface="微软雅黑" pitchFamily="34" charset="-122"/>
                <a:sym typeface="微软雅黑"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任意多边形 17"/>
          <p:cNvSpPr>
            <a:spLocks noChangeArrowheads="1"/>
          </p:cNvSpPr>
          <p:nvPr/>
        </p:nvSpPr>
        <p:spPr bwMode="auto">
          <a:xfrm flipV="1">
            <a:off x="1155700" y="1765300"/>
            <a:ext cx="9856788" cy="3624263"/>
          </a:xfrm>
          <a:custGeom>
            <a:avLst/>
            <a:gdLst>
              <a:gd name="T0" fmla="*/ 0 w 10210800"/>
              <a:gd name="T1" fmla="*/ 3394325 h 3869778"/>
              <a:gd name="T2" fmla="*/ 4508998 w 10210800"/>
              <a:gd name="T3" fmla="*/ 3394325 h 3869778"/>
              <a:gd name="T4" fmla="*/ 4757525 w 10210800"/>
              <a:gd name="T5" fmla="*/ 2990992 h 3869778"/>
              <a:gd name="T6" fmla="*/ 5006052 w 10210800"/>
              <a:gd name="T7" fmla="*/ 3394325 h 3869778"/>
              <a:gd name="T8" fmla="*/ 9515050 w 10210800"/>
              <a:gd name="T9" fmla="*/ 3394325 h 3869778"/>
              <a:gd name="T10" fmla="*/ 9515050 w 10210800"/>
              <a:gd name="T11" fmla="*/ 403332 h 3869778"/>
              <a:gd name="T12" fmla="*/ 5006052 w 10210800"/>
              <a:gd name="T13" fmla="*/ 403332 h 3869778"/>
              <a:gd name="T14" fmla="*/ 4757525 w 10210800"/>
              <a:gd name="T15" fmla="*/ 0 h 3869778"/>
              <a:gd name="T16" fmla="*/ 4508998 w 10210800"/>
              <a:gd name="T17" fmla="*/ 403332 h 3869778"/>
              <a:gd name="T18" fmla="*/ 0 w 10210800"/>
              <a:gd name="T19" fmla="*/ 403332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lnTo>
                  <a:pt x="0" y="3869778"/>
                </a:lnTo>
                <a:close/>
              </a:path>
            </a:pathLst>
          </a:custGeom>
          <a:solidFill>
            <a:srgbClr val="0033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07" name="文本框 19"/>
          <p:cNvSpPr>
            <a:spLocks noChangeArrowheads="1"/>
          </p:cNvSpPr>
          <p:nvPr/>
        </p:nvSpPr>
        <p:spPr bwMode="auto">
          <a:xfrm>
            <a:off x="1695450" y="3605213"/>
            <a:ext cx="8801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800" b="1">
                <a:solidFill>
                  <a:schemeClr val="bg1"/>
                </a:solidFill>
                <a:latin typeface="微软雅黑" pitchFamily="34" charset="-122"/>
                <a:ea typeface="微软雅黑" pitchFamily="34" charset="-122"/>
                <a:sym typeface="微软雅黑" pitchFamily="34" charset="-122"/>
              </a:rPr>
              <a:t>Thanks for your attention</a:t>
            </a:r>
            <a:endParaRPr lang="zh-CN" altLang="en-US" sz="4800" b="1">
              <a:solidFill>
                <a:schemeClr val="bg1"/>
              </a:solidFill>
              <a:latin typeface="微软雅黑" pitchFamily="34" charset="-122"/>
              <a:ea typeface="微软雅黑" pitchFamily="34" charset="-122"/>
              <a:sym typeface="微软雅黑" pitchFamily="34" charset="-122"/>
            </a:endParaRPr>
          </a:p>
        </p:txBody>
      </p:sp>
      <p:pic>
        <p:nvPicPr>
          <p:cNvPr id="21508" name="Picture 4" descr="office6\wpsassist\cache\A000220150318R18PP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9850"/>
            <a:ext cx="3546475"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大学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8250" y="5499100"/>
            <a:ext cx="202565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10" name="文本框 17"/>
          <p:cNvSpPr>
            <a:spLocks noChangeArrowheads="1"/>
          </p:cNvSpPr>
          <p:nvPr/>
        </p:nvSpPr>
        <p:spPr bwMode="auto">
          <a:xfrm>
            <a:off x="2095500" y="4391025"/>
            <a:ext cx="2468563"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000">
                <a:solidFill>
                  <a:schemeClr val="bg1"/>
                </a:solidFill>
                <a:latin typeface="华康俪金黑W8" pitchFamily="1" charset="-122"/>
                <a:ea typeface="微软雅黑" pitchFamily="34" charset="-122"/>
                <a:sym typeface="华康俪金黑W8" pitchFamily="1" charset="-122"/>
              </a:rPr>
              <a:t>答辩人：哎呀小小草</a:t>
            </a:r>
          </a:p>
        </p:txBody>
      </p:sp>
      <p:sp>
        <p:nvSpPr>
          <p:cNvPr id="21511" name="文本框 19"/>
          <p:cNvSpPr>
            <a:spLocks noChangeArrowheads="1"/>
          </p:cNvSpPr>
          <p:nvPr/>
        </p:nvSpPr>
        <p:spPr bwMode="auto">
          <a:xfrm>
            <a:off x="7194550" y="4419600"/>
            <a:ext cx="150018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000">
                <a:solidFill>
                  <a:schemeClr val="bg1"/>
                </a:solidFill>
                <a:latin typeface="微软雅黑" pitchFamily="34" charset="-122"/>
                <a:ea typeface="微软雅黑" pitchFamily="34" charset="-122"/>
                <a:sym typeface="华康俪金黑W8" pitchFamily="1" charset="-122"/>
              </a:rPr>
              <a:t>导 师：</a:t>
            </a:r>
          </a:p>
        </p:txBody>
      </p:sp>
      <p:sp>
        <p:nvSpPr>
          <p:cNvPr id="21512" name="矩形 20"/>
          <p:cNvSpPr>
            <a:spLocks noChangeArrowheads="1"/>
          </p:cNvSpPr>
          <p:nvPr/>
        </p:nvSpPr>
        <p:spPr bwMode="auto">
          <a:xfrm>
            <a:off x="8529638" y="4419600"/>
            <a:ext cx="1516062"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000">
                <a:solidFill>
                  <a:schemeClr val="bg1"/>
                </a:solidFill>
                <a:latin typeface="华康俪金黑W8" pitchFamily="1" charset="-122"/>
                <a:ea typeface="微软雅黑" pitchFamily="34" charset="-122"/>
                <a:sym typeface="华康俪金黑W8" pitchFamily="1" charset="-122"/>
              </a:rPr>
              <a:t>哎呀小小草</a:t>
            </a:r>
          </a:p>
        </p:txBody>
      </p:sp>
      <p:grpSp>
        <p:nvGrpSpPr>
          <p:cNvPr id="21513" name="Group 9"/>
          <p:cNvGrpSpPr>
            <a:grpSpLocks/>
          </p:cNvGrpSpPr>
          <p:nvPr/>
        </p:nvGrpSpPr>
        <p:grpSpPr bwMode="auto">
          <a:xfrm>
            <a:off x="4230688" y="2459038"/>
            <a:ext cx="3514725" cy="1077912"/>
            <a:chOff x="0" y="0"/>
            <a:chExt cx="5534" cy="1696"/>
          </a:xfrm>
        </p:grpSpPr>
        <p:sp>
          <p:nvSpPr>
            <p:cNvPr id="21514" name="任意多边形 8"/>
            <p:cNvSpPr>
              <a:spLocks noChangeArrowheads="1"/>
            </p:cNvSpPr>
            <p:nvPr/>
          </p:nvSpPr>
          <p:spPr bwMode="auto">
            <a:xfrm>
              <a:off x="0" y="84"/>
              <a:ext cx="440"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15" name="任意多边形 9"/>
            <p:cNvSpPr>
              <a:spLocks noChangeArrowheads="1"/>
            </p:cNvSpPr>
            <p:nvPr/>
          </p:nvSpPr>
          <p:spPr bwMode="auto">
            <a:xfrm flipV="1">
              <a:off x="0" y="466"/>
              <a:ext cx="440"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16" name="任意多边形 10"/>
            <p:cNvSpPr>
              <a:spLocks noChangeArrowheads="1"/>
            </p:cNvSpPr>
            <p:nvPr/>
          </p:nvSpPr>
          <p:spPr bwMode="auto">
            <a:xfrm>
              <a:off x="440"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17" name="任意多边形 11"/>
            <p:cNvSpPr>
              <a:spLocks noChangeArrowheads="1"/>
            </p:cNvSpPr>
            <p:nvPr/>
          </p:nvSpPr>
          <p:spPr bwMode="auto">
            <a:xfrm>
              <a:off x="88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18" name="任意多边形 12"/>
            <p:cNvSpPr>
              <a:spLocks noChangeArrowheads="1"/>
            </p:cNvSpPr>
            <p:nvPr/>
          </p:nvSpPr>
          <p:spPr bwMode="auto">
            <a:xfrm flipV="1">
              <a:off x="220" y="83"/>
              <a:ext cx="441" cy="381"/>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19" name="任意多边形 13"/>
            <p:cNvSpPr>
              <a:spLocks noChangeArrowheads="1"/>
            </p:cNvSpPr>
            <p:nvPr/>
          </p:nvSpPr>
          <p:spPr bwMode="auto">
            <a:xfrm flipV="1">
              <a:off x="661" y="83"/>
              <a:ext cx="441" cy="381"/>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0" name="任意多边形 14"/>
            <p:cNvSpPr>
              <a:spLocks noChangeArrowheads="1"/>
            </p:cNvSpPr>
            <p:nvPr/>
          </p:nvSpPr>
          <p:spPr bwMode="auto">
            <a:xfrm flipV="1">
              <a:off x="881" y="465"/>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1" name="任意多边形 15"/>
            <p:cNvSpPr>
              <a:spLocks noChangeArrowheads="1"/>
            </p:cNvSpPr>
            <p:nvPr/>
          </p:nvSpPr>
          <p:spPr bwMode="auto">
            <a:xfrm>
              <a:off x="661" y="465"/>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2" name="任意多边形 16"/>
            <p:cNvSpPr>
              <a:spLocks noChangeArrowheads="1"/>
            </p:cNvSpPr>
            <p:nvPr/>
          </p:nvSpPr>
          <p:spPr bwMode="auto">
            <a:xfrm flipV="1">
              <a:off x="661"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3" name="任意多边形 17"/>
            <p:cNvSpPr>
              <a:spLocks noChangeArrowheads="1"/>
            </p:cNvSpPr>
            <p:nvPr/>
          </p:nvSpPr>
          <p:spPr bwMode="auto">
            <a:xfrm>
              <a:off x="440" y="847"/>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4" name="任意多边形 18"/>
            <p:cNvSpPr>
              <a:spLocks noChangeArrowheads="1"/>
            </p:cNvSpPr>
            <p:nvPr/>
          </p:nvSpPr>
          <p:spPr bwMode="auto">
            <a:xfrm flipV="1">
              <a:off x="440" y="1230"/>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5" name="任意多边形 19"/>
            <p:cNvSpPr>
              <a:spLocks noChangeArrowheads="1"/>
            </p:cNvSpPr>
            <p:nvPr/>
          </p:nvSpPr>
          <p:spPr bwMode="auto">
            <a:xfrm>
              <a:off x="220" y="1229"/>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6" name="任意多边形 20"/>
            <p:cNvSpPr>
              <a:spLocks noChangeArrowheads="1"/>
            </p:cNvSpPr>
            <p:nvPr/>
          </p:nvSpPr>
          <p:spPr bwMode="auto">
            <a:xfrm>
              <a:off x="661" y="1229"/>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7" name="任意多边形 21"/>
            <p:cNvSpPr>
              <a:spLocks noChangeArrowheads="1"/>
            </p:cNvSpPr>
            <p:nvPr/>
          </p:nvSpPr>
          <p:spPr bwMode="auto">
            <a:xfrm flipV="1">
              <a:off x="881" y="1230"/>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8" name="任意多边形 22"/>
            <p:cNvSpPr>
              <a:spLocks noChangeArrowheads="1"/>
            </p:cNvSpPr>
            <p:nvPr/>
          </p:nvSpPr>
          <p:spPr bwMode="auto">
            <a:xfrm>
              <a:off x="1102" y="1229"/>
              <a:ext cx="440"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61B7F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29" name="任意多边形 24"/>
            <p:cNvSpPr>
              <a:spLocks noChangeArrowheads="1"/>
            </p:cNvSpPr>
            <p:nvPr/>
          </p:nvSpPr>
          <p:spPr bwMode="auto">
            <a:xfrm>
              <a:off x="172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0" name="任意多边形 25"/>
            <p:cNvSpPr>
              <a:spLocks noChangeArrowheads="1"/>
            </p:cNvSpPr>
            <p:nvPr/>
          </p:nvSpPr>
          <p:spPr bwMode="auto">
            <a:xfrm flipV="1">
              <a:off x="172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1" name="任意多边形 26"/>
            <p:cNvSpPr>
              <a:spLocks noChangeArrowheads="1"/>
            </p:cNvSpPr>
            <p:nvPr/>
          </p:nvSpPr>
          <p:spPr bwMode="auto">
            <a:xfrm>
              <a:off x="216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2" name="任意多边形 27"/>
            <p:cNvSpPr>
              <a:spLocks noChangeArrowheads="1"/>
            </p:cNvSpPr>
            <p:nvPr/>
          </p:nvSpPr>
          <p:spPr bwMode="auto">
            <a:xfrm>
              <a:off x="2603"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3" name="任意多边形 28"/>
            <p:cNvSpPr>
              <a:spLocks noChangeArrowheads="1"/>
            </p:cNvSpPr>
            <p:nvPr/>
          </p:nvSpPr>
          <p:spPr bwMode="auto">
            <a:xfrm flipV="1">
              <a:off x="194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4" name="任意多边形 29"/>
            <p:cNvSpPr>
              <a:spLocks noChangeArrowheads="1"/>
            </p:cNvSpPr>
            <p:nvPr/>
          </p:nvSpPr>
          <p:spPr bwMode="auto">
            <a:xfrm flipV="1">
              <a:off x="2383"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5" name="任意多边形 30"/>
            <p:cNvSpPr>
              <a:spLocks noChangeArrowheads="1"/>
            </p:cNvSpPr>
            <p:nvPr/>
          </p:nvSpPr>
          <p:spPr bwMode="auto">
            <a:xfrm flipV="1">
              <a:off x="2603"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6" name="任意多边形 31"/>
            <p:cNvSpPr>
              <a:spLocks noChangeArrowheads="1"/>
            </p:cNvSpPr>
            <p:nvPr/>
          </p:nvSpPr>
          <p:spPr bwMode="auto">
            <a:xfrm>
              <a:off x="2824"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7" name="任意多边形 32"/>
            <p:cNvSpPr>
              <a:spLocks noChangeArrowheads="1"/>
            </p:cNvSpPr>
            <p:nvPr/>
          </p:nvSpPr>
          <p:spPr bwMode="auto">
            <a:xfrm flipV="1">
              <a:off x="2824"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8" name="任意多边形 33"/>
            <p:cNvSpPr>
              <a:spLocks noChangeArrowheads="1"/>
            </p:cNvSpPr>
            <p:nvPr/>
          </p:nvSpPr>
          <p:spPr bwMode="auto">
            <a:xfrm>
              <a:off x="2603"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39" name="任意多边形 34"/>
            <p:cNvSpPr>
              <a:spLocks noChangeArrowheads="1"/>
            </p:cNvSpPr>
            <p:nvPr/>
          </p:nvSpPr>
          <p:spPr bwMode="auto">
            <a:xfrm flipV="1">
              <a:off x="2603"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0" name="任意多边形 35"/>
            <p:cNvSpPr>
              <a:spLocks noChangeArrowheads="1"/>
            </p:cNvSpPr>
            <p:nvPr/>
          </p:nvSpPr>
          <p:spPr bwMode="auto">
            <a:xfrm>
              <a:off x="2383"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1" name="任意多边形 36"/>
            <p:cNvSpPr>
              <a:spLocks noChangeArrowheads="1"/>
            </p:cNvSpPr>
            <p:nvPr/>
          </p:nvSpPr>
          <p:spPr bwMode="auto">
            <a:xfrm flipV="1">
              <a:off x="2162"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2" name="任意多边形 37"/>
            <p:cNvSpPr>
              <a:spLocks noChangeArrowheads="1"/>
            </p:cNvSpPr>
            <p:nvPr/>
          </p:nvSpPr>
          <p:spPr bwMode="auto">
            <a:xfrm>
              <a:off x="1942"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3" name="任意多边形 38"/>
            <p:cNvSpPr>
              <a:spLocks noChangeArrowheads="1"/>
            </p:cNvSpPr>
            <p:nvPr/>
          </p:nvSpPr>
          <p:spPr bwMode="auto">
            <a:xfrm flipV="1">
              <a:off x="1721"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4" name="任意多边形 39"/>
            <p:cNvSpPr>
              <a:spLocks noChangeArrowheads="1"/>
            </p:cNvSpPr>
            <p:nvPr/>
          </p:nvSpPr>
          <p:spPr bwMode="auto">
            <a:xfrm>
              <a:off x="1721"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5" name="任意多边形 40"/>
            <p:cNvSpPr>
              <a:spLocks noChangeArrowheads="1"/>
            </p:cNvSpPr>
            <p:nvPr/>
          </p:nvSpPr>
          <p:spPr bwMode="auto">
            <a:xfrm>
              <a:off x="150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6" name="任意多边形 41"/>
            <p:cNvSpPr>
              <a:spLocks noChangeArrowheads="1"/>
            </p:cNvSpPr>
            <p:nvPr/>
          </p:nvSpPr>
          <p:spPr bwMode="auto">
            <a:xfrm flipV="1">
              <a:off x="1501"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40CCB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grpSp>
          <p:nvGrpSpPr>
            <p:cNvPr id="21547" name="组合 5"/>
            <p:cNvGrpSpPr>
              <a:grpSpLocks/>
            </p:cNvGrpSpPr>
            <p:nvPr/>
          </p:nvGrpSpPr>
          <p:grpSpPr bwMode="auto">
            <a:xfrm>
              <a:off x="3545" y="0"/>
              <a:ext cx="326" cy="1697"/>
              <a:chOff x="0" y="0"/>
              <a:chExt cx="406452" cy="2111970"/>
            </a:xfrm>
          </p:grpSpPr>
          <p:sp>
            <p:nvSpPr>
              <p:cNvPr id="21562" name="任意多边形 42"/>
              <p:cNvSpPr>
                <a:spLocks noChangeArrowheads="1"/>
              </p:cNvSpPr>
              <p:nvPr/>
            </p:nvSpPr>
            <p:spPr bwMode="auto">
              <a:xfrm rot="5400000">
                <a:off x="-31439" y="31439"/>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3" name="任意多边形 43"/>
              <p:cNvSpPr>
                <a:spLocks noChangeArrowheads="1"/>
              </p:cNvSpPr>
              <p:nvPr/>
            </p:nvSpPr>
            <p:spPr bwMode="auto">
              <a:xfrm rot="16200000" flipH="1">
                <a:off x="-31439" y="266097"/>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4" name="任意多边形 44"/>
              <p:cNvSpPr>
                <a:spLocks noChangeArrowheads="1"/>
              </p:cNvSpPr>
              <p:nvPr/>
            </p:nvSpPr>
            <p:spPr bwMode="auto">
              <a:xfrm rot="5400000">
                <a:off x="-31439" y="500761"/>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5" name="任意多边形 45"/>
              <p:cNvSpPr>
                <a:spLocks noChangeArrowheads="1"/>
              </p:cNvSpPr>
              <p:nvPr/>
            </p:nvSpPr>
            <p:spPr bwMode="auto">
              <a:xfrm rot="16200000" flipH="1">
                <a:off x="-31439" y="735424"/>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6" name="任意多边形 46"/>
              <p:cNvSpPr>
                <a:spLocks noChangeArrowheads="1"/>
              </p:cNvSpPr>
              <p:nvPr/>
            </p:nvSpPr>
            <p:spPr bwMode="auto">
              <a:xfrm rot="5400000">
                <a:off x="-31439" y="970089"/>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7" name="任意多边形 47"/>
              <p:cNvSpPr>
                <a:spLocks noChangeArrowheads="1"/>
              </p:cNvSpPr>
              <p:nvPr/>
            </p:nvSpPr>
            <p:spPr bwMode="auto">
              <a:xfrm rot="16200000" flipH="1">
                <a:off x="-31439" y="1204751"/>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8" name="任意多边形 48"/>
              <p:cNvSpPr>
                <a:spLocks noChangeArrowheads="1"/>
              </p:cNvSpPr>
              <p:nvPr/>
            </p:nvSpPr>
            <p:spPr bwMode="auto">
              <a:xfrm rot="5400000">
                <a:off x="-31439" y="1439416"/>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51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9" name="任意多边形 49"/>
              <p:cNvSpPr>
                <a:spLocks noChangeArrowheads="1"/>
              </p:cNvSpPr>
              <p:nvPr/>
            </p:nvSpPr>
            <p:spPr bwMode="auto">
              <a:xfrm rot="16200000" flipH="1">
                <a:off x="-31439" y="1674079"/>
                <a:ext cx="469327" cy="406449"/>
              </a:xfrm>
              <a:custGeom>
                <a:avLst/>
                <a:gdLst>
                  <a:gd name="T0" fmla="*/ 93432 w 1178768"/>
                  <a:gd name="T1" fmla="*/ 0 h 1020843"/>
                  <a:gd name="T2" fmla="*/ 186863 w 1178768"/>
                  <a:gd name="T3" fmla="*/ 161828 h 1020843"/>
                  <a:gd name="T4" fmla="*/ 0 w 1178768"/>
                  <a:gd name="T5" fmla="*/ 161828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D52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grpSp>
        <p:sp>
          <p:nvSpPr>
            <p:cNvPr id="21548" name="任意多边形 86"/>
            <p:cNvSpPr>
              <a:spLocks noChangeArrowheads="1"/>
            </p:cNvSpPr>
            <p:nvPr/>
          </p:nvSpPr>
          <p:spPr bwMode="auto">
            <a:xfrm flipV="1">
              <a:off x="443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49" name="任意多边形 87"/>
            <p:cNvSpPr>
              <a:spLocks noChangeArrowheads="1"/>
            </p:cNvSpPr>
            <p:nvPr/>
          </p:nvSpPr>
          <p:spPr bwMode="auto">
            <a:xfrm>
              <a:off x="443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0" name="任意多边形 88"/>
            <p:cNvSpPr>
              <a:spLocks noChangeArrowheads="1"/>
            </p:cNvSpPr>
            <p:nvPr/>
          </p:nvSpPr>
          <p:spPr bwMode="auto">
            <a:xfrm>
              <a:off x="487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1" name="任意多边形 90"/>
            <p:cNvSpPr>
              <a:spLocks noChangeArrowheads="1"/>
            </p:cNvSpPr>
            <p:nvPr/>
          </p:nvSpPr>
          <p:spPr bwMode="auto">
            <a:xfrm flipV="1">
              <a:off x="4651"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2" name="任意多边形 92"/>
            <p:cNvSpPr>
              <a:spLocks noChangeArrowheads="1"/>
            </p:cNvSpPr>
            <p:nvPr/>
          </p:nvSpPr>
          <p:spPr bwMode="auto">
            <a:xfrm>
              <a:off x="4210"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3" name="任意多边形 93"/>
            <p:cNvSpPr>
              <a:spLocks noChangeArrowheads="1"/>
            </p:cNvSpPr>
            <p:nvPr/>
          </p:nvSpPr>
          <p:spPr bwMode="auto">
            <a:xfrm flipV="1">
              <a:off x="5092" y="848"/>
              <a:ext cx="442"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4" name="任意多边形 94"/>
            <p:cNvSpPr>
              <a:spLocks noChangeArrowheads="1"/>
            </p:cNvSpPr>
            <p:nvPr/>
          </p:nvSpPr>
          <p:spPr bwMode="auto">
            <a:xfrm>
              <a:off x="4872" y="848"/>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5" name="任意多边形 95"/>
            <p:cNvSpPr>
              <a:spLocks noChangeArrowheads="1"/>
            </p:cNvSpPr>
            <p:nvPr/>
          </p:nvSpPr>
          <p:spPr bwMode="auto">
            <a:xfrm flipV="1">
              <a:off x="4872"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6" name="任意多边形 96"/>
            <p:cNvSpPr>
              <a:spLocks noChangeArrowheads="1"/>
            </p:cNvSpPr>
            <p:nvPr/>
          </p:nvSpPr>
          <p:spPr bwMode="auto">
            <a:xfrm>
              <a:off x="4651"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7" name="任意多边形 97"/>
            <p:cNvSpPr>
              <a:spLocks noChangeArrowheads="1"/>
            </p:cNvSpPr>
            <p:nvPr/>
          </p:nvSpPr>
          <p:spPr bwMode="auto">
            <a:xfrm flipV="1">
              <a:off x="4431"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8" name="任意多边形 98"/>
            <p:cNvSpPr>
              <a:spLocks noChangeArrowheads="1"/>
            </p:cNvSpPr>
            <p:nvPr/>
          </p:nvSpPr>
          <p:spPr bwMode="auto">
            <a:xfrm>
              <a:off x="4651" y="466"/>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59" name="任意多边形 99"/>
            <p:cNvSpPr>
              <a:spLocks noChangeArrowheads="1"/>
            </p:cNvSpPr>
            <p:nvPr/>
          </p:nvSpPr>
          <p:spPr bwMode="auto">
            <a:xfrm flipV="1">
              <a:off x="3990" y="1228"/>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0" name="任意多边形 103"/>
            <p:cNvSpPr>
              <a:spLocks noChangeArrowheads="1"/>
            </p:cNvSpPr>
            <p:nvPr/>
          </p:nvSpPr>
          <p:spPr bwMode="auto">
            <a:xfrm>
              <a:off x="4210" y="1229"/>
              <a:ext cx="441" cy="383"/>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sp>
          <p:nvSpPr>
            <p:cNvPr id="21561" name="任意多边形 104"/>
            <p:cNvSpPr>
              <a:spLocks noChangeArrowheads="1"/>
            </p:cNvSpPr>
            <p:nvPr/>
          </p:nvSpPr>
          <p:spPr bwMode="auto">
            <a:xfrm flipV="1">
              <a:off x="5092" y="84"/>
              <a:ext cx="441" cy="382"/>
            </a:xfrm>
            <a:custGeom>
              <a:avLst/>
              <a:gdLst>
                <a:gd name="T0" fmla="*/ 0 w 1178768"/>
                <a:gd name="T1" fmla="*/ 0 h 1020843"/>
                <a:gd name="T2" fmla="*/ 0 w 1178768"/>
                <a:gd name="T3" fmla="*/ 0 h 1020843"/>
                <a:gd name="T4" fmla="*/ 0 w 1178768"/>
                <a:gd name="T5" fmla="*/ 0 h 1020843"/>
                <a:gd name="T6" fmla="*/ 0 60000 65536"/>
                <a:gd name="T7" fmla="*/ 0 60000 65536"/>
                <a:gd name="T8" fmla="*/ 0 60000 65536"/>
                <a:gd name="T9" fmla="*/ 0 w 1178768"/>
                <a:gd name="T10" fmla="*/ 0 h 1020843"/>
                <a:gd name="T11" fmla="*/ 1178768 w 1178768"/>
                <a:gd name="T12" fmla="*/ 1020843 h 1020843"/>
              </a:gdLst>
              <a:ahLst/>
              <a:cxnLst>
                <a:cxn ang="T6">
                  <a:pos x="T0" y="T1"/>
                </a:cxn>
                <a:cxn ang="T7">
                  <a:pos x="T2" y="T3"/>
                </a:cxn>
                <a:cxn ang="T8">
                  <a:pos x="T4" y="T5"/>
                </a:cxn>
              </a:cxnLst>
              <a:rect l="T9" t="T10" r="T11" b="T12"/>
              <a:pathLst>
                <a:path w="1178768" h="1020843">
                  <a:moveTo>
                    <a:pt x="589384" y="0"/>
                  </a:moveTo>
                  <a:lnTo>
                    <a:pt x="1178768" y="1020843"/>
                  </a:lnTo>
                  <a:lnTo>
                    <a:pt x="0" y="1020843"/>
                  </a:lnTo>
                  <a:lnTo>
                    <a:pt x="589384" y="0"/>
                  </a:lnTo>
                  <a:close/>
                </a:path>
              </a:pathLst>
            </a:custGeom>
            <a:solidFill>
              <a:srgbClr val="ED1A2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endParaRPr lang="zh-CN" alt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p:cNvSpPr>
            <a:spLocks noChangeArrowheads="1"/>
          </p:cNvSpPr>
          <p:nvPr/>
        </p:nvSpPr>
        <p:spPr bwMode="auto">
          <a:xfrm>
            <a:off x="3175" y="2401888"/>
            <a:ext cx="12190413" cy="4459287"/>
          </a:xfrm>
          <a:prstGeom prst="foldedCorner">
            <a:avLst>
              <a:gd name="adj" fmla="val 12500"/>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075" name="文本框 3"/>
          <p:cNvSpPr>
            <a:spLocks noChangeArrowheads="1"/>
          </p:cNvSpPr>
          <p:nvPr/>
        </p:nvSpPr>
        <p:spPr bwMode="auto">
          <a:xfrm>
            <a:off x="-15875" y="1222375"/>
            <a:ext cx="5627688" cy="825500"/>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z="4800" b="1">
                <a:solidFill>
                  <a:srgbClr val="F2F2F2"/>
                </a:solidFill>
                <a:latin typeface="方正美黑简体" pitchFamily="1" charset="-122"/>
                <a:ea typeface="微软雅黑" pitchFamily="34" charset="-122"/>
                <a:sym typeface="方正美黑简体" pitchFamily="1" charset="-122"/>
              </a:rPr>
              <a:t>   关于问题的研究</a:t>
            </a:r>
          </a:p>
        </p:txBody>
      </p:sp>
      <p:grpSp>
        <p:nvGrpSpPr>
          <p:cNvPr id="3076" name="Group 4"/>
          <p:cNvGrpSpPr>
            <a:grpSpLocks/>
          </p:cNvGrpSpPr>
          <p:nvPr/>
        </p:nvGrpSpPr>
        <p:grpSpPr bwMode="auto">
          <a:xfrm>
            <a:off x="5253038" y="2651125"/>
            <a:ext cx="3125787" cy="914400"/>
            <a:chOff x="0" y="0"/>
            <a:chExt cx="4924" cy="1440"/>
          </a:xfrm>
        </p:grpSpPr>
        <p:sp>
          <p:nvSpPr>
            <p:cNvPr id="3102" name="Copyright Notice"/>
            <p:cNvSpPr>
              <a:spLocks noChangeArrowheads="1"/>
            </p:cNvSpPr>
            <p:nvPr/>
          </p:nvSpPr>
          <p:spPr bwMode="auto">
            <a:xfrm>
              <a:off x="0" y="762"/>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en-US" altLang="zh-CN" sz="2000" b="1">
                  <a:solidFill>
                    <a:schemeClr val="bg1"/>
                  </a:solidFill>
                  <a:latin typeface="微软雅黑" pitchFamily="34" charset="-122"/>
                  <a:ea typeface="微软雅黑" pitchFamily="34" charset="-122"/>
                  <a:sym typeface="微软雅黑" pitchFamily="34" charset="-122"/>
                </a:rPr>
                <a:t> POWER TEMPLATE</a:t>
              </a:r>
            </a:p>
          </p:txBody>
        </p:sp>
        <p:sp>
          <p:nvSpPr>
            <p:cNvPr id="3103" name="文本框 5"/>
            <p:cNvSpPr>
              <a:spLocks noChangeArrowheads="1"/>
            </p:cNvSpPr>
            <p:nvPr/>
          </p:nvSpPr>
          <p:spPr bwMode="auto">
            <a:xfrm>
              <a:off x="0" y="0"/>
              <a:ext cx="3522"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2800">
                  <a:solidFill>
                    <a:srgbClr val="F2F2F2"/>
                  </a:solidFill>
                  <a:latin typeface="方正美黑简体" pitchFamily="1" charset="-122"/>
                  <a:ea typeface="微软雅黑" pitchFamily="34" charset="-122"/>
                  <a:sym typeface="方正美黑简体" pitchFamily="1" charset="-122"/>
                </a:rPr>
                <a:t>研究的意义</a:t>
              </a:r>
            </a:p>
          </p:txBody>
        </p:sp>
      </p:grpSp>
      <p:grpSp>
        <p:nvGrpSpPr>
          <p:cNvPr id="3077" name="Group 7"/>
          <p:cNvGrpSpPr>
            <a:grpSpLocks/>
          </p:cNvGrpSpPr>
          <p:nvPr/>
        </p:nvGrpSpPr>
        <p:grpSpPr bwMode="auto">
          <a:xfrm>
            <a:off x="5953125" y="3627438"/>
            <a:ext cx="3435350" cy="933450"/>
            <a:chOff x="0" y="0"/>
            <a:chExt cx="5408" cy="1470"/>
          </a:xfrm>
        </p:grpSpPr>
        <p:sp>
          <p:nvSpPr>
            <p:cNvPr id="3100" name="Copyright Notice"/>
            <p:cNvSpPr>
              <a:spLocks noChangeArrowheads="1"/>
            </p:cNvSpPr>
            <p:nvPr/>
          </p:nvSpPr>
          <p:spPr bwMode="auto">
            <a:xfrm>
              <a:off x="0" y="792"/>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en-US" altLang="zh-CN" sz="2000" b="1">
                  <a:solidFill>
                    <a:schemeClr val="bg1"/>
                  </a:solidFill>
                  <a:latin typeface="微软雅黑" pitchFamily="34" charset="-122"/>
                  <a:ea typeface="微软雅黑" pitchFamily="34" charset="-122"/>
                  <a:sym typeface="微软雅黑" pitchFamily="34" charset="-122"/>
                </a:rPr>
                <a:t> POWER TEMPLATE</a:t>
              </a:r>
            </a:p>
          </p:txBody>
        </p:sp>
        <p:sp>
          <p:nvSpPr>
            <p:cNvPr id="3101" name="文本框 6"/>
            <p:cNvSpPr>
              <a:spLocks noChangeArrowheads="1"/>
            </p:cNvSpPr>
            <p:nvPr/>
          </p:nvSpPr>
          <p:spPr bwMode="auto">
            <a:xfrm>
              <a:off x="0" y="0"/>
              <a:ext cx="5408"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2800">
                  <a:solidFill>
                    <a:srgbClr val="F2F2F2"/>
                  </a:solidFill>
                  <a:latin typeface="方正美黑简体" pitchFamily="1" charset="-122"/>
                  <a:ea typeface="微软雅黑" pitchFamily="34" charset="-122"/>
                  <a:sym typeface="方正美黑简体" pitchFamily="1" charset="-122"/>
                </a:rPr>
                <a:t>相关理论前沿成果</a:t>
              </a:r>
            </a:p>
          </p:txBody>
        </p:sp>
      </p:grpSp>
      <p:grpSp>
        <p:nvGrpSpPr>
          <p:cNvPr id="3078" name="Group 10"/>
          <p:cNvGrpSpPr>
            <a:grpSpLocks/>
          </p:cNvGrpSpPr>
          <p:nvPr/>
        </p:nvGrpSpPr>
        <p:grpSpPr bwMode="auto">
          <a:xfrm>
            <a:off x="5953125" y="4695825"/>
            <a:ext cx="3090863" cy="920750"/>
            <a:chOff x="0" y="0"/>
            <a:chExt cx="4866" cy="1450"/>
          </a:xfrm>
        </p:grpSpPr>
        <p:sp>
          <p:nvSpPr>
            <p:cNvPr id="3098" name="Copyright Notice"/>
            <p:cNvSpPr>
              <a:spLocks noChangeArrowheads="1"/>
            </p:cNvSpPr>
            <p:nvPr/>
          </p:nvSpPr>
          <p:spPr bwMode="auto">
            <a:xfrm>
              <a:off x="84" y="772"/>
              <a:ext cx="4783"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en-US" altLang="zh-CN" sz="2000" b="1">
                  <a:solidFill>
                    <a:schemeClr val="bg1"/>
                  </a:solidFill>
                  <a:latin typeface="微软雅黑" pitchFamily="34" charset="-122"/>
                  <a:ea typeface="微软雅黑" pitchFamily="34" charset="-122"/>
                  <a:sym typeface="微软雅黑" pitchFamily="34" charset="-122"/>
                </a:rPr>
                <a:t>POWER TEMPLATE</a:t>
              </a:r>
            </a:p>
          </p:txBody>
        </p:sp>
        <p:sp>
          <p:nvSpPr>
            <p:cNvPr id="3099" name="文本框 8"/>
            <p:cNvSpPr>
              <a:spLocks noChangeArrowheads="1"/>
            </p:cNvSpPr>
            <p:nvPr/>
          </p:nvSpPr>
          <p:spPr bwMode="auto">
            <a:xfrm>
              <a:off x="0" y="0"/>
              <a:ext cx="4768"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2800">
                  <a:solidFill>
                    <a:srgbClr val="F2F2F2"/>
                  </a:solidFill>
                  <a:latin typeface="方正美黑简体" pitchFamily="1" charset="-122"/>
                  <a:ea typeface="微软雅黑" pitchFamily="34" charset="-122"/>
                  <a:sym typeface="方正美黑简体" pitchFamily="1" charset="-122"/>
                </a:rPr>
                <a:t>研究结论及应用</a:t>
              </a:r>
            </a:p>
          </p:txBody>
        </p:sp>
      </p:grpSp>
      <p:grpSp>
        <p:nvGrpSpPr>
          <p:cNvPr id="3079" name="Group 13"/>
          <p:cNvGrpSpPr>
            <a:grpSpLocks/>
          </p:cNvGrpSpPr>
          <p:nvPr/>
        </p:nvGrpSpPr>
        <p:grpSpPr bwMode="auto">
          <a:xfrm>
            <a:off x="5299075" y="5643563"/>
            <a:ext cx="3125788" cy="957262"/>
            <a:chOff x="0" y="0"/>
            <a:chExt cx="4924" cy="1509"/>
          </a:xfrm>
        </p:grpSpPr>
        <p:sp>
          <p:nvSpPr>
            <p:cNvPr id="3096" name="Copyright Notice"/>
            <p:cNvSpPr>
              <a:spLocks noChangeArrowheads="1"/>
            </p:cNvSpPr>
            <p:nvPr/>
          </p:nvSpPr>
          <p:spPr bwMode="auto">
            <a:xfrm>
              <a:off x="0" y="831"/>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en-US" altLang="zh-CN" sz="2000" b="1">
                  <a:solidFill>
                    <a:schemeClr val="bg1"/>
                  </a:solidFill>
                  <a:latin typeface="微软雅黑" pitchFamily="34" charset="-122"/>
                  <a:ea typeface="微软雅黑" pitchFamily="34" charset="-122"/>
                  <a:sym typeface="微软雅黑" pitchFamily="34" charset="-122"/>
                </a:rPr>
                <a:t> POWER TEMPLATE</a:t>
              </a:r>
            </a:p>
          </p:txBody>
        </p:sp>
        <p:sp>
          <p:nvSpPr>
            <p:cNvPr id="3097" name="文本框 9"/>
            <p:cNvSpPr>
              <a:spLocks noChangeArrowheads="1"/>
            </p:cNvSpPr>
            <p:nvPr/>
          </p:nvSpPr>
          <p:spPr bwMode="auto">
            <a:xfrm>
              <a:off x="0" y="0"/>
              <a:ext cx="3522"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2800">
                  <a:solidFill>
                    <a:srgbClr val="F2F2F2"/>
                  </a:solidFill>
                  <a:latin typeface="方正美黑简体" pitchFamily="1" charset="-122"/>
                  <a:ea typeface="微软雅黑" pitchFamily="34" charset="-122"/>
                  <a:sym typeface="方正美黑简体" pitchFamily="1" charset="-122"/>
                </a:rPr>
                <a:t>总结与展望</a:t>
              </a:r>
            </a:p>
          </p:txBody>
        </p:sp>
      </p:grpSp>
      <p:pic>
        <p:nvPicPr>
          <p:cNvPr id="3080" name="Picture 16" descr="office6\wpsassist\cache\547bd13acb3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74300" y="1371600"/>
            <a:ext cx="1779588" cy="536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081" name="Group 17"/>
          <p:cNvGrpSpPr>
            <a:grpSpLocks/>
          </p:cNvGrpSpPr>
          <p:nvPr/>
        </p:nvGrpSpPr>
        <p:grpSpPr bwMode="auto">
          <a:xfrm>
            <a:off x="958850" y="2763838"/>
            <a:ext cx="3771900" cy="3535362"/>
            <a:chOff x="0" y="0"/>
            <a:chExt cx="6540" cy="6130"/>
          </a:xfrm>
        </p:grpSpPr>
        <p:sp>
          <p:nvSpPr>
            <p:cNvPr id="3082" name="椭圆 2"/>
            <p:cNvSpPr>
              <a:spLocks noChangeArrowheads="1"/>
            </p:cNvSpPr>
            <p:nvPr/>
          </p:nvSpPr>
          <p:spPr bwMode="auto">
            <a:xfrm>
              <a:off x="0" y="10"/>
              <a:ext cx="6120" cy="6120"/>
            </a:xfrm>
            <a:prstGeom prst="ellipse">
              <a:avLst/>
            </a:prstGeom>
            <a:noFill/>
            <a:ln w="12700">
              <a:solidFill>
                <a:schemeClr val="bg1"/>
              </a:solidFill>
              <a:prstDash val="lg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a:endParaRPr lang="zh-CN" altLang="zh-CN">
                <a:solidFill>
                  <a:srgbClr val="FFFFFF"/>
                </a:solidFill>
                <a:latin typeface="宋体" pitchFamily="2" charset="-122"/>
                <a:sym typeface="宋体" pitchFamily="2" charset="-122"/>
              </a:endParaRPr>
            </a:p>
          </p:txBody>
        </p:sp>
        <p:pic>
          <p:nvPicPr>
            <p:cNvPr id="6163" name="图片 5"/>
            <p:cNvPicPr preferRelativeResize="0">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 y="1490"/>
              <a:ext cx="4320" cy="4320"/>
            </a:xfrm>
            <a:custGeom>
              <a:avLst/>
              <a:gdLst>
                <a:gd name="T0" fmla="*/ 1371600 w 2743200"/>
                <a:gd name="T1" fmla="*/ 0 h 2743200"/>
                <a:gd name="T2" fmla="*/ 2743200 w 2743200"/>
                <a:gd name="T3" fmla="*/ 1371600 h 2743200"/>
                <a:gd name="T4" fmla="*/ 1371600 w 2743200"/>
                <a:gd name="T5" fmla="*/ 2743200 h 2743200"/>
                <a:gd name="T6" fmla="*/ 0 w 2743200"/>
                <a:gd name="T7" fmla="*/ 1371600 h 2743200"/>
                <a:gd name="T8" fmla="*/ 1371600 w 2743200"/>
                <a:gd name="T9" fmla="*/ 0 h 2743200"/>
                <a:gd name="T10" fmla="*/ 0 w 2743200"/>
                <a:gd name="T11" fmla="*/ 0 h 2743200"/>
                <a:gd name="T12" fmla="*/ 2743200 w 2743200"/>
                <a:gd name="T13" fmla="*/ 2743200 h 2743200"/>
              </a:gdLst>
              <a:ahLst/>
              <a:cxnLst>
                <a:cxn ang="0">
                  <a:pos x="T0" y="T1"/>
                </a:cxn>
                <a:cxn ang="0">
                  <a:pos x="T2" y="T3"/>
                </a:cxn>
                <a:cxn ang="0">
                  <a:pos x="T4" y="T5"/>
                </a:cxn>
                <a:cxn ang="0">
                  <a:pos x="T6" y="T7"/>
                </a:cxn>
                <a:cxn ang="0">
                  <a:pos x="T8" y="T9"/>
                </a:cxn>
              </a:cxnLst>
              <a:rect l="T10" t="T11" r="T12" b="T13"/>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084" name="组合 8"/>
            <p:cNvGrpSpPr>
              <a:grpSpLocks/>
            </p:cNvGrpSpPr>
            <p:nvPr/>
          </p:nvGrpSpPr>
          <p:grpSpPr bwMode="auto">
            <a:xfrm>
              <a:off x="4220" y="0"/>
              <a:ext cx="1100" cy="1100"/>
              <a:chOff x="0" y="0"/>
              <a:chExt cx="698500" cy="698500"/>
            </a:xfrm>
          </p:grpSpPr>
          <p:sp>
            <p:nvSpPr>
              <p:cNvPr id="3094" name="椭圆 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a:endParaRPr lang="zh-CN" altLang="zh-CN">
                  <a:solidFill>
                    <a:srgbClr val="FFFFFF"/>
                  </a:solidFill>
                  <a:latin typeface="宋体" pitchFamily="2" charset="-122"/>
                  <a:sym typeface="宋体" pitchFamily="2" charset="-122"/>
                </a:endParaRPr>
              </a:p>
            </p:txBody>
          </p:sp>
          <p:sp>
            <p:nvSpPr>
              <p:cNvPr id="3095" name="文本框 7"/>
              <p:cNvSpPr>
                <a:spLocks noChangeArrowheads="1"/>
              </p:cNvSpPr>
              <p:nvPr/>
            </p:nvSpPr>
            <p:spPr bwMode="auto">
              <a:xfrm>
                <a:off x="198407" y="118418"/>
                <a:ext cx="301686"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r>
                  <a:rPr lang="en-US" altLang="zh-CN" sz="2400">
                    <a:solidFill>
                      <a:schemeClr val="bg1"/>
                    </a:solidFill>
                    <a:latin typeface="Impact" pitchFamily="34" charset="0"/>
                    <a:sym typeface="Impact" pitchFamily="34" charset="0"/>
                  </a:rPr>
                  <a:t>1</a:t>
                </a:r>
                <a:endParaRPr lang="zh-CN" altLang="en-US" sz="2400">
                  <a:solidFill>
                    <a:schemeClr val="bg1"/>
                  </a:solidFill>
                  <a:latin typeface="Impact" pitchFamily="34" charset="0"/>
                  <a:sym typeface="Impact" pitchFamily="34" charset="0"/>
                </a:endParaRPr>
              </a:p>
            </p:txBody>
          </p:sp>
        </p:grpSp>
        <p:grpSp>
          <p:nvGrpSpPr>
            <p:cNvPr id="3085" name="组合 9"/>
            <p:cNvGrpSpPr>
              <a:grpSpLocks/>
            </p:cNvGrpSpPr>
            <p:nvPr/>
          </p:nvGrpSpPr>
          <p:grpSpPr bwMode="auto">
            <a:xfrm>
              <a:off x="5420" y="1640"/>
              <a:ext cx="1100" cy="1100"/>
              <a:chOff x="0" y="0"/>
              <a:chExt cx="698500" cy="698500"/>
            </a:xfrm>
          </p:grpSpPr>
          <p:sp>
            <p:nvSpPr>
              <p:cNvPr id="3092" name="椭圆 10"/>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a:endParaRPr lang="zh-CN" altLang="zh-CN">
                  <a:solidFill>
                    <a:srgbClr val="FFFFFF"/>
                  </a:solidFill>
                  <a:latin typeface="宋体" pitchFamily="2" charset="-122"/>
                  <a:sym typeface="宋体" pitchFamily="2" charset="-122"/>
                </a:endParaRPr>
              </a:p>
            </p:txBody>
          </p:sp>
          <p:sp>
            <p:nvSpPr>
              <p:cNvPr id="3093" name="文本框 11"/>
              <p:cNvSpPr>
                <a:spLocks noChangeArrowheads="1"/>
              </p:cNvSpPr>
              <p:nvPr/>
            </p:nvSpPr>
            <p:spPr bwMode="auto">
              <a:xfrm>
                <a:off x="198407" y="118418"/>
                <a:ext cx="338554"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r>
                  <a:rPr lang="en-US" altLang="zh-CN" sz="2400">
                    <a:solidFill>
                      <a:schemeClr val="bg1"/>
                    </a:solidFill>
                    <a:latin typeface="Impact" pitchFamily="34" charset="0"/>
                    <a:sym typeface="Impact" pitchFamily="34" charset="0"/>
                  </a:rPr>
                  <a:t>2</a:t>
                </a:r>
                <a:endParaRPr lang="zh-CN" altLang="en-US" sz="2400">
                  <a:solidFill>
                    <a:schemeClr val="bg1"/>
                  </a:solidFill>
                  <a:latin typeface="Impact" pitchFamily="34" charset="0"/>
                  <a:sym typeface="Impact" pitchFamily="34" charset="0"/>
                </a:endParaRPr>
              </a:p>
            </p:txBody>
          </p:sp>
        </p:grpSp>
        <p:grpSp>
          <p:nvGrpSpPr>
            <p:cNvPr id="3086" name="组合 12"/>
            <p:cNvGrpSpPr>
              <a:grpSpLocks/>
            </p:cNvGrpSpPr>
            <p:nvPr/>
          </p:nvGrpSpPr>
          <p:grpSpPr bwMode="auto">
            <a:xfrm>
              <a:off x="5440" y="3280"/>
              <a:ext cx="1100" cy="1100"/>
              <a:chOff x="0" y="0"/>
              <a:chExt cx="698500" cy="698500"/>
            </a:xfrm>
          </p:grpSpPr>
          <p:sp>
            <p:nvSpPr>
              <p:cNvPr id="3090" name="椭圆 13"/>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a:endParaRPr lang="zh-CN" altLang="zh-CN">
                  <a:solidFill>
                    <a:srgbClr val="FFFFFF"/>
                  </a:solidFill>
                  <a:latin typeface="宋体" pitchFamily="2" charset="-122"/>
                  <a:sym typeface="宋体" pitchFamily="2" charset="-122"/>
                </a:endParaRPr>
              </a:p>
            </p:txBody>
          </p:sp>
          <p:sp>
            <p:nvSpPr>
              <p:cNvPr id="3091" name="文本框 14"/>
              <p:cNvSpPr>
                <a:spLocks noChangeArrowheads="1"/>
              </p:cNvSpPr>
              <p:nvPr/>
            </p:nvSpPr>
            <p:spPr bwMode="auto">
              <a:xfrm>
                <a:off x="198407" y="118418"/>
                <a:ext cx="348172"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r>
                  <a:rPr lang="en-US" altLang="zh-CN" sz="2400">
                    <a:solidFill>
                      <a:schemeClr val="bg1"/>
                    </a:solidFill>
                    <a:latin typeface="Impact" pitchFamily="34" charset="0"/>
                    <a:sym typeface="Impact" pitchFamily="34" charset="0"/>
                  </a:rPr>
                  <a:t>3</a:t>
                </a:r>
                <a:endParaRPr lang="zh-CN" altLang="en-US" sz="2400">
                  <a:solidFill>
                    <a:schemeClr val="bg1"/>
                  </a:solidFill>
                  <a:latin typeface="Impact" pitchFamily="34" charset="0"/>
                  <a:sym typeface="Impact" pitchFamily="34" charset="0"/>
                </a:endParaRPr>
              </a:p>
            </p:txBody>
          </p:sp>
        </p:grpSp>
        <p:grpSp>
          <p:nvGrpSpPr>
            <p:cNvPr id="3087" name="组合 15"/>
            <p:cNvGrpSpPr>
              <a:grpSpLocks/>
            </p:cNvGrpSpPr>
            <p:nvPr/>
          </p:nvGrpSpPr>
          <p:grpSpPr bwMode="auto">
            <a:xfrm>
              <a:off x="4360" y="4920"/>
              <a:ext cx="1100" cy="1100"/>
              <a:chOff x="0" y="0"/>
              <a:chExt cx="698500" cy="698500"/>
            </a:xfrm>
          </p:grpSpPr>
          <p:sp>
            <p:nvSpPr>
              <p:cNvPr id="3088" name="椭圆 1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a:endParaRPr lang="zh-CN" altLang="zh-CN">
                  <a:solidFill>
                    <a:srgbClr val="FFFFFF"/>
                  </a:solidFill>
                  <a:latin typeface="宋体" pitchFamily="2" charset="-122"/>
                  <a:sym typeface="宋体" pitchFamily="2" charset="-122"/>
                </a:endParaRPr>
              </a:p>
            </p:txBody>
          </p:sp>
          <p:sp>
            <p:nvSpPr>
              <p:cNvPr id="3089" name="文本框 17"/>
              <p:cNvSpPr>
                <a:spLocks noChangeArrowheads="1"/>
              </p:cNvSpPr>
              <p:nvPr/>
            </p:nvSpPr>
            <p:spPr bwMode="auto">
              <a:xfrm>
                <a:off x="198407" y="118418"/>
                <a:ext cx="348172"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r>
                  <a:rPr lang="en-US" altLang="zh-CN" sz="2400">
                    <a:solidFill>
                      <a:schemeClr val="bg1"/>
                    </a:solidFill>
                    <a:latin typeface="Impact" pitchFamily="34" charset="0"/>
                    <a:sym typeface="Impact" pitchFamily="34" charset="0"/>
                  </a:rPr>
                  <a:t>4</a:t>
                </a:r>
                <a:endParaRPr lang="zh-CN" altLang="en-US" sz="2400">
                  <a:solidFill>
                    <a:schemeClr val="bg1"/>
                  </a:solidFill>
                  <a:latin typeface="Impact" pitchFamily="34" charset="0"/>
                  <a:sym typeface="Impact" pitchFamily="34" charset="0"/>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0"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4101"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4102"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3"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3900" b="1">
                <a:solidFill>
                  <a:srgbClr val="3F3F3F"/>
                </a:solidFill>
                <a:latin typeface="微软雅黑" pitchFamily="34" charset="-122"/>
                <a:ea typeface="微软雅黑" pitchFamily="34" charset="-122"/>
                <a:sym typeface="微软雅黑" pitchFamily="34" charset="-122"/>
              </a:rPr>
              <a:t>1</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4104" name="Copyright Notice"/>
          <p:cNvSpPr>
            <a:spLocks noChangeArrowheads="1"/>
          </p:cNvSpPr>
          <p:nvPr/>
        </p:nvSpPr>
        <p:spPr bwMode="auto">
          <a:xfrm>
            <a:off x="5362575" y="3046413"/>
            <a:ext cx="2936875"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a:r>
              <a:rPr lang="zh-CN" altLang="en-US" sz="4400" b="1">
                <a:solidFill>
                  <a:srgbClr val="F2F2F2"/>
                </a:solidFill>
                <a:latin typeface="方正美黑简体" pitchFamily="1" charset="-122"/>
                <a:ea typeface="微软雅黑" pitchFamily="34" charset="-122"/>
                <a:sym typeface="方正美黑简体" pitchFamily="1" charset="-122"/>
              </a:rPr>
              <a:t>研究的意义</a:t>
            </a:r>
            <a:endParaRPr lang="en-US" sz="4400">
              <a:solidFill>
                <a:schemeClr val="bg1"/>
              </a:solidFill>
              <a:latin typeface="微软雅黑" pitchFamily="34" charset="-122"/>
              <a:ea typeface="微软雅黑" pitchFamily="34" charset="-122"/>
              <a:sym typeface="Microsoft New Tai Lue" pitchFamily="34" charset="0"/>
            </a:endParaRPr>
          </a:p>
        </p:txBody>
      </p:sp>
      <p:pic>
        <p:nvPicPr>
          <p:cNvPr id="4105" name="Picture 9" descr="office6\wpsassist\cache\53b24f4a9c6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9750" y="619125"/>
            <a:ext cx="26257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r>
              <a:rPr lang="en-US" altLang="zh-CN" sz="4400">
                <a:solidFill>
                  <a:schemeClr val="accent1"/>
                </a:solidFill>
                <a:latin typeface="Bell MT" pitchFamily="18" charset="0"/>
                <a:ea typeface="华文隶书" pitchFamily="2" charset="-122"/>
                <a:sym typeface="Microsoft New Tai Lue" pitchFamily="34" charset="0"/>
              </a:rPr>
              <a:t>S</a:t>
            </a:r>
            <a:r>
              <a:rPr lang="en-US" altLang="zh-CN" sz="4400">
                <a:solidFill>
                  <a:srgbClr val="7F7F7F"/>
                </a:solidFill>
                <a:latin typeface="Bell MT" pitchFamily="18" charset="0"/>
                <a:ea typeface="华文隶书" pitchFamily="2" charset="-122"/>
                <a:sym typeface="Microsoft New Tai Lue" pitchFamily="34" charset="0"/>
              </a:rPr>
              <a:t>EC</a:t>
            </a:r>
            <a:r>
              <a:rPr lang="en-US" altLang="zh-CN" sz="4400">
                <a:solidFill>
                  <a:schemeClr val="accent1"/>
                </a:solidFill>
                <a:latin typeface="Bell MT" pitchFamily="18" charset="0"/>
                <a:ea typeface="华文隶书" pitchFamily="2" charset="-122"/>
                <a:sym typeface="Microsoft New Tai Lue" pitchFamily="34" charset="0"/>
              </a:rPr>
              <a:t>T</a:t>
            </a:r>
            <a:r>
              <a:rPr lang="en-US" altLang="zh-CN" sz="4400">
                <a:solidFill>
                  <a:srgbClr val="7F7F7F"/>
                </a:solidFill>
                <a:latin typeface="Bell MT" pitchFamily="18" charset="0"/>
                <a:ea typeface="华文隶书" pitchFamily="2" charset="-122"/>
                <a:sym typeface="Microsoft New Tai Lue" pitchFamily="34" charset="0"/>
              </a:rPr>
              <a:t>ION</a:t>
            </a:r>
            <a:endParaRPr lang="zh-CN" altLang="en-US" sz="8000">
              <a:solidFill>
                <a:srgbClr val="7F7F7F"/>
              </a:solidFill>
              <a:latin typeface="Bell MT" pitchFamily="18" charset="0"/>
              <a:ea typeface="华文隶书" pitchFamily="2" charset="-122"/>
              <a:sym typeface="Microsoft New Tai Lue"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5124" name="组合 8"/>
          <p:cNvGrpSpPr>
            <a:grpSpLocks/>
          </p:cNvGrpSpPr>
          <p:nvPr/>
        </p:nvGrpSpPr>
        <p:grpSpPr bwMode="auto">
          <a:xfrm>
            <a:off x="1250950" y="209550"/>
            <a:ext cx="9690100" cy="1028700"/>
            <a:chOff x="0" y="0"/>
            <a:chExt cx="9690039" cy="1028700"/>
          </a:xfrm>
        </p:grpSpPr>
        <p:sp>
          <p:nvSpPr>
            <p:cNvPr id="512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5125" name="Content Placeholder 2"/>
          <p:cNvSpPr>
            <a:spLocks noChangeArrowheads="1"/>
          </p:cNvSpPr>
          <p:nvPr/>
        </p:nvSpPr>
        <p:spPr bwMode="auto">
          <a:xfrm>
            <a:off x="815975" y="5495925"/>
            <a:ext cx="106568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pic>
        <p:nvPicPr>
          <p:cNvPr id="5126" name="Picture 8" descr="图片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28825"/>
            <a:ext cx="12192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itle 13"/>
          <p:cNvSpPr>
            <a:spLocks noChangeArrowheads="1"/>
          </p:cNvSpPr>
          <p:nvPr/>
        </p:nvSpPr>
        <p:spPr bwMode="auto">
          <a:xfrm>
            <a:off x="5807075" y="2884488"/>
            <a:ext cx="5486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90000"/>
              </a:lnSpc>
            </a:pPr>
            <a:r>
              <a:rPr lang="en-US" altLang="zh-CN" sz="3200">
                <a:latin typeface="Calibri Light" pitchFamily="34" charset="0"/>
                <a:sym typeface="Calibri Light" pitchFamily="34" charset="0"/>
              </a:rPr>
              <a:t>We are currently not planning on conquering the world.</a:t>
            </a:r>
            <a:r>
              <a:rPr lang="zh-CN" altLang="en-US" sz="3200">
                <a:solidFill>
                  <a:srgbClr val="000000"/>
                </a:solidFill>
                <a:latin typeface="Calibri" pitchFamily="34" charset="0"/>
                <a:cs typeface="Calibri" pitchFamily="34" charset="0"/>
                <a:sym typeface="Calibri" pitchFamily="34" charset="0"/>
              </a:rPr>
              <a:t/>
            </a:r>
            <a:br>
              <a:rPr lang="zh-CN" altLang="en-US" sz="3200">
                <a:solidFill>
                  <a:srgbClr val="000000"/>
                </a:solidFill>
                <a:latin typeface="Calibri" pitchFamily="34" charset="0"/>
                <a:cs typeface="Calibri" pitchFamily="34" charset="0"/>
                <a:sym typeface="Calibri" pitchFamily="34" charset="0"/>
              </a:rPr>
            </a:br>
            <a:r>
              <a:rPr lang="en-US" altLang="zh-CN" sz="2400">
                <a:latin typeface="Calibri Light" pitchFamily="34" charset="0"/>
                <a:sym typeface="Calibri Light" pitchFamily="34" charset="0"/>
              </a:rPr>
              <a:t>– </a:t>
            </a:r>
            <a:r>
              <a:rPr lang="en-US" altLang="zh-CN" sz="2400" i="1">
                <a:latin typeface="Calibri Light" pitchFamily="34" charset="0"/>
                <a:sym typeface="Calibri Light" pitchFamily="34" charset="0"/>
              </a:rPr>
              <a:t>Sergey Brin</a:t>
            </a:r>
            <a:endParaRPr lang="en-US" altLang="zh-CN" sz="2400">
              <a:latin typeface="Calibri Light" pitchFamily="34" charset="0"/>
              <a:sym typeface="Calibri Light" pitchFamily="34" charset="0"/>
            </a:endParaRPr>
          </a:p>
        </p:txBody>
      </p:sp>
      <p:sp>
        <p:nvSpPr>
          <p:cNvPr id="5128"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EAEAEA"/>
                </a:solidFill>
                <a:latin typeface="方正美黑简体" pitchFamily="1" charset="-122"/>
                <a:ea typeface="微软雅黑" pitchFamily="34" charset="-122"/>
                <a:sym typeface="方正美黑简体" pitchFamily="1" charset="-122"/>
              </a:rPr>
              <a:t>研究的意义</a:t>
            </a:r>
            <a:r>
              <a:rPr lang="en-US" sz="2400" b="1">
                <a:solidFill>
                  <a:srgbClr val="EAEAEA"/>
                </a:solidFill>
                <a:latin typeface="微软雅黑" pitchFamily="34" charset="-122"/>
                <a:ea typeface="微软雅黑" pitchFamily="34" charset="-122"/>
                <a:sym typeface="微软雅黑" pitchFamily="34" charset="-122"/>
              </a:rPr>
              <a:t> </a:t>
            </a:r>
            <a:r>
              <a:rPr lang="en-US" altLang="zh-CN" sz="2400" b="1">
                <a:solidFill>
                  <a:srgbClr val="EAEAEA"/>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6148" name="组合 8"/>
          <p:cNvGrpSpPr>
            <a:grpSpLocks/>
          </p:cNvGrpSpPr>
          <p:nvPr/>
        </p:nvGrpSpPr>
        <p:grpSpPr bwMode="auto">
          <a:xfrm>
            <a:off x="1250950" y="209550"/>
            <a:ext cx="9690100" cy="1028700"/>
            <a:chOff x="0" y="0"/>
            <a:chExt cx="9690039" cy="1028700"/>
          </a:xfrm>
        </p:grpSpPr>
        <p:sp>
          <p:nvSpPr>
            <p:cNvPr id="616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616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6149"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EAEAEA"/>
                </a:solidFill>
                <a:latin typeface="方正美黑简体" pitchFamily="1" charset="-122"/>
                <a:ea typeface="微软雅黑" pitchFamily="34" charset="-122"/>
                <a:sym typeface="方正美黑简体" pitchFamily="1" charset="-122"/>
              </a:rPr>
              <a:t>研究的意义</a:t>
            </a:r>
            <a:r>
              <a:rPr lang="en-US" sz="2400" b="1">
                <a:solidFill>
                  <a:srgbClr val="EAEAEA"/>
                </a:solidFill>
                <a:latin typeface="微软雅黑" pitchFamily="34" charset="-122"/>
                <a:ea typeface="微软雅黑" pitchFamily="34" charset="-122"/>
                <a:sym typeface="微软雅黑" pitchFamily="34" charset="-122"/>
              </a:rPr>
              <a:t> </a:t>
            </a:r>
            <a:r>
              <a:rPr lang="en-US" altLang="zh-CN" sz="2400" b="1">
                <a:solidFill>
                  <a:srgbClr val="EAEAEA"/>
                </a:solidFill>
                <a:latin typeface="微软雅黑" pitchFamily="34" charset="-122"/>
                <a:ea typeface="微软雅黑" pitchFamily="34" charset="-122"/>
                <a:sym typeface="微软雅黑" pitchFamily="34" charset="-122"/>
              </a:rPr>
              <a:t>POWER TEMPLATE</a:t>
            </a:r>
          </a:p>
        </p:txBody>
      </p:sp>
      <p:grpSp>
        <p:nvGrpSpPr>
          <p:cNvPr id="6150" name="Group 8"/>
          <p:cNvGrpSpPr>
            <a:grpSpLocks/>
          </p:cNvGrpSpPr>
          <p:nvPr/>
        </p:nvGrpSpPr>
        <p:grpSpPr bwMode="auto">
          <a:xfrm>
            <a:off x="2001838" y="2151063"/>
            <a:ext cx="8002587" cy="2111375"/>
            <a:chOff x="0" y="0"/>
            <a:chExt cx="12603" cy="3324"/>
          </a:xfrm>
        </p:grpSpPr>
        <p:sp>
          <p:nvSpPr>
            <p:cNvPr id="6156" name="圆角矩形 7"/>
            <p:cNvSpPr>
              <a:spLocks noChangeArrowheads="1"/>
            </p:cNvSpPr>
            <p:nvPr/>
          </p:nvSpPr>
          <p:spPr bwMode="auto">
            <a:xfrm>
              <a:off x="7915" y="368"/>
              <a:ext cx="4645" cy="2617"/>
            </a:xfrm>
            <a:prstGeom prst="roundRect">
              <a:avLst>
                <a:gd name="adj" fmla="val 5241"/>
              </a:avLst>
            </a:prstGeom>
            <a:noFill/>
            <a:ln w="12700">
              <a:solidFill>
                <a:srgbClr val="008BA3"/>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0" anchor="ctr"/>
            <a:lstStyle/>
            <a:p>
              <a:pPr algn="just">
                <a:lnSpc>
                  <a:spcPct val="130000"/>
                </a:lnSpc>
              </a:pPr>
              <a:endParaRPr lang="zh-CN" altLang="zh-CN" sz="1400">
                <a:latin typeface="宋体" pitchFamily="2" charset="-122"/>
                <a:sym typeface="宋体" pitchFamily="2" charset="-122"/>
              </a:endParaRPr>
            </a:p>
          </p:txBody>
        </p:sp>
        <p:sp>
          <p:nvSpPr>
            <p:cNvPr id="6157" name="圆角矩形 8"/>
            <p:cNvSpPr>
              <a:spLocks noChangeArrowheads="1"/>
            </p:cNvSpPr>
            <p:nvPr/>
          </p:nvSpPr>
          <p:spPr bwMode="auto">
            <a:xfrm>
              <a:off x="0" y="363"/>
              <a:ext cx="4643" cy="2617"/>
            </a:xfrm>
            <a:prstGeom prst="roundRect">
              <a:avLst>
                <a:gd name="adj" fmla="val 5241"/>
              </a:avLst>
            </a:prstGeom>
            <a:noFill/>
            <a:ln w="12700">
              <a:solidFill>
                <a:srgbClr val="008BA3"/>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rIns="828000" anchor="ctr"/>
            <a:lstStyle/>
            <a:p>
              <a:pPr algn="just">
                <a:lnSpc>
                  <a:spcPct val="130000"/>
                </a:lnSpc>
              </a:pPr>
              <a:endParaRPr lang="zh-CN" altLang="zh-CN" sz="1400">
                <a:latin typeface="宋体" pitchFamily="2" charset="-122"/>
                <a:sym typeface="宋体" pitchFamily="2" charset="-122"/>
              </a:endParaRPr>
            </a:p>
          </p:txBody>
        </p:sp>
        <p:sp>
          <p:nvSpPr>
            <p:cNvPr id="6158" name="任意多边形 5"/>
            <p:cNvSpPr>
              <a:spLocks noChangeArrowheads="1"/>
            </p:cNvSpPr>
            <p:nvPr/>
          </p:nvSpPr>
          <p:spPr bwMode="auto">
            <a:xfrm>
              <a:off x="5630" y="348"/>
              <a:ext cx="1298" cy="2630"/>
            </a:xfrm>
            <a:custGeom>
              <a:avLst/>
              <a:gdLst>
                <a:gd name="T0" fmla="*/ 1 w 823166"/>
                <a:gd name="T1" fmla="*/ 0 h 1670140"/>
                <a:gd name="T2" fmla="*/ 1 w 823166"/>
                <a:gd name="T3" fmla="*/ 0 h 1670140"/>
                <a:gd name="T4" fmla="*/ 2 w 823166"/>
                <a:gd name="T5" fmla="*/ 2 h 1670140"/>
                <a:gd name="T6" fmla="*/ 1 w 823166"/>
                <a:gd name="T7" fmla="*/ 4 h 1670140"/>
                <a:gd name="T8" fmla="*/ 1 w 823166"/>
                <a:gd name="T9" fmla="*/ 4 h 1670140"/>
                <a:gd name="T10" fmla="*/ 1 w 823166"/>
                <a:gd name="T11" fmla="*/ 4 h 1670140"/>
                <a:gd name="T12" fmla="*/ 0 w 823166"/>
                <a:gd name="T13" fmla="*/ 2 h 1670140"/>
                <a:gd name="T14" fmla="*/ 1 w 823166"/>
                <a:gd name="T15" fmla="*/ 0 h 1670140"/>
                <a:gd name="T16" fmla="*/ 1 w 823166"/>
                <a:gd name="T17" fmla="*/ 0 h 1670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3166"/>
                <a:gd name="T28" fmla="*/ 0 h 1670140"/>
                <a:gd name="T29" fmla="*/ 823166 w 823166"/>
                <a:gd name="T30" fmla="*/ 1670140 h 1670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3166" h="1670140">
                  <a:moveTo>
                    <a:pt x="422865" y="0"/>
                  </a:moveTo>
                  <a:lnTo>
                    <a:pt x="439028" y="12087"/>
                  </a:lnTo>
                  <a:cubicBezTo>
                    <a:pt x="673631" y="205698"/>
                    <a:pt x="823166" y="498703"/>
                    <a:pt x="823166" y="826634"/>
                  </a:cubicBezTo>
                  <a:cubicBezTo>
                    <a:pt x="823166" y="1154565"/>
                    <a:pt x="673631" y="1447570"/>
                    <a:pt x="439028" y="1641181"/>
                  </a:cubicBezTo>
                  <a:lnTo>
                    <a:pt x="400302" y="1670140"/>
                  </a:lnTo>
                  <a:lnTo>
                    <a:pt x="384138" y="1658053"/>
                  </a:lnTo>
                  <a:cubicBezTo>
                    <a:pt x="149536" y="1464442"/>
                    <a:pt x="0" y="1171437"/>
                    <a:pt x="0" y="843506"/>
                  </a:cubicBezTo>
                  <a:cubicBezTo>
                    <a:pt x="0" y="515575"/>
                    <a:pt x="149536" y="222570"/>
                    <a:pt x="384138" y="28959"/>
                  </a:cubicBezTo>
                  <a:lnTo>
                    <a:pt x="422865" y="0"/>
                  </a:lnTo>
                  <a:close/>
                </a:path>
              </a:pathLst>
            </a:custGeom>
            <a:solidFill>
              <a:srgbClr val="D8D8D8"/>
            </a:solidFill>
            <a:ln w="0" cap="flat" cmpd="sng">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6159" name="任意多边形 6"/>
            <p:cNvSpPr>
              <a:spLocks noChangeArrowheads="1"/>
            </p:cNvSpPr>
            <p:nvPr/>
          </p:nvSpPr>
          <p:spPr bwMode="auto">
            <a:xfrm>
              <a:off x="3603" y="0"/>
              <a:ext cx="2695" cy="3325"/>
            </a:xfrm>
            <a:custGeom>
              <a:avLst/>
              <a:gdLst>
                <a:gd name="T0" fmla="*/ 3 w 1710887"/>
                <a:gd name="T1" fmla="*/ 0 h 2111188"/>
                <a:gd name="T2" fmla="*/ 4 w 1710887"/>
                <a:gd name="T3" fmla="*/ 0 h 2111188"/>
                <a:gd name="T4" fmla="*/ 4 w 1710887"/>
                <a:gd name="T5" fmla="*/ 1 h 2111188"/>
                <a:gd name="T6" fmla="*/ 4 w 1710887"/>
                <a:gd name="T7" fmla="*/ 1 h 2111188"/>
                <a:gd name="T8" fmla="*/ 3 w 1710887"/>
                <a:gd name="T9" fmla="*/ 3 h 2111188"/>
                <a:gd name="T10" fmla="*/ 4 w 1710887"/>
                <a:gd name="T11" fmla="*/ 5 h 2111188"/>
                <a:gd name="T12" fmla="*/ 4 w 1710887"/>
                <a:gd name="T13" fmla="*/ 5 h 2111188"/>
                <a:gd name="T14" fmla="*/ 4 w 1710887"/>
                <a:gd name="T15" fmla="*/ 5 h 2111188"/>
                <a:gd name="T16" fmla="*/ 3 w 1710887"/>
                <a:gd name="T17" fmla="*/ 5 h 2111188"/>
                <a:gd name="T18" fmla="*/ 0 w 1710887"/>
                <a:gd name="T19" fmla="*/ 3 h 2111188"/>
                <a:gd name="T20" fmla="*/ 3 w 1710887"/>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7"/>
                <a:gd name="T34" fmla="*/ 0 h 2111188"/>
                <a:gd name="T35" fmla="*/ 1710887 w 1710887"/>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7" h="2111188">
                  <a:moveTo>
                    <a:pt x="1055594" y="0"/>
                  </a:moveTo>
                  <a:cubicBezTo>
                    <a:pt x="1274215" y="0"/>
                    <a:pt x="1477313" y="66460"/>
                    <a:pt x="1645786" y="180279"/>
                  </a:cubicBezTo>
                  <a:lnTo>
                    <a:pt x="1710887" y="228960"/>
                  </a:lnTo>
                  <a:lnTo>
                    <a:pt x="1672160" y="257919"/>
                  </a:lnTo>
                  <a:cubicBezTo>
                    <a:pt x="1437558" y="451530"/>
                    <a:pt x="1288022" y="744535"/>
                    <a:pt x="1288022" y="1072466"/>
                  </a:cubicBezTo>
                  <a:cubicBezTo>
                    <a:pt x="1288022" y="1400397"/>
                    <a:pt x="1437558" y="1693402"/>
                    <a:pt x="1672160" y="1887013"/>
                  </a:cubicBezTo>
                  <a:lnTo>
                    <a:pt x="1688324" y="1899100"/>
                  </a:lnTo>
                  <a:lnTo>
                    <a:pt x="1645786" y="1930909"/>
                  </a:lnTo>
                  <a:cubicBezTo>
                    <a:pt x="1477313" y="2044728"/>
                    <a:pt x="1274215" y="2111188"/>
                    <a:pt x="1055594" y="2111188"/>
                  </a:cubicBezTo>
                  <a:cubicBezTo>
                    <a:pt x="472606" y="2111188"/>
                    <a:pt x="0" y="1638582"/>
                    <a:pt x="0" y="1055594"/>
                  </a:cubicBezTo>
                  <a:cubicBezTo>
                    <a:pt x="0" y="472606"/>
                    <a:pt x="472606" y="0"/>
                    <a:pt x="1055594" y="0"/>
                  </a:cubicBezTo>
                  <a:close/>
                </a:path>
              </a:pathLst>
            </a:custGeom>
            <a:solidFill>
              <a:schemeClr val="accent1"/>
            </a:solidFill>
            <a:ln w="12700" cap="flat" cmpd="sng">
              <a:solidFill>
                <a:srgbClr val="008BA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16000" rIns="288000" anchor="ctr"/>
            <a:lstStyle/>
            <a:p>
              <a:endParaRPr lang="zh-CN" altLang="en-US"/>
            </a:p>
          </p:txBody>
        </p:sp>
        <p:sp>
          <p:nvSpPr>
            <p:cNvPr id="6160" name="任意多边形 7"/>
            <p:cNvSpPr>
              <a:spLocks noChangeArrowheads="1"/>
            </p:cNvSpPr>
            <p:nvPr/>
          </p:nvSpPr>
          <p:spPr bwMode="auto">
            <a:xfrm>
              <a:off x="6260" y="0"/>
              <a:ext cx="2695" cy="3325"/>
            </a:xfrm>
            <a:custGeom>
              <a:avLst/>
              <a:gdLst>
                <a:gd name="T0" fmla="*/ 2 w 1710886"/>
                <a:gd name="T1" fmla="*/ 0 h 2111188"/>
                <a:gd name="T2" fmla="*/ 4 w 1710886"/>
                <a:gd name="T3" fmla="*/ 3 h 2111188"/>
                <a:gd name="T4" fmla="*/ 2 w 1710886"/>
                <a:gd name="T5" fmla="*/ 5 h 2111188"/>
                <a:gd name="T6" fmla="*/ 0 w 1710886"/>
                <a:gd name="T7" fmla="*/ 5 h 2111188"/>
                <a:gd name="T8" fmla="*/ 0 w 1710886"/>
                <a:gd name="T9" fmla="*/ 5 h 2111188"/>
                <a:gd name="T10" fmla="*/ 0 w 1710886"/>
                <a:gd name="T11" fmla="*/ 5 h 2111188"/>
                <a:gd name="T12" fmla="*/ 1 w 1710886"/>
                <a:gd name="T13" fmla="*/ 3 h 2111188"/>
                <a:gd name="T14" fmla="*/ 0 w 1710886"/>
                <a:gd name="T15" fmla="*/ 1 h 2111188"/>
                <a:gd name="T16" fmla="*/ 0 w 1710886"/>
                <a:gd name="T17" fmla="*/ 1 h 2111188"/>
                <a:gd name="T18" fmla="*/ 0 w 1710886"/>
                <a:gd name="T19" fmla="*/ 0 h 2111188"/>
                <a:gd name="T20" fmla="*/ 2 w 1710886"/>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6"/>
                <a:gd name="T34" fmla="*/ 0 h 2111188"/>
                <a:gd name="T35" fmla="*/ 1710886 w 1710886"/>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6" h="2111188">
                  <a:moveTo>
                    <a:pt x="655292" y="0"/>
                  </a:moveTo>
                  <a:cubicBezTo>
                    <a:pt x="1238280" y="0"/>
                    <a:pt x="1710886" y="472606"/>
                    <a:pt x="1710886" y="1055594"/>
                  </a:cubicBezTo>
                  <a:cubicBezTo>
                    <a:pt x="1710886" y="1638582"/>
                    <a:pt x="1238280" y="2111188"/>
                    <a:pt x="655292" y="2111188"/>
                  </a:cubicBezTo>
                  <a:cubicBezTo>
                    <a:pt x="436672" y="2111188"/>
                    <a:pt x="233574" y="2044728"/>
                    <a:pt x="65100" y="1930909"/>
                  </a:cubicBezTo>
                  <a:lnTo>
                    <a:pt x="0" y="1882228"/>
                  </a:lnTo>
                  <a:lnTo>
                    <a:pt x="38726" y="1853269"/>
                  </a:lnTo>
                  <a:cubicBezTo>
                    <a:pt x="273329" y="1659658"/>
                    <a:pt x="422864" y="1366653"/>
                    <a:pt x="422864" y="1038722"/>
                  </a:cubicBezTo>
                  <a:cubicBezTo>
                    <a:pt x="422864" y="710791"/>
                    <a:pt x="273329" y="417786"/>
                    <a:pt x="38726" y="224175"/>
                  </a:cubicBezTo>
                  <a:lnTo>
                    <a:pt x="22563" y="212088"/>
                  </a:lnTo>
                  <a:lnTo>
                    <a:pt x="65100" y="180279"/>
                  </a:lnTo>
                  <a:cubicBezTo>
                    <a:pt x="233574" y="66460"/>
                    <a:pt x="436672" y="0"/>
                    <a:pt x="655292" y="0"/>
                  </a:cubicBezTo>
                  <a:close/>
                </a:path>
              </a:pathLst>
            </a:custGeom>
            <a:solidFill>
              <a:srgbClr val="008BA3"/>
            </a:solidFill>
            <a:ln w="12700" cap="flat" cmpd="sng">
              <a:solidFill>
                <a:srgbClr val="008BA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04000" rIns="180000" anchor="ctr"/>
            <a:lstStyle/>
            <a:p>
              <a:endParaRPr lang="zh-CN" altLang="en-US"/>
            </a:p>
          </p:txBody>
        </p:sp>
        <p:sp>
          <p:nvSpPr>
            <p:cNvPr id="6161" name="文本框 12"/>
            <p:cNvSpPr>
              <a:spLocks noChangeArrowheads="1"/>
            </p:cNvSpPr>
            <p:nvPr/>
          </p:nvSpPr>
          <p:spPr bwMode="auto">
            <a:xfrm>
              <a:off x="4105" y="680"/>
              <a:ext cx="1425" cy="1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lnSpc>
                  <a:spcPct val="150000"/>
                </a:lnSpc>
              </a:pPr>
              <a:r>
                <a:rPr lang="zh-CN" altLang="en-US" sz="2400">
                  <a:solidFill>
                    <a:srgbClr val="262626"/>
                  </a:solidFill>
                  <a:latin typeface="微软雅黑" pitchFamily="34" charset="-122"/>
                  <a:ea typeface="微软雅黑" pitchFamily="34" charset="-122"/>
                  <a:sym typeface="微软雅黑" pitchFamily="34" charset="-122"/>
                </a:rPr>
                <a:t>学术意义</a:t>
              </a:r>
            </a:p>
          </p:txBody>
        </p:sp>
        <p:sp>
          <p:nvSpPr>
            <p:cNvPr id="6162" name="文本框 13"/>
            <p:cNvSpPr>
              <a:spLocks noChangeArrowheads="1"/>
            </p:cNvSpPr>
            <p:nvPr/>
          </p:nvSpPr>
          <p:spPr bwMode="auto">
            <a:xfrm>
              <a:off x="7031" y="680"/>
              <a:ext cx="1587" cy="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lnSpc>
                  <a:spcPct val="150000"/>
                </a:lnSpc>
              </a:pPr>
              <a:r>
                <a:rPr lang="zh-CN" altLang="en-US" sz="2400">
                  <a:solidFill>
                    <a:schemeClr val="bg1"/>
                  </a:solidFill>
                  <a:latin typeface="微软雅黑" pitchFamily="34" charset="-122"/>
                  <a:ea typeface="微软雅黑" pitchFamily="34" charset="-122"/>
                </a:rPr>
                <a:t>经济意义</a:t>
              </a:r>
              <a:endParaRPr lang="zh-CN" altLang="en-US"/>
            </a:p>
          </p:txBody>
        </p:sp>
        <p:sp>
          <p:nvSpPr>
            <p:cNvPr id="6163" name="文本框 15"/>
            <p:cNvSpPr>
              <a:spLocks noChangeArrowheads="1"/>
            </p:cNvSpPr>
            <p:nvPr/>
          </p:nvSpPr>
          <p:spPr bwMode="auto">
            <a:xfrm>
              <a:off x="25" y="690"/>
              <a:ext cx="2485"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a:solidFill>
                    <a:srgbClr val="000000"/>
                  </a:solidFill>
                  <a:latin typeface="微软雅黑" pitchFamily="34" charset="-122"/>
                  <a:ea typeface="微软雅黑" pitchFamily="34" charset="-122"/>
                  <a:sym typeface="微软雅黑" pitchFamily="34" charset="-122"/>
                </a:rPr>
                <a:t>插入文本一</a:t>
              </a:r>
            </a:p>
          </p:txBody>
        </p:sp>
        <p:sp>
          <p:nvSpPr>
            <p:cNvPr id="6164" name="文本框 16"/>
            <p:cNvSpPr>
              <a:spLocks noChangeArrowheads="1"/>
            </p:cNvSpPr>
            <p:nvPr/>
          </p:nvSpPr>
          <p:spPr bwMode="auto">
            <a:xfrm>
              <a:off x="25" y="1387"/>
              <a:ext cx="3670" cy="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zh-CN" altLang="en-US" sz="1200">
                  <a:solidFill>
                    <a:srgbClr val="7F7F7F"/>
                  </a:solidFill>
                  <a:latin typeface="微软雅黑" pitchFamily="34" charset="-122"/>
                  <a:ea typeface="微软雅黑" pitchFamily="34" charset="-122"/>
                  <a:sym typeface="微软雅黑" pitchFamily="34" charset="-122"/>
                </a:rPr>
                <a:t>无限写入的学术意义无限写入的学术意义无限写入的学术意义无限写入的学术意义无限写入的。</a:t>
              </a:r>
            </a:p>
          </p:txBody>
        </p:sp>
        <p:sp>
          <p:nvSpPr>
            <p:cNvPr id="6165" name="文本框 17"/>
            <p:cNvSpPr>
              <a:spLocks noChangeArrowheads="1"/>
            </p:cNvSpPr>
            <p:nvPr/>
          </p:nvSpPr>
          <p:spPr bwMode="auto">
            <a:xfrm>
              <a:off x="10058" y="760"/>
              <a:ext cx="2485"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a:solidFill>
                    <a:srgbClr val="000000"/>
                  </a:solidFill>
                  <a:latin typeface="微软雅黑" pitchFamily="34" charset="-122"/>
                  <a:ea typeface="微软雅黑" pitchFamily="34" charset="-122"/>
                  <a:sym typeface="微软雅黑" pitchFamily="34" charset="-122"/>
                </a:rPr>
                <a:t>插入文本二</a:t>
              </a:r>
            </a:p>
          </p:txBody>
        </p:sp>
        <p:sp>
          <p:nvSpPr>
            <p:cNvPr id="6166" name="文本框 18"/>
            <p:cNvSpPr>
              <a:spLocks noChangeArrowheads="1"/>
            </p:cNvSpPr>
            <p:nvPr/>
          </p:nvSpPr>
          <p:spPr bwMode="auto">
            <a:xfrm>
              <a:off x="8933" y="1312"/>
              <a:ext cx="3670" cy="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zh-CN" altLang="en-US" sz="1200">
                  <a:solidFill>
                    <a:srgbClr val="7F7F7F"/>
                  </a:solidFill>
                  <a:latin typeface="微软雅黑" pitchFamily="34" charset="-122"/>
                  <a:ea typeface="微软雅黑" pitchFamily="34" charset="-122"/>
                  <a:sym typeface="微软雅黑" pitchFamily="34" charset="-122"/>
                </a:rPr>
                <a:t>无限写入的经济意义意义无限写入的经济意义意义无限写入的经济意义意义</a:t>
              </a:r>
            </a:p>
          </p:txBody>
        </p:sp>
      </p:grpSp>
      <p:cxnSp>
        <p:nvCxnSpPr>
          <p:cNvPr id="6151" name="AutoShape 20"/>
          <p:cNvCxnSpPr>
            <a:cxnSpLocks noChangeShapeType="1"/>
          </p:cNvCxnSpPr>
          <p:nvPr/>
        </p:nvCxnSpPr>
        <p:spPr bwMode="auto">
          <a:xfrm>
            <a:off x="0" y="5038725"/>
            <a:ext cx="12192000" cy="0"/>
          </a:xfrm>
          <a:prstGeom prst="straightConnector1">
            <a:avLst/>
          </a:prstGeom>
          <a:noFill/>
          <a:ln w="254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52" name="Rectangle 21"/>
          <p:cNvSpPr>
            <a:spLocks noChangeArrowheads="1"/>
          </p:cNvSpPr>
          <p:nvPr/>
        </p:nvSpPr>
        <p:spPr bwMode="auto">
          <a:xfrm>
            <a:off x="0" y="5153025"/>
            <a:ext cx="12192000" cy="17049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6153" name="Text Box 22"/>
          <p:cNvSpPr txBox="1">
            <a:spLocks noChangeArrowheads="1"/>
          </p:cNvSpPr>
          <p:nvPr/>
        </p:nvSpPr>
        <p:spPr bwMode="auto">
          <a:xfrm>
            <a:off x="457200" y="5267325"/>
            <a:ext cx="48482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bg1"/>
                </a:solidFill>
                <a:latin typeface="微软雅黑" pitchFamily="34" charset="-122"/>
                <a:ea typeface="微软雅黑" pitchFamily="34" charset="-122"/>
                <a:sym typeface="微软雅黑" pitchFamily="34" charset="-122"/>
              </a:rPr>
              <a:t>学术意义\学术意义\学术意义\学术意义\学术意义\学术意义\学术意义\学术意义\学术意义\学术意义\学术意义\学术意义\学术意义\学术意义\学术意义\学术意义\学术意义\学术意义\</a:t>
            </a:r>
          </a:p>
        </p:txBody>
      </p:sp>
      <p:sp>
        <p:nvSpPr>
          <p:cNvPr id="6154" name="Text Box 23"/>
          <p:cNvSpPr txBox="1">
            <a:spLocks noChangeArrowheads="1"/>
          </p:cNvSpPr>
          <p:nvPr/>
        </p:nvSpPr>
        <p:spPr bwMode="auto">
          <a:xfrm>
            <a:off x="7000875" y="5267325"/>
            <a:ext cx="4848225"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bg1"/>
                </a:solidFill>
                <a:latin typeface="微软雅黑" pitchFamily="34" charset="-122"/>
                <a:ea typeface="微软雅黑" pitchFamily="34" charset="-122"/>
                <a:sym typeface="微软雅黑" pitchFamily="34" charset="-122"/>
              </a:rPr>
              <a:t>经济意义/经济意义/经济意义/经济意义/经济意义/经济意义/经济意义/经济意义/经济意义/经济意义/经济意义/经济意义/经济意义/经济意义/经济意义/经济意义/经济意义/经济意义/经济意义/</a:t>
            </a:r>
          </a:p>
        </p:txBody>
      </p:sp>
      <p:pic>
        <p:nvPicPr>
          <p:cNvPr id="6155" name="Picture 24" descr="m_a09555214b54000000179c4cf2c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3663" y="5307013"/>
            <a:ext cx="1776412" cy="1266825"/>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7172" name="组合 8"/>
          <p:cNvGrpSpPr>
            <a:grpSpLocks/>
          </p:cNvGrpSpPr>
          <p:nvPr/>
        </p:nvGrpSpPr>
        <p:grpSpPr bwMode="auto">
          <a:xfrm>
            <a:off x="1250950" y="209550"/>
            <a:ext cx="9690100" cy="1028700"/>
            <a:chOff x="0" y="0"/>
            <a:chExt cx="9690039" cy="1028700"/>
          </a:xfrm>
        </p:grpSpPr>
        <p:sp>
          <p:nvSpPr>
            <p:cNvPr id="719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9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7173" name="Freeform 5"/>
          <p:cNvSpPr>
            <a:spLocks noChangeArrowheads="1"/>
          </p:cNvSpPr>
          <p:nvPr/>
        </p:nvSpPr>
        <p:spPr bwMode="auto">
          <a:xfrm>
            <a:off x="6632575" y="3516313"/>
            <a:ext cx="1600200" cy="2246312"/>
          </a:xfrm>
          <a:custGeom>
            <a:avLst/>
            <a:gdLst>
              <a:gd name="T0" fmla="*/ 2078436032 w 615"/>
              <a:gd name="T1" fmla="*/ 0 h 863"/>
              <a:gd name="T2" fmla="*/ 2147483647 w 615"/>
              <a:gd name="T3" fmla="*/ 2147483647 h 863"/>
              <a:gd name="T4" fmla="*/ 2147483647 w 615"/>
              <a:gd name="T5" fmla="*/ 2147483647 h 863"/>
              <a:gd name="T6" fmla="*/ 2078436032 w 615"/>
              <a:gd name="T7" fmla="*/ 2147483647 h 863"/>
              <a:gd name="T8" fmla="*/ 0 w 615"/>
              <a:gd name="T9" fmla="*/ 2147483647 h 863"/>
              <a:gd name="T10" fmla="*/ 1042601854 w 615"/>
              <a:gd name="T11" fmla="*/ 2147483647 h 863"/>
              <a:gd name="T12" fmla="*/ 2078436032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4" name="Freeform 6"/>
          <p:cNvSpPr>
            <a:spLocks noChangeArrowheads="1"/>
          </p:cNvSpPr>
          <p:nvPr/>
        </p:nvSpPr>
        <p:spPr bwMode="auto">
          <a:xfrm>
            <a:off x="5276850" y="4700588"/>
            <a:ext cx="1600200" cy="1062037"/>
          </a:xfrm>
          <a:custGeom>
            <a:avLst/>
            <a:gdLst>
              <a:gd name="T0" fmla="*/ 2085206309 w 615"/>
              <a:gd name="T1" fmla="*/ 0 h 408"/>
              <a:gd name="T2" fmla="*/ 2147483647 w 615"/>
              <a:gd name="T3" fmla="*/ 1361929698 h 408"/>
              <a:gd name="T4" fmla="*/ 2147483647 w 615"/>
              <a:gd name="T5" fmla="*/ 2147483647 h 408"/>
              <a:gd name="T6" fmla="*/ 2085206309 w 615"/>
              <a:gd name="T7" fmla="*/ 2147483647 h 408"/>
              <a:gd name="T8" fmla="*/ 0 w 615"/>
              <a:gd name="T9" fmla="*/ 2147483647 h 408"/>
              <a:gd name="T10" fmla="*/ 1042601854 w 615"/>
              <a:gd name="T11" fmla="*/ 1361929698 h 408"/>
              <a:gd name="T12" fmla="*/ 2085206309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5" name="Freeform 7"/>
          <p:cNvSpPr>
            <a:spLocks noChangeArrowheads="1"/>
          </p:cNvSpPr>
          <p:nvPr/>
        </p:nvSpPr>
        <p:spPr bwMode="auto">
          <a:xfrm>
            <a:off x="3975100" y="5483225"/>
            <a:ext cx="1597025" cy="279400"/>
          </a:xfrm>
          <a:custGeom>
            <a:avLst/>
            <a:gdLst>
              <a:gd name="T0" fmla="*/ 2076946619 w 614"/>
              <a:gd name="T1" fmla="*/ 0 h 107"/>
              <a:gd name="T2" fmla="*/ 2147483647 w 614"/>
              <a:gd name="T3" fmla="*/ 361376482 h 107"/>
              <a:gd name="T4" fmla="*/ 2147483647 w 614"/>
              <a:gd name="T5" fmla="*/ 729573458 h 107"/>
              <a:gd name="T6" fmla="*/ 2076946619 w 614"/>
              <a:gd name="T7" fmla="*/ 729573458 h 107"/>
              <a:gd name="T8" fmla="*/ 0 w 614"/>
              <a:gd name="T9" fmla="*/ 729573458 h 107"/>
              <a:gd name="T10" fmla="*/ 1035090686 w 614"/>
              <a:gd name="T11" fmla="*/ 361376482 h 107"/>
              <a:gd name="T12" fmla="*/ 2076946619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6" name="Freeform 8"/>
          <p:cNvSpPr>
            <a:spLocks noChangeArrowheads="1"/>
          </p:cNvSpPr>
          <p:nvPr/>
        </p:nvSpPr>
        <p:spPr bwMode="auto">
          <a:xfrm>
            <a:off x="7988300" y="2209800"/>
            <a:ext cx="1597025" cy="3552825"/>
          </a:xfrm>
          <a:custGeom>
            <a:avLst/>
            <a:gdLst>
              <a:gd name="T0" fmla="*/ 2076946619 w 614"/>
              <a:gd name="T1" fmla="*/ 0 h 1365"/>
              <a:gd name="T2" fmla="*/ 2147483647 w 614"/>
              <a:gd name="T3" fmla="*/ 2147483647 h 1365"/>
              <a:gd name="T4" fmla="*/ 2147483647 w 614"/>
              <a:gd name="T5" fmla="*/ 2147483647 h 1365"/>
              <a:gd name="T6" fmla="*/ 2076946619 w 614"/>
              <a:gd name="T7" fmla="*/ 2147483647 h 1365"/>
              <a:gd name="T8" fmla="*/ 0 w 614"/>
              <a:gd name="T9" fmla="*/ 2147483647 h 1365"/>
              <a:gd name="T10" fmla="*/ 1041855933 w 614"/>
              <a:gd name="T11" fmla="*/ 2147483647 h 1365"/>
              <a:gd name="T12" fmla="*/ 2076946619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7" name="Freeform 9"/>
          <p:cNvSpPr>
            <a:spLocks noChangeArrowheads="1"/>
          </p:cNvSpPr>
          <p:nvPr/>
        </p:nvSpPr>
        <p:spPr bwMode="auto">
          <a:xfrm>
            <a:off x="9344025" y="4106863"/>
            <a:ext cx="1597025" cy="1655762"/>
          </a:xfrm>
          <a:custGeom>
            <a:avLst/>
            <a:gdLst>
              <a:gd name="T0" fmla="*/ 2076946619 w 614"/>
              <a:gd name="T1" fmla="*/ 0 h 636"/>
              <a:gd name="T2" fmla="*/ 2147483647 w 614"/>
              <a:gd name="T3" fmla="*/ 2147483647 h 636"/>
              <a:gd name="T4" fmla="*/ 2147483647 w 614"/>
              <a:gd name="T5" fmla="*/ 2147483647 h 636"/>
              <a:gd name="T6" fmla="*/ 2076946619 w 614"/>
              <a:gd name="T7" fmla="*/ 2147483647 h 636"/>
              <a:gd name="T8" fmla="*/ 0 w 614"/>
              <a:gd name="T9" fmla="*/ 2147483647 h 636"/>
              <a:gd name="T10" fmla="*/ 1041855933 w 614"/>
              <a:gd name="T11" fmla="*/ 2147483647 h 636"/>
              <a:gd name="T12" fmla="*/ 2076946619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8" name="TextBox 282"/>
          <p:cNvSpPr>
            <a:spLocks noChangeArrowheads="1"/>
          </p:cNvSpPr>
          <p:nvPr/>
        </p:nvSpPr>
        <p:spPr bwMode="auto">
          <a:xfrm>
            <a:off x="4402138" y="4860925"/>
            <a:ext cx="6048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284848"/>
                </a:solidFill>
                <a:latin typeface="方正中等线简体" pitchFamily="1" charset="-122"/>
                <a:ea typeface="方正中等线简体" pitchFamily="1" charset="-122"/>
                <a:sym typeface="Arial" pitchFamily="34" charset="0"/>
              </a:rPr>
              <a:t>18</a:t>
            </a:r>
            <a:endParaRPr lang="zh-CN" altLang="en-US" sz="2400">
              <a:solidFill>
                <a:srgbClr val="284848"/>
              </a:solidFill>
              <a:latin typeface="方正中等线简体" pitchFamily="1" charset="-122"/>
              <a:ea typeface="方正中等线简体" pitchFamily="1" charset="-122"/>
              <a:sym typeface="Arial" pitchFamily="34" charset="0"/>
            </a:endParaRPr>
          </a:p>
        </p:txBody>
      </p:sp>
      <p:sp>
        <p:nvSpPr>
          <p:cNvPr id="7179" name="TextBox 283"/>
          <p:cNvSpPr>
            <a:spLocks noChangeArrowheads="1"/>
          </p:cNvSpPr>
          <p:nvPr/>
        </p:nvSpPr>
        <p:spPr bwMode="auto">
          <a:xfrm>
            <a:off x="4359275"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p>
        </p:txBody>
      </p:sp>
      <p:sp>
        <p:nvSpPr>
          <p:cNvPr id="7180" name="TextBox 285"/>
          <p:cNvSpPr>
            <a:spLocks noChangeArrowheads="1"/>
          </p:cNvSpPr>
          <p:nvPr/>
        </p:nvSpPr>
        <p:spPr bwMode="auto">
          <a:xfrm>
            <a:off x="5619750"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p>
        </p:txBody>
      </p:sp>
      <p:sp>
        <p:nvSpPr>
          <p:cNvPr id="7181" name="TextBox 286"/>
          <p:cNvSpPr>
            <a:spLocks noChangeArrowheads="1"/>
          </p:cNvSpPr>
          <p:nvPr/>
        </p:nvSpPr>
        <p:spPr bwMode="auto">
          <a:xfrm>
            <a:off x="6831013"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a:solidFill>
                  <a:srgbClr val="3D7283"/>
                </a:solidFill>
                <a:latin typeface="微软雅黑" pitchFamily="34" charset="-122"/>
                <a:ea typeface="微软雅黑" pitchFamily="34" charset="-122"/>
                <a:sym typeface="Arial" pitchFamily="34" charset="0"/>
              </a:rPr>
              <a:t>标题</a:t>
            </a:r>
          </a:p>
        </p:txBody>
      </p:sp>
      <p:sp>
        <p:nvSpPr>
          <p:cNvPr id="7182" name="TextBox 287"/>
          <p:cNvSpPr>
            <a:spLocks noChangeArrowheads="1"/>
          </p:cNvSpPr>
          <p:nvPr/>
        </p:nvSpPr>
        <p:spPr bwMode="auto">
          <a:xfrm>
            <a:off x="8332788"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p>
        </p:txBody>
      </p:sp>
      <p:sp>
        <p:nvSpPr>
          <p:cNvPr id="7183" name="TextBox 288"/>
          <p:cNvSpPr>
            <a:spLocks noChangeArrowheads="1"/>
          </p:cNvSpPr>
          <p:nvPr/>
        </p:nvSpPr>
        <p:spPr bwMode="auto">
          <a:xfrm>
            <a:off x="9736138"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p>
        </p:txBody>
      </p:sp>
      <p:sp>
        <p:nvSpPr>
          <p:cNvPr id="7184" name="TextBox 289"/>
          <p:cNvSpPr>
            <a:spLocks noChangeArrowheads="1"/>
          </p:cNvSpPr>
          <p:nvPr/>
        </p:nvSpPr>
        <p:spPr bwMode="auto">
          <a:xfrm>
            <a:off x="5686425" y="4149725"/>
            <a:ext cx="569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3F3F3F"/>
                </a:solidFill>
                <a:latin typeface="方正中等线简体" pitchFamily="1" charset="-122"/>
                <a:ea typeface="方正中等线简体" pitchFamily="1" charset="-122"/>
                <a:sym typeface="Arial" pitchFamily="34" charset="0"/>
              </a:rPr>
              <a:t>38</a:t>
            </a:r>
            <a:endParaRPr lang="zh-CN" altLang="en-US" sz="2400">
              <a:solidFill>
                <a:srgbClr val="3F3F3F"/>
              </a:solidFill>
              <a:latin typeface="方正中等线简体" pitchFamily="1" charset="-122"/>
              <a:ea typeface="方正中等线简体" pitchFamily="1" charset="-122"/>
              <a:sym typeface="Arial" pitchFamily="34" charset="0"/>
            </a:endParaRPr>
          </a:p>
        </p:txBody>
      </p:sp>
      <p:sp>
        <p:nvSpPr>
          <p:cNvPr id="7185" name="TextBox 290"/>
          <p:cNvSpPr>
            <a:spLocks noChangeArrowheads="1"/>
          </p:cNvSpPr>
          <p:nvPr/>
        </p:nvSpPr>
        <p:spPr bwMode="auto">
          <a:xfrm>
            <a:off x="7019925" y="2851150"/>
            <a:ext cx="603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284848"/>
                </a:solidFill>
                <a:latin typeface="方正中等线简体" pitchFamily="1" charset="-122"/>
                <a:ea typeface="方正中等线简体" pitchFamily="1" charset="-122"/>
                <a:sym typeface="Arial" pitchFamily="34" charset="0"/>
              </a:rPr>
              <a:t>97</a:t>
            </a:r>
            <a:endParaRPr lang="zh-CN" altLang="en-US" sz="2400">
              <a:solidFill>
                <a:srgbClr val="284848"/>
              </a:solidFill>
              <a:latin typeface="方正中等线简体" pitchFamily="1" charset="-122"/>
              <a:ea typeface="方正中等线简体" pitchFamily="1" charset="-122"/>
              <a:sym typeface="Arial" pitchFamily="34" charset="0"/>
            </a:endParaRPr>
          </a:p>
        </p:txBody>
      </p:sp>
      <p:sp>
        <p:nvSpPr>
          <p:cNvPr id="7186" name="TextBox 291"/>
          <p:cNvSpPr>
            <a:spLocks noChangeArrowheads="1"/>
          </p:cNvSpPr>
          <p:nvPr/>
        </p:nvSpPr>
        <p:spPr bwMode="auto">
          <a:xfrm>
            <a:off x="8399463" y="1671638"/>
            <a:ext cx="8143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284848"/>
                </a:solidFill>
                <a:latin typeface="方正中等线简体" pitchFamily="1" charset="-122"/>
                <a:ea typeface="方正中等线简体" pitchFamily="1" charset="-122"/>
                <a:sym typeface="Arial" pitchFamily="34" charset="0"/>
              </a:rPr>
              <a:t>125</a:t>
            </a:r>
            <a:endParaRPr lang="zh-CN" altLang="en-US" sz="2400">
              <a:solidFill>
                <a:srgbClr val="284848"/>
              </a:solidFill>
              <a:latin typeface="方正中等线简体" pitchFamily="1" charset="-122"/>
              <a:ea typeface="方正中等线简体" pitchFamily="1" charset="-122"/>
              <a:sym typeface="Arial" pitchFamily="34" charset="0"/>
            </a:endParaRPr>
          </a:p>
        </p:txBody>
      </p:sp>
      <p:sp>
        <p:nvSpPr>
          <p:cNvPr id="7187" name="TextBox 292"/>
          <p:cNvSpPr>
            <a:spLocks noChangeArrowheads="1"/>
          </p:cNvSpPr>
          <p:nvPr/>
        </p:nvSpPr>
        <p:spPr bwMode="auto">
          <a:xfrm>
            <a:off x="9779000" y="3527425"/>
            <a:ext cx="60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284848"/>
                </a:solidFill>
                <a:latin typeface="方正中等线简体" pitchFamily="1" charset="-122"/>
                <a:ea typeface="方正中等线简体" pitchFamily="1" charset="-122"/>
                <a:sym typeface="Arial" pitchFamily="34" charset="0"/>
              </a:rPr>
              <a:t>55</a:t>
            </a:r>
            <a:endParaRPr lang="zh-CN" altLang="en-US" sz="2400">
              <a:solidFill>
                <a:srgbClr val="284848"/>
              </a:solidFill>
              <a:latin typeface="方正中等线简体" pitchFamily="1" charset="-122"/>
              <a:ea typeface="方正中等线简体" pitchFamily="1" charset="-122"/>
              <a:sym typeface="Arial" pitchFamily="34" charset="0"/>
            </a:endParaRPr>
          </a:p>
        </p:txBody>
      </p:sp>
      <p:sp>
        <p:nvSpPr>
          <p:cNvPr id="7188" name="Content Placeholder 2"/>
          <p:cNvSpPr>
            <a:spLocks noChangeArrowheads="1"/>
          </p:cNvSpPr>
          <p:nvPr/>
        </p:nvSpPr>
        <p:spPr bwMode="auto">
          <a:xfrm>
            <a:off x="757238" y="197008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7189" name="Content Placeholder 2"/>
          <p:cNvSpPr>
            <a:spLocks noChangeArrowheads="1"/>
          </p:cNvSpPr>
          <p:nvPr/>
        </p:nvSpPr>
        <p:spPr bwMode="auto">
          <a:xfrm>
            <a:off x="757238" y="3008313"/>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7190" name="Copyright Notice"/>
          <p:cNvSpPr>
            <a:spLocks noChangeArrowheads="1"/>
          </p:cNvSpPr>
          <p:nvPr/>
        </p:nvSpPr>
        <p:spPr bwMode="auto">
          <a:xfrm>
            <a:off x="3278188" y="4699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F2F2F2"/>
                </a:solidFill>
                <a:latin typeface="方正美黑简体" pitchFamily="1" charset="-122"/>
                <a:ea typeface="微软雅黑" pitchFamily="34" charset="-122"/>
                <a:sym typeface="方正美黑简体" pitchFamily="1" charset="-122"/>
              </a:rPr>
              <a:t>研究的意义</a:t>
            </a:r>
            <a:r>
              <a:rPr lang="en-US" sz="2400" b="1">
                <a:solidFill>
                  <a:schemeClr val="bg1"/>
                </a:solidFill>
                <a:latin typeface="微软雅黑" pitchFamily="34" charset="-122"/>
                <a:ea typeface="微软雅黑" pitchFamily="34" charset="-122"/>
                <a:sym typeface="微软雅黑" pitchFamily="34" charset="-122"/>
              </a:rPr>
              <a:t> </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8196" name="组合 8"/>
          <p:cNvGrpSpPr>
            <a:grpSpLocks/>
          </p:cNvGrpSpPr>
          <p:nvPr/>
        </p:nvGrpSpPr>
        <p:grpSpPr bwMode="auto">
          <a:xfrm>
            <a:off x="1250950" y="209550"/>
            <a:ext cx="9690100" cy="1028700"/>
            <a:chOff x="0" y="0"/>
            <a:chExt cx="9690039" cy="1028700"/>
          </a:xfrm>
        </p:grpSpPr>
        <p:sp>
          <p:nvSpPr>
            <p:cNvPr id="821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21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8197" name="Content Placeholder 2"/>
          <p:cNvSpPr>
            <a:spLocks noChangeArrowheads="1"/>
          </p:cNvSpPr>
          <p:nvPr/>
        </p:nvSpPr>
        <p:spPr bwMode="auto">
          <a:xfrm>
            <a:off x="7354888" y="2047875"/>
            <a:ext cx="38766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8198" name="Content Placeholder 2"/>
          <p:cNvSpPr>
            <a:spLocks noChangeArrowheads="1"/>
          </p:cNvSpPr>
          <p:nvPr/>
        </p:nvSpPr>
        <p:spPr bwMode="auto">
          <a:xfrm>
            <a:off x="7354888" y="3286125"/>
            <a:ext cx="3856037"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8199" name="Content Placeholder 2"/>
          <p:cNvSpPr>
            <a:spLocks noChangeArrowheads="1"/>
          </p:cNvSpPr>
          <p:nvPr/>
        </p:nvSpPr>
        <p:spPr bwMode="auto">
          <a:xfrm>
            <a:off x="7354888" y="4525963"/>
            <a:ext cx="37893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8200"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a:r>
              <a:rPr lang="zh-CN" altLang="en-US" sz="3200" b="1">
                <a:solidFill>
                  <a:srgbClr val="F2F2F2"/>
                </a:solidFill>
                <a:latin typeface="方正美黑简体" pitchFamily="1" charset="-122"/>
                <a:ea typeface="微软雅黑" pitchFamily="34" charset="-122"/>
                <a:sym typeface="方正美黑简体" pitchFamily="1" charset="-122"/>
              </a:rPr>
              <a:t>研究的意义</a:t>
            </a:r>
            <a:r>
              <a:rPr lang="en-US" sz="2400" b="1">
                <a:solidFill>
                  <a:schemeClr val="bg1"/>
                </a:solidFill>
                <a:latin typeface="微软雅黑" pitchFamily="34" charset="-122"/>
                <a:ea typeface="微软雅黑" pitchFamily="34" charset="-122"/>
                <a:sym typeface="微软雅黑" pitchFamily="34" charset="-122"/>
              </a:rPr>
              <a:t> </a:t>
            </a:r>
            <a:r>
              <a:rPr lang="en-US" altLang="zh-CN" sz="2400" b="1">
                <a:solidFill>
                  <a:schemeClr val="bg1"/>
                </a:solidFill>
                <a:latin typeface="微软雅黑" pitchFamily="34" charset="-122"/>
                <a:ea typeface="微软雅黑" pitchFamily="34" charset="-122"/>
                <a:sym typeface="微软雅黑" pitchFamily="34" charset="-122"/>
              </a:rPr>
              <a:t>POWER TEMPLATE</a:t>
            </a:r>
          </a:p>
        </p:txBody>
      </p:sp>
      <p:grpSp>
        <p:nvGrpSpPr>
          <p:cNvPr id="8201" name="Group 11"/>
          <p:cNvGrpSpPr>
            <a:grpSpLocks/>
          </p:cNvGrpSpPr>
          <p:nvPr/>
        </p:nvGrpSpPr>
        <p:grpSpPr bwMode="auto">
          <a:xfrm>
            <a:off x="755650" y="1644650"/>
            <a:ext cx="6464300" cy="4321175"/>
            <a:chOff x="0" y="0"/>
            <a:chExt cx="10180" cy="6805"/>
          </a:xfrm>
        </p:grpSpPr>
        <p:sp>
          <p:nvSpPr>
            <p:cNvPr id="8202" name="文本框 3"/>
            <p:cNvSpPr>
              <a:spLocks noChangeArrowheads="1"/>
            </p:cNvSpPr>
            <p:nvPr/>
          </p:nvSpPr>
          <p:spPr bwMode="auto">
            <a:xfrm>
              <a:off x="3038" y="2934"/>
              <a:ext cx="5292" cy="1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4800">
                  <a:solidFill>
                    <a:srgbClr val="008BA3"/>
                  </a:solidFill>
                  <a:latin typeface="方正超粗黑简体" charset="-122"/>
                  <a:ea typeface="方正超粗黑简体" charset="-122"/>
                  <a:sym typeface="方正超粗黑简体" charset="-122"/>
                </a:rPr>
                <a:t>费马大定理</a:t>
              </a:r>
            </a:p>
          </p:txBody>
        </p:sp>
        <p:sp>
          <p:nvSpPr>
            <p:cNvPr id="8203" name="文本框 4"/>
            <p:cNvSpPr>
              <a:spLocks noChangeArrowheads="1"/>
            </p:cNvSpPr>
            <p:nvPr/>
          </p:nvSpPr>
          <p:spPr bwMode="auto">
            <a:xfrm>
              <a:off x="6168" y="2066"/>
              <a:ext cx="4012" cy="11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4000">
                  <a:solidFill>
                    <a:srgbClr val="008BA3"/>
                  </a:solidFill>
                  <a:latin typeface="方正超粗黑简体" charset="-122"/>
                  <a:ea typeface="方正超粗黑简体" charset="-122"/>
                  <a:sym typeface="方正超粗黑简体" charset="-122"/>
                </a:rPr>
                <a:t>黎曼假设</a:t>
              </a:r>
            </a:p>
          </p:txBody>
        </p:sp>
        <p:sp>
          <p:nvSpPr>
            <p:cNvPr id="8204" name="文本框 6"/>
            <p:cNvSpPr>
              <a:spLocks noChangeArrowheads="1"/>
            </p:cNvSpPr>
            <p:nvPr/>
          </p:nvSpPr>
          <p:spPr bwMode="auto">
            <a:xfrm>
              <a:off x="0" y="3391"/>
              <a:ext cx="3210"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800">
                  <a:solidFill>
                    <a:srgbClr val="3F3F3F"/>
                  </a:solidFill>
                  <a:latin typeface="方正超粗黑简体" charset="-122"/>
                  <a:ea typeface="方正超粗黑简体" charset="-122"/>
                  <a:sym typeface="方正超粗黑简体" charset="-122"/>
                </a:rPr>
                <a:t>庞加莱猜想 </a:t>
              </a:r>
              <a:endParaRPr lang="zh-CN" altLang="en-US"/>
            </a:p>
          </p:txBody>
        </p:sp>
        <p:sp>
          <p:nvSpPr>
            <p:cNvPr id="8205" name="文本框 8"/>
            <p:cNvSpPr>
              <a:spLocks noChangeArrowheads="1"/>
            </p:cNvSpPr>
            <p:nvPr/>
          </p:nvSpPr>
          <p:spPr bwMode="auto">
            <a:xfrm>
              <a:off x="250" y="2889"/>
              <a:ext cx="2938"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en-US" altLang="zh-CN" sz="2000">
                  <a:solidFill>
                    <a:srgbClr val="7F7F7F"/>
                  </a:solidFill>
                  <a:latin typeface="方正超粗黑简体" charset="-122"/>
                  <a:ea typeface="方正超粗黑简体" charset="-122"/>
                  <a:sym typeface="方正超粗黑简体" charset="-122"/>
                </a:rPr>
                <a:t>NP</a:t>
              </a:r>
              <a:r>
                <a:rPr lang="zh-CN" altLang="en-US" sz="2000">
                  <a:solidFill>
                    <a:srgbClr val="7F7F7F"/>
                  </a:solidFill>
                  <a:latin typeface="方正超粗黑简体" charset="-122"/>
                  <a:ea typeface="方正超粗黑简体" charset="-122"/>
                  <a:sym typeface="方正超粗黑简体" charset="-122"/>
                </a:rPr>
                <a:t>完全问题 </a:t>
              </a:r>
              <a:endParaRPr lang="zh-CN" altLang="en-US"/>
            </a:p>
          </p:txBody>
        </p:sp>
        <p:sp>
          <p:nvSpPr>
            <p:cNvPr id="8206" name="矩形 11"/>
            <p:cNvSpPr>
              <a:spLocks noChangeArrowheads="1"/>
            </p:cNvSpPr>
            <p:nvPr/>
          </p:nvSpPr>
          <p:spPr bwMode="auto">
            <a:xfrm>
              <a:off x="3338" y="4151"/>
              <a:ext cx="5100" cy="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0" hangingPunct="0"/>
              <a:r>
                <a:rPr lang="zh-CN" altLang="en-US">
                  <a:solidFill>
                    <a:srgbClr val="7F7F7F"/>
                  </a:solidFill>
                  <a:latin typeface="方正超粗黑简体" charset="-122"/>
                  <a:ea typeface="方正超粗黑简体" charset="-122"/>
                  <a:sym typeface="Arial" pitchFamily="34" charset="0"/>
                </a:rPr>
                <a:t>杨－米尔斯存在性和质量缺口</a:t>
              </a:r>
              <a:r>
                <a:rPr lang="zh-CN" altLang="en-US">
                  <a:solidFill>
                    <a:srgbClr val="7F7F7F"/>
                  </a:solidFill>
                  <a:latin typeface="方正超粗黑简体" charset="-122"/>
                  <a:ea typeface="方正超粗黑简体" charset="-122"/>
                  <a:sym typeface="方正超粗黑简体" charset="-122"/>
                </a:rPr>
                <a:t> </a:t>
              </a:r>
              <a:endParaRPr lang="zh-CN" altLang="en-US" sz="4000">
                <a:solidFill>
                  <a:srgbClr val="7F7F7F"/>
                </a:solidFill>
                <a:latin typeface="方正超粗黑简体" charset="-122"/>
                <a:ea typeface="方正超粗黑简体" charset="-122"/>
                <a:sym typeface="方正超粗黑简体" charset="-122"/>
              </a:endParaRPr>
            </a:p>
          </p:txBody>
        </p:sp>
        <p:sp>
          <p:nvSpPr>
            <p:cNvPr id="8207" name="矩形 13"/>
            <p:cNvSpPr>
              <a:spLocks noChangeArrowheads="1"/>
            </p:cNvSpPr>
            <p:nvPr/>
          </p:nvSpPr>
          <p:spPr bwMode="auto">
            <a:xfrm rot="-5400000">
              <a:off x="2121" y="1046"/>
              <a:ext cx="3018" cy="9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hangingPunct="0"/>
              <a:r>
                <a:rPr lang="zh-CN" altLang="en-US" sz="3200">
                  <a:solidFill>
                    <a:srgbClr val="7F7F7F"/>
                  </a:solidFill>
                  <a:latin typeface="方正超粗黑简体" charset="-122"/>
                  <a:ea typeface="方正超粗黑简体" charset="-122"/>
                  <a:sym typeface="Arial" pitchFamily="34" charset="0"/>
                </a:rPr>
                <a:t>四色猜想</a:t>
              </a:r>
              <a:r>
                <a:rPr lang="zh-CN" altLang="en-US" sz="3200">
                  <a:solidFill>
                    <a:srgbClr val="7F7F7F"/>
                  </a:solidFill>
                  <a:latin typeface="方正超粗黑简体" charset="-122"/>
                  <a:ea typeface="方正超粗黑简体" charset="-122"/>
                  <a:sym typeface="方正超粗黑简体" charset="-122"/>
                </a:rPr>
                <a:t> </a:t>
              </a:r>
              <a:endParaRPr lang="zh-CN" altLang="en-US" sz="6000">
                <a:solidFill>
                  <a:srgbClr val="7F7F7F"/>
                </a:solidFill>
                <a:latin typeface="方正超粗黑简体" charset="-122"/>
                <a:ea typeface="方正超粗黑简体" charset="-122"/>
                <a:sym typeface="方正超粗黑简体" charset="-122"/>
              </a:endParaRPr>
            </a:p>
          </p:txBody>
        </p:sp>
        <p:sp>
          <p:nvSpPr>
            <p:cNvPr id="8208" name="矩形 15"/>
            <p:cNvSpPr>
              <a:spLocks noChangeArrowheads="1"/>
            </p:cNvSpPr>
            <p:nvPr/>
          </p:nvSpPr>
          <p:spPr bwMode="auto">
            <a:xfrm>
              <a:off x="4040" y="2344"/>
              <a:ext cx="2163"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000">
                  <a:solidFill>
                    <a:srgbClr val="7F7F7F"/>
                  </a:solidFill>
                  <a:latin typeface="方正超粗黑简体" charset="-122"/>
                  <a:ea typeface="方正超粗黑简体" charset="-122"/>
                  <a:sym typeface="方正超粗黑简体" charset="-122"/>
                </a:rPr>
                <a:t>霍奇猜想 </a:t>
              </a:r>
              <a:endParaRPr lang="zh-CN" altLang="en-US"/>
            </a:p>
          </p:txBody>
        </p:sp>
        <p:sp>
          <p:nvSpPr>
            <p:cNvPr id="8209" name="矩形 16"/>
            <p:cNvSpPr>
              <a:spLocks noChangeArrowheads="1"/>
            </p:cNvSpPr>
            <p:nvPr/>
          </p:nvSpPr>
          <p:spPr bwMode="auto">
            <a:xfrm rot="-5400000">
              <a:off x="7098" y="4042"/>
              <a:ext cx="3065" cy="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hangingPunct="0"/>
              <a:r>
                <a:rPr lang="zh-CN" altLang="en-US" sz="3200">
                  <a:solidFill>
                    <a:srgbClr val="595959"/>
                  </a:solidFill>
                  <a:latin typeface="方正超粗黑简体" charset="-122"/>
                  <a:ea typeface="方正超粗黑简体" charset="-122"/>
                  <a:sym typeface="Arial" pitchFamily="34" charset="0"/>
                </a:rPr>
                <a:t>尺规作图</a:t>
              </a:r>
            </a:p>
          </p:txBody>
        </p:sp>
        <p:sp>
          <p:nvSpPr>
            <p:cNvPr id="8210" name="矩形 17"/>
            <p:cNvSpPr>
              <a:spLocks noChangeArrowheads="1"/>
            </p:cNvSpPr>
            <p:nvPr/>
          </p:nvSpPr>
          <p:spPr bwMode="auto">
            <a:xfrm rot="5400000">
              <a:off x="1438" y="5132"/>
              <a:ext cx="271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000">
                  <a:solidFill>
                    <a:srgbClr val="7F7F7F"/>
                  </a:solidFill>
                  <a:latin typeface="方正超粗黑简体" charset="-122"/>
                  <a:ea typeface="方正超粗黑简体" charset="-122"/>
                  <a:sym typeface="方正超粗黑简体" charset="-122"/>
                </a:rPr>
                <a:t>哥德巴赫猜想</a:t>
              </a:r>
              <a:endParaRPr lang="zh-CN" altLang="en-US"/>
            </a:p>
          </p:txBody>
        </p:sp>
        <p:sp>
          <p:nvSpPr>
            <p:cNvPr id="8211" name="矩形 18"/>
            <p:cNvSpPr>
              <a:spLocks noChangeArrowheads="1"/>
            </p:cNvSpPr>
            <p:nvPr/>
          </p:nvSpPr>
          <p:spPr bwMode="auto">
            <a:xfrm>
              <a:off x="718" y="2231"/>
              <a:ext cx="2470" cy="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400">
                  <a:solidFill>
                    <a:srgbClr val="008BA3"/>
                  </a:solidFill>
                  <a:latin typeface="方正超粗黑简体" charset="-122"/>
                  <a:ea typeface="方正超粗黑简体" charset="-122"/>
                  <a:sym typeface="方正超粗黑简体" charset="-122"/>
                </a:rPr>
                <a:t>角谷猜想</a:t>
              </a:r>
              <a:endParaRPr lang="zh-CN" altLang="en-US"/>
            </a:p>
          </p:txBody>
        </p:sp>
        <p:sp>
          <p:nvSpPr>
            <p:cNvPr id="8212" name="矩形 19"/>
            <p:cNvSpPr>
              <a:spLocks noChangeArrowheads="1"/>
            </p:cNvSpPr>
            <p:nvPr/>
          </p:nvSpPr>
          <p:spPr bwMode="auto">
            <a:xfrm rot="-5400000">
              <a:off x="3370" y="1227"/>
              <a:ext cx="2040" cy="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1600">
                  <a:solidFill>
                    <a:srgbClr val="3F3F3F"/>
                  </a:solidFill>
                  <a:latin typeface="方正超粗黑简体" charset="-122"/>
                  <a:ea typeface="方正超粗黑简体" charset="-122"/>
                  <a:sym typeface="方正超粗黑简体" charset="-122"/>
                </a:rPr>
                <a:t>西塔潘猜想</a:t>
              </a:r>
              <a:endParaRPr lang="zh-CN" altLang="en-US"/>
            </a:p>
          </p:txBody>
        </p:sp>
        <p:sp>
          <p:nvSpPr>
            <p:cNvPr id="8213" name="矩形 20"/>
            <p:cNvSpPr>
              <a:spLocks noChangeArrowheads="1"/>
            </p:cNvSpPr>
            <p:nvPr/>
          </p:nvSpPr>
          <p:spPr bwMode="auto">
            <a:xfrm>
              <a:off x="4758" y="1636"/>
              <a:ext cx="439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000">
                  <a:solidFill>
                    <a:srgbClr val="7F7F7F"/>
                  </a:solidFill>
                  <a:latin typeface="方正超粗黑简体" charset="-122"/>
                  <a:ea typeface="方正超粗黑简体" charset="-122"/>
                  <a:sym typeface="方正超粗黑简体" charset="-122"/>
                </a:rPr>
                <a:t>纳维叶－斯托克斯方程</a:t>
              </a:r>
              <a:endParaRPr lang="zh-CN" altLang="en-US"/>
            </a:p>
          </p:txBody>
        </p:sp>
        <p:sp>
          <p:nvSpPr>
            <p:cNvPr id="8214" name="矩形 21"/>
            <p:cNvSpPr>
              <a:spLocks noChangeArrowheads="1"/>
            </p:cNvSpPr>
            <p:nvPr/>
          </p:nvSpPr>
          <p:spPr bwMode="auto">
            <a:xfrm>
              <a:off x="3338" y="4699"/>
              <a:ext cx="2715" cy="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a:r>
                <a:rPr lang="zh-CN" altLang="en-US" sz="2400">
                  <a:solidFill>
                    <a:srgbClr val="008BA3"/>
                  </a:solidFill>
                  <a:latin typeface="方正超粗黑简体" charset="-122"/>
                  <a:ea typeface="方正超粗黑简体" charset="-122"/>
                  <a:sym typeface="方正超粗黑简体" charset="-122"/>
                </a:rPr>
                <a:t>西姆松定理</a:t>
              </a:r>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
          <p:cNvSpPr>
            <a:spLocks noChangeArrowheads="1"/>
          </p:cNvSpPr>
          <p:nvPr/>
        </p:nvSpPr>
        <p:spPr bwMode="auto">
          <a:xfrm>
            <a:off x="0" y="0"/>
            <a:ext cx="12192000" cy="6858000"/>
          </a:xfrm>
          <a:prstGeom prst="rect">
            <a:avLst/>
          </a:prstGeom>
          <a:solidFill>
            <a:srgbClr val="FFFFFF">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0"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1"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2"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3"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3900" b="1">
                <a:solidFill>
                  <a:srgbClr val="3F3F3F"/>
                </a:solidFill>
                <a:latin typeface="微软雅黑" pitchFamily="34" charset="-122"/>
                <a:ea typeface="微软雅黑" pitchFamily="34" charset="-122"/>
                <a:sym typeface="微软雅黑" pitchFamily="34" charset="-122"/>
              </a:rPr>
              <a:t>2</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9224"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r>
              <a:rPr lang="en-US" altLang="zh-CN" sz="4400">
                <a:solidFill>
                  <a:schemeClr val="accent1"/>
                </a:solidFill>
                <a:latin typeface="Bell MT" pitchFamily="18" charset="0"/>
                <a:ea typeface="华文隶书" pitchFamily="2" charset="-122"/>
                <a:sym typeface="Microsoft New Tai Lue" pitchFamily="34" charset="0"/>
              </a:rPr>
              <a:t>S</a:t>
            </a:r>
            <a:r>
              <a:rPr lang="en-US" altLang="zh-CN" sz="4400">
                <a:solidFill>
                  <a:srgbClr val="7F7F7F"/>
                </a:solidFill>
                <a:latin typeface="Bell MT" pitchFamily="18" charset="0"/>
                <a:ea typeface="华文隶书" pitchFamily="2" charset="-122"/>
                <a:sym typeface="Microsoft New Tai Lue" pitchFamily="34" charset="0"/>
              </a:rPr>
              <a:t>EC</a:t>
            </a:r>
            <a:r>
              <a:rPr lang="en-US" altLang="zh-CN" sz="4400">
                <a:solidFill>
                  <a:schemeClr val="accent1"/>
                </a:solidFill>
                <a:latin typeface="Bell MT" pitchFamily="18" charset="0"/>
                <a:ea typeface="华文隶书" pitchFamily="2" charset="-122"/>
                <a:sym typeface="Microsoft New Tai Lue" pitchFamily="34" charset="0"/>
              </a:rPr>
              <a:t>T</a:t>
            </a:r>
            <a:r>
              <a:rPr lang="en-US" altLang="zh-CN" sz="4400">
                <a:solidFill>
                  <a:srgbClr val="7F7F7F"/>
                </a:solidFill>
                <a:latin typeface="Bell MT" pitchFamily="18" charset="0"/>
                <a:ea typeface="华文隶书" pitchFamily="2" charset="-122"/>
                <a:sym typeface="Microsoft New Tai Lue" pitchFamily="34" charset="0"/>
              </a:rPr>
              <a:t>ION</a:t>
            </a:r>
            <a:endParaRPr lang="zh-CN" altLang="en-US" sz="8000">
              <a:solidFill>
                <a:srgbClr val="7F7F7F"/>
              </a:solidFill>
              <a:latin typeface="Bell MT" pitchFamily="18" charset="0"/>
              <a:ea typeface="华文隶书" pitchFamily="2" charset="-122"/>
              <a:sym typeface="Microsoft New Tai Lue" pitchFamily="34" charset="0"/>
            </a:endParaRPr>
          </a:p>
        </p:txBody>
      </p:sp>
      <p:sp>
        <p:nvSpPr>
          <p:cNvPr id="9225" name="文本框 22"/>
          <p:cNvSpPr>
            <a:spLocks noChangeArrowheads="1"/>
          </p:cNvSpPr>
          <p:nvPr/>
        </p:nvSpPr>
        <p:spPr bwMode="auto">
          <a:xfrm>
            <a:off x="4711700" y="3028950"/>
            <a:ext cx="5211763"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sz="4400" b="1">
                <a:solidFill>
                  <a:schemeClr val="bg1"/>
                </a:solidFill>
                <a:latin typeface="方正美黑简体" pitchFamily="1" charset="-122"/>
                <a:ea typeface="微软雅黑" pitchFamily="34" charset="-122"/>
              </a:rPr>
              <a:t>相关理论及前沿成果</a:t>
            </a: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000000"/>
      </a:dk2>
      <a:lt2>
        <a:srgbClr val="F8F8F8"/>
      </a:lt2>
      <a:accent1>
        <a:srgbClr val="0174AB"/>
      </a:accent1>
      <a:accent2>
        <a:srgbClr val="92D14F"/>
      </a:accent2>
      <a:accent3>
        <a:srgbClr val="FFFFFF"/>
      </a:accent3>
      <a:accent4>
        <a:srgbClr val="000000"/>
      </a:accent4>
      <a:accent5>
        <a:srgbClr val="AABCD2"/>
      </a:accent5>
      <a:accent6>
        <a:srgbClr val="84BD47"/>
      </a:accent6>
      <a:hlink>
        <a:srgbClr val="5F5F5F"/>
      </a:hlink>
      <a:folHlink>
        <a:srgbClr val="919191"/>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docProps/app.xml><?xml version="1.0" encoding="utf-8"?>
<Properties xmlns="http://schemas.openxmlformats.org/officeDocument/2006/extended-properties" xmlns:vt="http://schemas.openxmlformats.org/officeDocument/2006/docPropsVTypes">
  <Template/>
  <TotalTime>9</TotalTime>
  <Pages>0</Pages>
  <Words>2056</Words>
  <Characters>0</Characters>
  <Application>Microsoft Office PowerPoint</Application>
  <DocSecurity>0</DocSecurity>
  <PresentationFormat>自定义</PresentationFormat>
  <Lines>0</Lines>
  <Paragraphs>155</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http://momodasucai.taobao.com/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MOMODA;MOMODA素材</dc:creator>
  <cp:lastModifiedBy>Administrator</cp:lastModifiedBy>
  <cp:revision>117</cp:revision>
  <dcterms:created xsi:type="dcterms:W3CDTF">2014-10-17T07:53:00Z</dcterms:created>
  <dcterms:modified xsi:type="dcterms:W3CDTF">2016-09-26T03:58:52Z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