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2" r:id="rId10"/>
    <p:sldId id="265" r:id="rId11"/>
    <p:sldId id="266" r:id="rId12"/>
    <p:sldId id="267" r:id="rId13"/>
    <p:sldId id="268" r:id="rId14"/>
    <p:sldId id="269" r:id="rId15"/>
    <p:sldId id="283" r:id="rId16"/>
    <p:sldId id="271" r:id="rId17"/>
    <p:sldId id="272" r:id="rId18"/>
    <p:sldId id="273" r:id="rId19"/>
    <p:sldId id="274" r:id="rId20"/>
    <p:sldId id="275" r:id="rId21"/>
    <p:sldId id="284" r:id="rId22"/>
    <p:sldId id="277" r:id="rId23"/>
    <p:sldId id="278" r:id="rId24"/>
    <p:sldId id="279" r:id="rId25"/>
    <p:sldId id="280" r:id="rId26"/>
    <p:sldId id="281" r:id="rId27"/>
    <p:sldId id="285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30" d="100"/>
          <a:sy n="130" d="100"/>
        </p:scale>
        <p:origin x="77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2D5A1-E510-4381-A0C6-BBCD4E951C06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39E08-4362-450E-A320-E1D75323BD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993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7842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81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4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53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3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285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89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445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933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10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0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6744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682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848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129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624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783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27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053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597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99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64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35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27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94000"/>
            <a:ext cx="91440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7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4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3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5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611"/>
            <a:ext cx="2514600" cy="3578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94000"/>
            <a:ext cx="9144000" cy="2349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365" y="0"/>
            <a:ext cx="3417283" cy="3251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3072" y="3138435"/>
            <a:ext cx="5379152" cy="2017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73810" y="1982803"/>
            <a:ext cx="57278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国粹京剧动态</a:t>
            </a:r>
            <a:r>
              <a:rPr lang="en-US" altLang="zh-CN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PPT</a:t>
            </a:r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模板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53245" y="2738325"/>
            <a:ext cx="46281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华文行楷" panose="02010800040101010101" pitchFamily="2" charset="-122"/>
                <a:ea typeface="华文行楷" panose="02010800040101010101" pitchFamily="2" charset="-122"/>
              </a:rPr>
              <a:t>汇报人</a:t>
            </a:r>
            <a:r>
              <a:rPr lang="zh-CN" altLang="en-US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：野望教育 淘宝店   </a:t>
            </a:r>
            <a:r>
              <a:rPr lang="zh-CN" altLang="en-US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导师</a:t>
            </a:r>
            <a:r>
              <a:rPr lang="zh-CN" altLang="en-US" sz="2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：小野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45981" y="1535057"/>
            <a:ext cx="2983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+mj-ea"/>
                <a:ea typeface="+mj-ea"/>
              </a:rPr>
              <a:t>2019POWERPOINT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" presetClass="entr" presetSubtype="4" decel="24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png\画面与情绪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531" y="1715330"/>
            <a:ext cx="2225674" cy="188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png\12-06_0009_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56" y="2283718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12-06_0009_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2342338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12-06_0009_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1638">
            <a:off x="4003150" y="3772316"/>
            <a:ext cx="1124434" cy="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12-06_0009_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1638" flipH="1" flipV="1">
            <a:off x="3797151" y="808311"/>
            <a:ext cx="1209924" cy="8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21593" y="2507418"/>
            <a:ext cx="1130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点击输入您的文本内容</a:t>
            </a:r>
            <a:endParaRPr lang="en-US" altLang="zh-CN" sz="14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7170" name="Picture 2" descr="L:\png\xiqi5g020200111_0002_27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0325"/>
            <a:ext cx="2123728" cy="221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L:\png\Nipic_5412003_20110429223621504000-恢复的.psd_0009_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80532"/>
            <a:ext cx="2010246" cy="151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841987" y="1061323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55776" y="3869635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9532" y="1853411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78205" y="3219822"/>
            <a:ext cx="1602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06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921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869"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428"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9" name="直接连接符 1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单击添加</a:t>
            </a:r>
            <a:endParaRPr lang="en-US" altLang="zh-CN" sz="2000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/>
            <a:r>
              <a:rPr lang="zh-CN" altLang="en-US" sz="20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sz="20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7" name="组合 6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8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3" name="TextBox 32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39" name="组合 38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4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" name="TextBox 39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44" name="组合 43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4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5" name="TextBox 44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单击添加</a:t>
              </a:r>
              <a:endParaRPr lang="en-US" altLang="zh-CN" dirty="0" smtClean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pPr algn="ctr"/>
              <a:r>
                <a:rPr lang="zh-CN" altLang="en-US" dirty="0" smtClean="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文本</a:t>
              </a:r>
              <a:endPara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32" name="Picture 4" descr="D:\png\2015sd55fs02_0007_图层-2-副本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5381">
            <a:off x="6650828" y="3516534"/>
            <a:ext cx="2679597" cy="162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22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1931" y="3129761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3354" y="2512540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3909" y="1893182"/>
            <a:ext cx="2366809" cy="693886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4064" y="1415261"/>
            <a:ext cx="1566499" cy="45925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/>
              <a:t>点击输入文本</a:t>
            </a:r>
            <a:endParaRPr lang="en-US" altLang="zh-CN" sz="144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/>
              <a:t>点击输入文本</a:t>
            </a:r>
            <a:endParaRPr lang="en-US" altLang="zh-CN" sz="1260" b="1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4" y="3592204"/>
            <a:ext cx="19542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点击输入文本</a:t>
            </a:r>
            <a:endParaRPr lang="en-US" altLang="zh-CN" b="1" dirty="0" smtClean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944359" y="14838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/>
              <a:t>点击输入文本</a:t>
            </a:r>
            <a:endParaRPr lang="en-US" altLang="zh-CN" sz="108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211213" y="1489552"/>
            <a:ext cx="2031325" cy="1000268"/>
            <a:chOff x="5365920" y="833155"/>
            <a:chExt cx="2257028" cy="1111408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3091" y="1483841"/>
            <a:ext cx="2031325" cy="1000268"/>
            <a:chOff x="5365920" y="833155"/>
            <a:chExt cx="2257028" cy="1111408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868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Documents and Settings\Administrator\桌面\未标题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81" y="1078358"/>
            <a:ext cx="6105883" cy="33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6394429" y="1312617"/>
            <a:ext cx="600164" cy="172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70000"/>
              </a:spcBef>
            </a:pPr>
            <a:r>
              <a:rPr lang="zh-CN" altLang="en-US" sz="216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点击添加文本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6068827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5760993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2374817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2682651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2990485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3298319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3606153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3913988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221822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4529656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4837490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5145324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5453159" y="1312617"/>
            <a:ext cx="378565" cy="283667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260" dirty="0">
                <a:latin typeface="华文隶书" pitchFamily="2" charset="-122"/>
                <a:ea typeface="华文隶书" pitchFamily="2" charset="-122"/>
              </a:rPr>
              <a:t>单击此处添加文本单击此处添加文本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456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88519">
            <a:off x="4073559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4134">
            <a:off x="2660183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162284" y="32612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2284" y="3598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2284" y="39227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20082" y="17440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20082" y="20815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20082" y="24056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4512" y="2543017"/>
            <a:ext cx="1799537" cy="757130"/>
            <a:chOff x="658052" y="2427095"/>
            <a:chExt cx="1999485" cy="841256"/>
          </a:xfrm>
        </p:grpSpPr>
        <p:sp>
          <p:nvSpPr>
            <p:cNvPr id="25" name="矩形 24"/>
            <p:cNvSpPr/>
            <p:nvPr/>
          </p:nvSpPr>
          <p:spPr>
            <a:xfrm>
              <a:off x="755576" y="3075806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052" y="2427095"/>
              <a:ext cx="64690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 dirty="0">
                  <a:latin typeface="方正大黑简体" pitchFamily="2" charset="-122"/>
                  <a:ea typeface="方正大黑简体" pitchFamily="2" charset="-122"/>
                </a:rPr>
                <a:t>A</a:t>
              </a:r>
              <a:endParaRPr lang="zh-CN" altLang="en-US" sz="432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59016" y="1063030"/>
            <a:ext cx="1799537" cy="757130"/>
            <a:chOff x="6307501" y="782663"/>
            <a:chExt cx="1999485" cy="841256"/>
          </a:xfrm>
        </p:grpSpPr>
        <p:sp>
          <p:nvSpPr>
            <p:cNvPr id="28" name="矩形 27"/>
            <p:cNvSpPr/>
            <p:nvPr/>
          </p:nvSpPr>
          <p:spPr>
            <a:xfrm>
              <a:off x="6405025" y="1419622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07501" y="782663"/>
              <a:ext cx="61484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 dirty="0">
                  <a:latin typeface="方正大黑简体" pitchFamily="2" charset="-122"/>
                  <a:ea typeface="方正大黑简体" pitchFamily="2" charset="-122"/>
                </a:rPr>
                <a:t>B</a:t>
              </a:r>
              <a:endParaRPr lang="zh-CN" altLang="en-US" sz="432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3705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3756" y="1714835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单击此处添加标题</a:t>
            </a:r>
            <a:endParaRPr lang="zh-CN" altLang="en-US" sz="4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7085" y="1024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第三部分</a:t>
            </a:r>
            <a:endParaRPr lang="zh-CN" altLang="en-US" sz="44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3034" y="2422721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3034" y="2794000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276648" cy="5156200"/>
            <a:chOff x="0" y="0"/>
            <a:chExt cx="9276648" cy="5156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794000"/>
              <a:ext cx="9144000" cy="23495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365" y="0"/>
              <a:ext cx="3417283" cy="32512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3072" y="3138435"/>
              <a:ext cx="5379152" cy="201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870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9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4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466920" y="1411925"/>
            <a:ext cx="0" cy="299966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85981" y="2927642"/>
            <a:ext cx="6128245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4363" y="13720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71927" y="1891748"/>
            <a:ext cx="1437384" cy="217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644363" y="1703128"/>
            <a:ext cx="1967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4363" y="2021840"/>
            <a:ext cx="1967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10640" y="1634549"/>
            <a:ext cx="18664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0640" y="1953262"/>
            <a:ext cx="2003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00673" y="133734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69925" y="2448107"/>
            <a:ext cx="10135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4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324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4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5747796" y="3593033"/>
            <a:ext cx="197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47796" y="3911746"/>
            <a:ext cx="216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37830" y="3295826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654329" y="3649361"/>
            <a:ext cx="195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54329" y="3968074"/>
            <a:ext cx="1957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4363" y="33521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789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5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5603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K:\png\素材CNN-sccnn.com_201406210812-恢复的.psd_0035_图层-3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13" y="3579862"/>
            <a:ext cx="27698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2927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251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:\png\素材CNN-sccnn.com_201406210812-恢复的.psd_0036_图层-2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7575" y="915566"/>
            <a:ext cx="1926793" cy="19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81111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3729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95220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7655" y="141962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文字</a:t>
            </a:r>
            <a:endParaRPr lang="zh-CN" altLang="en-US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7238" y="4152103"/>
            <a:ext cx="1880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文本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18797">
            <a:off x="2045211" y="3221107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5857">
            <a:off x="3243648" y="2940916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9570">
            <a:off x="4645931" y="2966504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3252">
            <a:off x="5671366" y="3223255"/>
            <a:ext cx="1275432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02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05223" y="1210735"/>
            <a:ext cx="4561199" cy="1423870"/>
            <a:chOff x="-844542" y="1210735"/>
            <a:chExt cx="4561199" cy="1423870"/>
          </a:xfrm>
        </p:grpSpPr>
        <p:grpSp>
          <p:nvGrpSpPr>
            <p:cNvPr id="5" name="组合 4"/>
            <p:cNvGrpSpPr/>
            <p:nvPr/>
          </p:nvGrpSpPr>
          <p:grpSpPr>
            <a:xfrm>
              <a:off x="-844542" y="1210735"/>
              <a:ext cx="4561199" cy="1423870"/>
              <a:chOff x="-324544" y="925135"/>
              <a:chExt cx="3616980" cy="1129113"/>
            </a:xfrm>
          </p:grpSpPr>
          <p:pic>
            <p:nvPicPr>
              <p:cNvPr id="6" name="Picture 2" descr="D:\png\2015007_0000_图层-1-拷贝-4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324544" y="1819016"/>
                <a:ext cx="3191569" cy="2352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218" name="Picture 2" descr="D:\png\010100009777_0002_图层-8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3728" y="925135"/>
                <a:ext cx="1168708" cy="1099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2660498" y="1442542"/>
              <a:ext cx="5196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5400" dirty="0">
                <a:latin typeface="Segoe UI Black" panose="020B0A02040204020203" pitchFamily="34" charset="0"/>
                <a:ea typeface="★日文毛笔" panose="02000609000000000000" pitchFamily="49" charset="-128"/>
                <a:cs typeface="Segoe UI Black" panose="020B0A02040204020203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-2268760" y="3307584"/>
            <a:ext cx="5839608" cy="1424406"/>
            <a:chOff x="-1116632" y="3393987"/>
            <a:chExt cx="5839608" cy="1424406"/>
          </a:xfrm>
        </p:grpSpPr>
        <p:grpSp>
          <p:nvGrpSpPr>
            <p:cNvPr id="12" name="组合 11"/>
            <p:cNvGrpSpPr/>
            <p:nvPr/>
          </p:nvGrpSpPr>
          <p:grpSpPr>
            <a:xfrm>
              <a:off x="-1116632" y="3393987"/>
              <a:ext cx="5839608" cy="1424406"/>
              <a:chOff x="-1368188" y="2857322"/>
              <a:chExt cx="4630744" cy="1129538"/>
            </a:xfrm>
          </p:grpSpPr>
          <p:pic>
            <p:nvPicPr>
              <p:cNvPr id="7" name="Picture 2" descr="D:\png\2015007_0000_图层-1-拷贝-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1368188" y="2857322"/>
                <a:ext cx="4396758" cy="2603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D:\png\010100009777_0002_图层-8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2364" y="2895043"/>
                <a:ext cx="1160192" cy="1091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3716657" y="3668309"/>
              <a:ext cx="5998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5400" dirty="0">
                <a:latin typeface="Segoe UI Black" panose="020B0A02040204020203" pitchFamily="34" charset="0"/>
                <a:ea typeface="★日文毛笔" panose="02000609000000000000" pitchFamily="49" charset="-128"/>
                <a:cs typeface="Segoe UI Black" panose="020B0A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1332656" y="1744940"/>
            <a:ext cx="7560840" cy="1423870"/>
            <a:chOff x="-2021680" y="1744940"/>
            <a:chExt cx="7560840" cy="1423870"/>
          </a:xfrm>
        </p:grpSpPr>
        <p:grpSp>
          <p:nvGrpSpPr>
            <p:cNvPr id="11" name="组合 10"/>
            <p:cNvGrpSpPr/>
            <p:nvPr/>
          </p:nvGrpSpPr>
          <p:grpSpPr>
            <a:xfrm>
              <a:off x="-2021680" y="1744940"/>
              <a:ext cx="7560840" cy="1423870"/>
              <a:chOff x="-1623106" y="1563638"/>
              <a:chExt cx="5995662" cy="1129113"/>
            </a:xfrm>
          </p:grpSpPr>
          <p:pic>
            <p:nvPicPr>
              <p:cNvPr id="9" name="Picture 2" descr="D:\png\2015007_0000_图层-1-拷贝-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-1623106" y="2457519"/>
                <a:ext cx="5570250" cy="2352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D:\png\010100009777_0002_图层-8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biLevel thresh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3848" y="1563638"/>
                <a:ext cx="1168708" cy="10998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4542412" y="1904207"/>
              <a:ext cx="5998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5400" dirty="0">
                <a:latin typeface="Segoe UI Black" panose="020B0A02040204020203" pitchFamily="34" charset="0"/>
                <a:ea typeface="★日文毛笔" panose="02000609000000000000" pitchFamily="49" charset="-128"/>
                <a:cs typeface="Segoe UI Black" panose="020B0A02040204020203" pitchFamily="34" charset="0"/>
              </a:endParaRPr>
            </a:p>
          </p:txBody>
        </p:sp>
      </p:grpSp>
      <p:pic>
        <p:nvPicPr>
          <p:cNvPr id="10242" name="Picture 2" descr="D:\png\12-34_0000_图层-3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520496" cy="227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3779912" y="3664644"/>
            <a:ext cx="29644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一、此处添加你的文本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二、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此处添加你的文本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en-US" altLang="zh-CN" dirty="0" smtClean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三、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</a:t>
            </a:r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你的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文本内容</a:t>
            </a:r>
            <a:endParaRPr lang="en-US" altLang="zh-CN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0243" name="Picture 3" descr="D:\png\12-20_0001_彩色屋檐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25982"/>
            <a:ext cx="2448272" cy="255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3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444" y="1231549"/>
            <a:ext cx="3960440" cy="2095113"/>
            <a:chOff x="3635896" y="2859782"/>
            <a:chExt cx="3960440" cy="2095113"/>
          </a:xfrm>
        </p:grpSpPr>
        <p:pic>
          <p:nvPicPr>
            <p:cNvPr id="5" name="Picture 2" descr="D:\png\12-25_0000_图层-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>
                    <a:alpha val="5882"/>
                  </a:srgbClr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68" t="20134" r="14269" b="27852"/>
            <a:stretch/>
          </p:blipFill>
          <p:spPr bwMode="auto">
            <a:xfrm>
              <a:off x="3635896" y="2859782"/>
              <a:ext cx="3960440" cy="209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D:\png\12-25_0000_图层-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>
                    <a:alpha val="5882"/>
                  </a:srgbClr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68" t="20134" r="14269" b="27852"/>
            <a:stretch/>
          </p:blipFill>
          <p:spPr bwMode="auto">
            <a:xfrm>
              <a:off x="3635896" y="2859782"/>
              <a:ext cx="3960440" cy="209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矩形 3"/>
          <p:cNvSpPr/>
          <p:nvPr/>
        </p:nvSpPr>
        <p:spPr>
          <a:xfrm>
            <a:off x="2245940" y="1519581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907704" y="2787774"/>
            <a:ext cx="3960440" cy="2095113"/>
            <a:chOff x="3635896" y="2859782"/>
            <a:chExt cx="3960440" cy="2095113"/>
          </a:xfrm>
        </p:grpSpPr>
        <p:pic>
          <p:nvPicPr>
            <p:cNvPr id="8" name="Picture 2" descr="D:\png\12-25_0000_图层-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>
                    <a:alpha val="5882"/>
                  </a:srgbClr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68" t="20134" r="14269" b="27852"/>
            <a:stretch/>
          </p:blipFill>
          <p:spPr bwMode="auto">
            <a:xfrm>
              <a:off x="3635896" y="2859782"/>
              <a:ext cx="3960440" cy="209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D:\png\12-25_0000_图层-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>
                    <a:alpha val="5882"/>
                  </a:srgbClr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68" t="20134" r="14269" b="27852"/>
            <a:stretch/>
          </p:blipFill>
          <p:spPr bwMode="auto">
            <a:xfrm>
              <a:off x="3635896" y="2859782"/>
              <a:ext cx="3960440" cy="209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2943200" y="307580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pic>
        <p:nvPicPr>
          <p:cNvPr id="12291" name="Picture 3" descr="D:\png\12-17_0002_图层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55975" y="0"/>
            <a:ext cx="4806825" cy="214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D:\png\12-05_0026_图层-16-副本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64209" y="3326662"/>
            <a:ext cx="4990356" cy="184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D:\png\12-03_0002_鲤鱼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287" y="2021297"/>
            <a:ext cx="4857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D:\png\12-03_0001_鲤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855" y="2536292"/>
            <a:ext cx="678450" cy="100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43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9276648" cy="5156200"/>
            <a:chOff x="0" y="0"/>
            <a:chExt cx="9276648" cy="51562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794000"/>
              <a:ext cx="9144000" cy="23495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365" y="0"/>
              <a:ext cx="3417283" cy="32512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3072" y="3138435"/>
              <a:ext cx="5379152" cy="2017765"/>
            </a:xfrm>
            <a:prstGeom prst="rect">
              <a:avLst/>
            </a:prstGeom>
          </p:spPr>
        </p:pic>
      </p:grpSp>
      <p:pic>
        <p:nvPicPr>
          <p:cNvPr id="9" name="Picture 2" descr="D:\png\2015007_0000_图层-1-拷贝-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74" y="845809"/>
            <a:ext cx="584262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238587" y="-151556"/>
            <a:ext cx="1238070" cy="16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6"/>
          <p:cNvSpPr txBox="1"/>
          <p:nvPr/>
        </p:nvSpPr>
        <p:spPr>
          <a:xfrm>
            <a:off x="2269818" y="951304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一、单击</a:t>
            </a:r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2" name="Picture 2" descr="D:\png\2015007_0000_图层-1-拷贝-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74" y="1766615"/>
            <a:ext cx="584262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238587" y="769250"/>
            <a:ext cx="1238070" cy="16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31"/>
          <p:cNvSpPr txBox="1"/>
          <p:nvPr/>
        </p:nvSpPr>
        <p:spPr>
          <a:xfrm>
            <a:off x="2269818" y="187211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二、单击</a:t>
            </a:r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5" name="Picture 2" descr="D:\png\2015007_0000_图层-1-拷贝-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74" y="2702719"/>
            <a:ext cx="584262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238587" y="1705354"/>
            <a:ext cx="1238070" cy="16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34"/>
          <p:cNvSpPr txBox="1"/>
          <p:nvPr/>
        </p:nvSpPr>
        <p:spPr>
          <a:xfrm>
            <a:off x="2269818" y="2808214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三、单击</a:t>
            </a:r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8" name="Picture 2" descr="D:\png\2015007_0000_图层-1-拷贝-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74" y="3638823"/>
            <a:ext cx="5842624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D:\png\2015009_0000_图层-0-拷贝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1238587" y="2641458"/>
            <a:ext cx="1238070" cy="160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37"/>
          <p:cNvSpPr txBox="1"/>
          <p:nvPr/>
        </p:nvSpPr>
        <p:spPr>
          <a:xfrm>
            <a:off x="2269818" y="3744318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四、单击</a:t>
            </a:r>
            <a:r>
              <a:rPr lang="zh-CN" altLang="en-US" sz="1600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此处</a:t>
            </a:r>
            <a:r>
              <a:rPr lang="zh-CN" altLang="en-US" sz="16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添加文本内容 </a:t>
            </a:r>
            <a:endParaRPr lang="zh-CN" altLang="en-US" sz="16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85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56494 -1.85185E-6 " pathEditMode="relative" rAng="0" ptsTypes="AA">
                                      <p:cBhvr>
                                        <p:cTn id="15" dur="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5E-6 -4.19753E-6 L 0.56494 -4.19753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5E-6 -4.32099E-6 L 0.56494 -4.32099E-6 " pathEditMode="relative" rAng="0" ptsTypes="AA">
                                      <p:cBhvr>
                                        <p:cTn id="43" dur="1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5E-6 -3.08642E-6 L 0.56494 -3.08642E-6 " pathEditMode="relative" rAng="0" ptsTypes="AA">
                                      <p:cBhvr>
                                        <p:cTn id="57" dur="1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6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8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4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ysClr val="windowText" lastClr="00000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点击输入标题文字</a:t>
            </a:r>
            <a:endParaRPr lang="en-US" altLang="zh-CN" dirty="0" smtClean="0">
              <a:solidFill>
                <a:sysClr val="windowText" lastClr="00000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2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3756" y="1714835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单击此处添加标题</a:t>
            </a:r>
            <a:endParaRPr lang="zh-CN" altLang="en-US" sz="4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7085" y="1024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第四部分</a:t>
            </a:r>
            <a:endParaRPr lang="zh-CN" altLang="en-US" sz="44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3034" y="2422721"/>
            <a:ext cx="2337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亮亮图文旗舰店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3034" y="2794000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276648" cy="5156200"/>
            <a:chOff x="0" y="0"/>
            <a:chExt cx="9276648" cy="5156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794000"/>
              <a:ext cx="9144000" cy="23495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365" y="0"/>
              <a:ext cx="3417283" cy="32512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3072" y="3138435"/>
              <a:ext cx="5379152" cy="201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206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9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1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-885333" y="2959274"/>
            <a:ext cx="3888432" cy="8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1647156" y="2959274"/>
            <a:ext cx="3888432" cy="8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239444" y="2959274"/>
            <a:ext cx="3888432" cy="8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230382" y="2669307"/>
            <a:ext cx="208823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801353" y="1474309"/>
            <a:ext cx="1020032" cy="1010554"/>
            <a:chOff x="1801353" y="1474309"/>
            <a:chExt cx="1020032" cy="1010554"/>
          </a:xfrm>
        </p:grpSpPr>
        <p:pic>
          <p:nvPicPr>
            <p:cNvPr id="4" name="Picture 6" descr="D:\png\0101000028865661_0000_图层-2-副本-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026621">
              <a:off x="1916795" y="1580272"/>
              <a:ext cx="1010554" cy="798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D:\png\2015008_0006_素材天下网-sucaitianxia.com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1353" y="1983405"/>
              <a:ext cx="435465" cy="30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075507" y="154331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一</a:t>
              </a:r>
            </a:p>
          </p:txBody>
        </p:sp>
      </p:grpSp>
      <p:pic>
        <p:nvPicPr>
          <p:cNvPr id="1026" name="Picture 2" descr="L:\png\12-35_0003_图层-3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65861" y="613644"/>
            <a:ext cx="2278139" cy="401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3785005" y="2669307"/>
            <a:ext cx="208823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sz="16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355976" y="1474309"/>
            <a:ext cx="1020032" cy="1010554"/>
            <a:chOff x="1801353" y="1474309"/>
            <a:chExt cx="1020032" cy="1010554"/>
          </a:xfrm>
        </p:grpSpPr>
        <p:pic>
          <p:nvPicPr>
            <p:cNvPr id="18" name="Picture 6" descr="D:\png\0101000028865661_0000_图层-2-副本-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026621">
              <a:off x="1916795" y="1580272"/>
              <a:ext cx="1010554" cy="798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D:\png\2015008_0006_素材天下网-sucaitianxia.com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1353" y="1983405"/>
              <a:ext cx="435465" cy="30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2075507" y="154331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★日文毛笔" panose="02000609000000000000" pitchFamily="49" charset="-128"/>
                  <a:ea typeface="★日文毛笔" panose="02000609000000000000" pitchFamily="49" charset="-128"/>
                </a:rPr>
                <a:t>二</a:t>
              </a:r>
              <a:endParaRPr lang="zh-CN" altLang="en-US" sz="3200" dirty="0">
                <a:latin typeface="★日文毛笔" panose="02000609000000000000" pitchFamily="49" charset="-128"/>
                <a:ea typeface="★日文毛笔" panose="020006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725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198292" y="1419622"/>
            <a:ext cx="0" cy="30243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29162" y="1419622"/>
            <a:ext cx="0" cy="30243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860032" y="1419622"/>
            <a:ext cx="0" cy="30243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 descr="D:\png\12-20_0000_图层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1412096"/>
            <a:ext cx="3779912" cy="373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270575" y="1419622"/>
            <a:ext cx="461665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22503" y="1419622"/>
            <a:ext cx="461665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73215" y="1419622"/>
            <a:ext cx="461665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3968" y="1419622"/>
            <a:ext cx="461665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单击此处</a:t>
            </a:r>
            <a:r>
              <a:rPr lang="zh-CN" altLang="en-US" dirty="0" smtClean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添加你的文本内容</a:t>
            </a:r>
            <a:endParaRPr lang="zh-CN" altLang="en-US" dirty="0"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05813" y="967864"/>
            <a:ext cx="1820353" cy="3906675"/>
            <a:chOff x="6505813" y="967864"/>
            <a:chExt cx="1820353" cy="3906675"/>
          </a:xfrm>
        </p:grpSpPr>
        <p:pic>
          <p:nvPicPr>
            <p:cNvPr id="11" name="Picture 2" descr="D:\png\12-19_0001_图层-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6657157">
              <a:off x="5462652" y="2011025"/>
              <a:ext cx="3906675" cy="18203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224086" y="1507948"/>
              <a:ext cx="461665" cy="199990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粗圆简体" panose="03000509000000000000" pitchFamily="65" charset="-122"/>
                  <a:ea typeface="方正粗圆简体" panose="03000509000000000000" pitchFamily="65" charset="-122"/>
                </a:rPr>
                <a:t>单击此处添加文本 </a:t>
              </a:r>
              <a:endParaRPr lang="zh-CN" altLang="en-US" dirty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endParaRPr>
            </a:p>
          </p:txBody>
        </p:sp>
      </p:grpSp>
      <p:pic>
        <p:nvPicPr>
          <p:cNvPr id="7170" name="Picture 2" descr="D:\png\12-27_0000_图层-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275" y="1885007"/>
            <a:ext cx="3061216" cy="318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81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:\png\2015sdfsfs01_0008_13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1153">
            <a:off x="284158" y="934787"/>
            <a:ext cx="2738832" cy="247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png\2015010_0023_图层-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19038" flipH="1">
            <a:off x="2702656" y="1791437"/>
            <a:ext cx="638689" cy="75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42827" y="173931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endParaRPr lang="en-US" altLang="zh-CN" sz="20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添加文本</a:t>
            </a:r>
            <a:endParaRPr lang="zh-CN" altLang="en-US" sz="20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5123" name="Picture 3" descr="D:\png\2015sd55fs006_0000_Group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39" y="3409875"/>
            <a:ext cx="2828926" cy="163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39469" y="3917751"/>
            <a:ext cx="33932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在此输入您的文字内容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在此输入您的文字</a:t>
            </a:r>
            <a:r>
              <a:rPr lang="zh-CN" altLang="en-US" sz="1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内容在此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输入您的文字</a:t>
            </a:r>
            <a:r>
              <a:rPr lang="zh-CN" altLang="en-US" sz="1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在此输入您的文字</a:t>
            </a:r>
            <a:r>
              <a:rPr lang="zh-CN" altLang="en-US" sz="1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在此输入您的文字</a:t>
            </a:r>
            <a:r>
              <a:rPr lang="zh-CN" altLang="en-US" sz="1400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内容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2" name="Picture 2" descr="L:\png\2015sdfsfs01_0008_13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1153">
            <a:off x="3096671" y="934787"/>
            <a:ext cx="2738832" cy="247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ng\2015010_0023_图层-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19038" flipH="1">
            <a:off x="5515169" y="1791437"/>
            <a:ext cx="638689" cy="75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755340" y="173931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endParaRPr lang="en-US" altLang="zh-CN" sz="20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添加文本</a:t>
            </a:r>
            <a:endParaRPr lang="zh-CN" altLang="en-US" sz="20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5" name="Picture 2" descr="L:\png\2015sdfsfs01_0008_13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1153">
            <a:off x="5832977" y="934788"/>
            <a:ext cx="2738832" cy="247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491646" y="17393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endParaRPr lang="en-US" altLang="zh-CN" sz="20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添加文本</a:t>
            </a:r>
            <a:endParaRPr lang="zh-CN" altLang="en-US" sz="20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74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png\2015sdfsfs01_0008_13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1153">
            <a:off x="942760" y="1124467"/>
            <a:ext cx="3723531" cy="33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D:\png\画面与情绪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866" y="1118022"/>
            <a:ext cx="494184" cy="4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png\画面与情绪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862" y="1910110"/>
            <a:ext cx="494184" cy="4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png\画面与情绪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121" y="2715766"/>
            <a:ext cx="494184" cy="4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png\画面与情绪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877" y="3507854"/>
            <a:ext cx="494184" cy="4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png\画面与情绪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774" y="4182297"/>
            <a:ext cx="494184" cy="4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48862" y="116740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56305" y="19101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276514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04971" y="355723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98050" y="423167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</a:t>
            </a:r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文本</a:t>
            </a:r>
            <a:endParaRPr lang="zh-CN" altLang="en-US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86794" y="236182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</a:t>
            </a:r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</a:t>
            </a:r>
            <a:endParaRPr lang="en-US" altLang="zh-CN" sz="2000" dirty="0" smtClea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添加文本</a:t>
            </a:r>
            <a:endParaRPr lang="zh-CN" altLang="en-US" sz="2000" dirty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96871" y="3256607"/>
            <a:ext cx="1942702" cy="1840812"/>
            <a:chOff x="4963344" y="2051718"/>
            <a:chExt cx="3078111" cy="2916672"/>
          </a:xfrm>
        </p:grpSpPr>
        <p:pic>
          <p:nvPicPr>
            <p:cNvPr id="18" name="Picture 16" descr="C:\Users\liujicai01\Desktop\png\素材CNN-sccnn_0001_boo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16815">
              <a:off x="4963344" y="2051718"/>
              <a:ext cx="3078111" cy="2916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 rot="17863830">
              <a:off x="7004708" y="2258801"/>
              <a:ext cx="585188" cy="13654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水墨中国风</a:t>
              </a:r>
              <a:endParaRPr lang="zh-CN" altLang="en-US" sz="1200" dirty="0">
                <a:latin typeface="方正硬笔行书简体" panose="03000509000000000000" pitchFamily="65" charset="-122"/>
                <a:ea typeface="方正硬笔行书简体" panose="03000509000000000000" pitchFamily="65" charset="-122"/>
              </a:endParaRPr>
            </a:p>
          </p:txBody>
        </p:sp>
      </p:grpSp>
      <p:pic>
        <p:nvPicPr>
          <p:cNvPr id="20" name="Picture 18" descr="C:\Users\liujicai01\Desktop\png\11 (7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2749">
            <a:off x="1435419" y="3852303"/>
            <a:ext cx="1764186" cy="94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83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386234" y="2520872"/>
            <a:ext cx="541436" cy="13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332020" y="1765446"/>
            <a:ext cx="541436" cy="21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277805" y="1566372"/>
            <a:ext cx="541436" cy="230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223591" y="1246988"/>
            <a:ext cx="541436" cy="262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zjd\Desktop\未命名 -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440448" y="2790163"/>
            <a:ext cx="541436" cy="108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86251" y="3774469"/>
            <a:ext cx="5897455" cy="50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425850" y="4228119"/>
            <a:ext cx="5309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2017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3717" y="4228119"/>
            <a:ext cx="5309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2016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37931" y="4228119"/>
            <a:ext cx="5309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2015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95274" y="4228119"/>
            <a:ext cx="5309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2014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23166" y="4228119"/>
            <a:ext cx="5309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2013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5679" y="24482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27838" y="20246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70495" y="14978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67691" y="11738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91697" y="7567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835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611"/>
            <a:ext cx="2514600" cy="3578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94000"/>
            <a:ext cx="9144000" cy="2349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365" y="0"/>
            <a:ext cx="3417283" cy="3251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3072" y="3138435"/>
            <a:ext cx="5379152" cy="2017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48637" y="1904324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感谢您的观看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3972" y="2851090"/>
            <a:ext cx="45384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rPr>
              <a:t>汇报人：野望教育 淘宝店   导师：小野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26708" y="1647822"/>
            <a:ext cx="2983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2017POWERPOINT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03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2" presetClass="entr" presetSubtype="4" decel="24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3756" y="1714835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单击此处添加标题</a:t>
            </a:r>
            <a:endParaRPr lang="zh-CN" altLang="en-US" sz="4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7085" y="1024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第一部分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43034" y="2422721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3034" y="2794000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276648" cy="5156200"/>
            <a:chOff x="0" y="0"/>
            <a:chExt cx="9276648" cy="5156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794000"/>
              <a:ext cx="9144000" cy="23495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365" y="0"/>
              <a:ext cx="3417283" cy="32512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3072" y="3138435"/>
              <a:ext cx="5379152" cy="201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417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9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4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188" y="1386544"/>
            <a:ext cx="2798589" cy="102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:\png\12-05_0019__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1"/>
          <a:stretch/>
        </p:blipFill>
        <p:spPr bwMode="auto">
          <a:xfrm>
            <a:off x="5321300" y="867135"/>
            <a:ext cx="2059012" cy="206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5796136" y="1275606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单击此处添加文本内容单击此处添加文本内容</a:t>
            </a:r>
          </a:p>
        </p:txBody>
      </p:sp>
      <p:pic>
        <p:nvPicPr>
          <p:cNvPr id="13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188" y="3478843"/>
            <a:ext cx="2798589" cy="102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ng\12-05_0019__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1"/>
          <a:stretch/>
        </p:blipFill>
        <p:spPr bwMode="auto">
          <a:xfrm>
            <a:off x="5321300" y="2959434"/>
            <a:ext cx="2059012" cy="206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5796136" y="3367905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单击此处添加文本内容单击此处添加文本内容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07635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087" y="2322710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1" y="2322710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0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1187624" y="134761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3347864" y="98757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5746504" y="1347614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r>
              <a:rPr lang="zh-CN" altLang="en-US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15616" y="2844482"/>
            <a:ext cx="1970712" cy="1669743"/>
            <a:chOff x="1115616" y="2844482"/>
            <a:chExt cx="1970712" cy="1669743"/>
          </a:xfrm>
        </p:grpSpPr>
        <p:pic>
          <p:nvPicPr>
            <p:cNvPr id="2" name="Picture 5" descr="D:\png\画面与情绪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标题一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09"/>
            <a:ext cx="2232248" cy="1891337"/>
            <a:chOff x="3275856" y="2570009"/>
            <a:chExt cx="2232248" cy="1891337"/>
          </a:xfrm>
        </p:grpSpPr>
        <p:pic>
          <p:nvPicPr>
            <p:cNvPr id="3" name="Picture 5" descr="D:\png\画面与情绪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标题二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68144" y="2844482"/>
            <a:ext cx="1970712" cy="1669743"/>
            <a:chOff x="5868144" y="2844482"/>
            <a:chExt cx="1970712" cy="1669743"/>
          </a:xfrm>
        </p:grpSpPr>
        <p:pic>
          <p:nvPicPr>
            <p:cNvPr id="4" name="Picture 5" descr="D:\png\画面与情绪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标题三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3074" name="Picture 2" descr="D:\png\12-03_0011_图层-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" y="4052996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12-03_0011_图层-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59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12-03_0011_图层-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4" y="4439857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682" y="4458413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42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1799845" y="2249287"/>
            <a:ext cx="576064" cy="864096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445512" y="3146712"/>
            <a:ext cx="1008112" cy="39233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533744" y="2350912"/>
            <a:ext cx="1008112" cy="392332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780001" y="425910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3967824" y="3635441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6066729" y="2881213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2359841" y="1394584"/>
            <a:ext cx="206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  <a:p>
            <a:pPr algn="ctr"/>
            <a:r>
              <a:rPr lang="zh-CN" altLang="en-US" dirty="0" smtClean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此处添加文本内容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71600" y="1275606"/>
            <a:ext cx="1277491" cy="1116124"/>
            <a:chOff x="620886" y="1115978"/>
            <a:chExt cx="1277491" cy="1116124"/>
          </a:xfrm>
        </p:grpSpPr>
        <p:pic>
          <p:nvPicPr>
            <p:cNvPr id="5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755576" y="1419622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2012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17338" y="2980982"/>
            <a:ext cx="1277491" cy="1116124"/>
            <a:chOff x="620886" y="1115978"/>
            <a:chExt cx="1277491" cy="1116124"/>
          </a:xfrm>
        </p:grpSpPr>
        <p:pic>
          <p:nvPicPr>
            <p:cNvPr id="28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55576" y="1419622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2013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56253" y="2455956"/>
            <a:ext cx="1277491" cy="1116124"/>
            <a:chOff x="620886" y="1115978"/>
            <a:chExt cx="1277491" cy="1116124"/>
          </a:xfrm>
        </p:grpSpPr>
        <p:pic>
          <p:nvPicPr>
            <p:cNvPr id="35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811602" y="1419622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2014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62972" y="1565211"/>
            <a:ext cx="1277491" cy="1116124"/>
            <a:chOff x="620886" y="1115978"/>
            <a:chExt cx="1277491" cy="1116124"/>
          </a:xfrm>
        </p:grpSpPr>
        <p:pic>
          <p:nvPicPr>
            <p:cNvPr id="39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D:\png\0101000028865661_0004_图层-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86" y="1115978"/>
              <a:ext cx="1277491" cy="1116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811602" y="1419622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2014</a:t>
              </a:r>
              <a:endParaRPr lang="zh-CN" altLang="en-US" sz="2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4100" name="Picture 4" descr="D:\png\2015sd55fs006_0001_flow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476047"/>
            <a:ext cx="3254760" cy="205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4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4105" y="1320043"/>
            <a:ext cx="2826248" cy="2966162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617629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679072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220226" y="2624488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44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617629" y="3872219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176999" y="262448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725384" y="382613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89182" y="1758154"/>
            <a:ext cx="2292324" cy="1984060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12964" y="2643220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93643" y="1481863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48266" y="1519326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21140" y="2597432"/>
            <a:ext cx="338729" cy="313889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59193" y="3752546"/>
            <a:ext cx="338729" cy="313889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53578" y="3674498"/>
            <a:ext cx="338729" cy="31388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532" y="2172997"/>
            <a:ext cx="1170734" cy="1207681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69752" y="2386356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916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3808">
            <a:off x="3482139" y="2383567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569" y="3584924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94170">
            <a:off x="5551331" y="2453158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881125" y="972168"/>
            <a:ext cx="1940448" cy="1669413"/>
            <a:chOff x="4190332" y="843558"/>
            <a:chExt cx="1940448" cy="1669413"/>
          </a:xfrm>
        </p:grpSpPr>
        <p:pic>
          <p:nvPicPr>
            <p:cNvPr id="2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36" r="6608" b="5272"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5128" name="Picture 8" descr="D:\png\01010000288888_0004_图层-1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139" y="1539637"/>
            <a:ext cx="1595119" cy="146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png\xiqi5g055808_0000_图层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2455"/>
            <a:ext cx="2400087" cy="273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272969" y="2857017"/>
            <a:ext cx="1940448" cy="1669413"/>
            <a:chOff x="4190332" y="843558"/>
            <a:chExt cx="1940448" cy="1669413"/>
          </a:xfrm>
        </p:grpSpPr>
        <p:pic>
          <p:nvPicPr>
            <p:cNvPr id="21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36" r="6608" b="5272"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0093" y="2858530"/>
            <a:ext cx="1940448" cy="1669413"/>
            <a:chOff x="4190332" y="843558"/>
            <a:chExt cx="1940448" cy="1669413"/>
          </a:xfrm>
        </p:grpSpPr>
        <p:pic>
          <p:nvPicPr>
            <p:cNvPr id="24" name="Picture 3" descr="D:\png\12-05_0014_图层-2-副本-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36" r="6608" b="5272"/>
            <a:stretch/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517698" y="1415733"/>
              <a:ext cx="113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点击输入您的文本内容</a:t>
              </a:r>
              <a:endParaRPr lang="en-US" altLang="zh-CN" sz="1400" dirty="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1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91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33756" y="1714835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单击此处添加标题</a:t>
            </a:r>
            <a:endParaRPr lang="zh-CN" altLang="en-US" sz="4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7085" y="102426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第二部分</a:t>
            </a:r>
            <a:endParaRPr lang="zh-CN" altLang="en-US" sz="44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3034" y="2422721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3034" y="2794000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单击添加文字</a:t>
            </a:r>
            <a:endParaRPr lang="zh-CN" altLang="en-US" sz="2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9276648" cy="5156200"/>
            <a:chOff x="0" y="0"/>
            <a:chExt cx="9276648" cy="51562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2794000"/>
              <a:ext cx="9144000" cy="23495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365" y="0"/>
              <a:ext cx="3417283" cy="32512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3072" y="3138435"/>
              <a:ext cx="5379152" cy="201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142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9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4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1403</Words>
  <Application>Microsoft Office PowerPoint</Application>
  <PresentationFormat>全屏显示(16:9)</PresentationFormat>
  <Paragraphs>214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★日文毛笔</vt:lpstr>
      <vt:lpstr>等线</vt:lpstr>
      <vt:lpstr>等线 Light</vt:lpstr>
      <vt:lpstr>方正粗圆简体</vt:lpstr>
      <vt:lpstr>方正大黑简体</vt:lpstr>
      <vt:lpstr>方正黑体简体</vt:lpstr>
      <vt:lpstr>方正硬笔行书简体</vt:lpstr>
      <vt:lpstr>华文行楷</vt:lpstr>
      <vt:lpstr>华文隶书</vt:lpstr>
      <vt:lpstr>隶书</vt:lpstr>
      <vt:lpstr>微软雅黑</vt:lpstr>
      <vt:lpstr>Arial</vt:lpstr>
      <vt:lpstr>Segoe UI Black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Bee Little</cp:lastModifiedBy>
  <cp:revision>12</cp:revision>
  <dcterms:created xsi:type="dcterms:W3CDTF">2016-12-25T02:27:54Z</dcterms:created>
  <dcterms:modified xsi:type="dcterms:W3CDTF">2017-08-05T12:52:30Z</dcterms:modified>
</cp:coreProperties>
</file>