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171" r:id="rId2"/>
    <p:sldId id="3194" r:id="rId3"/>
    <p:sldId id="3214" r:id="rId4"/>
    <p:sldId id="3240" r:id="rId5"/>
    <p:sldId id="3230" r:id="rId6"/>
    <p:sldId id="3245" r:id="rId7"/>
    <p:sldId id="3226" r:id="rId8"/>
    <p:sldId id="3248" r:id="rId9"/>
    <p:sldId id="3215" r:id="rId10"/>
    <p:sldId id="3225" r:id="rId11"/>
    <p:sldId id="3241" r:id="rId12"/>
    <p:sldId id="3231" r:id="rId13"/>
    <p:sldId id="3249" r:id="rId14"/>
    <p:sldId id="3235" r:id="rId15"/>
    <p:sldId id="3216" r:id="rId16"/>
    <p:sldId id="3243" r:id="rId17"/>
    <p:sldId id="3237" r:id="rId18"/>
    <p:sldId id="3246" r:id="rId19"/>
    <p:sldId id="3238" r:id="rId20"/>
    <p:sldId id="3247" r:id="rId21"/>
    <p:sldId id="3217" r:id="rId22"/>
    <p:sldId id="3242" r:id="rId23"/>
    <p:sldId id="3229" r:id="rId24"/>
    <p:sldId id="3244" r:id="rId25"/>
    <p:sldId id="3227" r:id="rId26"/>
    <p:sldId id="3239"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C1272D"/>
    <a:srgbClr val="333F50"/>
    <a:srgbClr val="724F2E"/>
    <a:srgbClr val="623D2D"/>
    <a:srgbClr val="A7A31C"/>
    <a:srgbClr val="C00000"/>
    <a:srgbClr val="B1945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8" autoAdjust="0"/>
    <p:restoredTop sz="95317" autoAdjust="0"/>
  </p:normalViewPr>
  <p:slideViewPr>
    <p:cSldViewPr>
      <p:cViewPr varScale="1">
        <p:scale>
          <a:sx n="95" d="100"/>
          <a:sy n="95" d="100"/>
        </p:scale>
        <p:origin x="216" y="67"/>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2017/8/5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342533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354669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332037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08996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23648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797977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069553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844759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260073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713937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493814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58238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607108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1941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23</a:t>
            </a:fld>
            <a:endParaRPr lang="en-GB"/>
          </a:p>
        </p:txBody>
      </p:sp>
    </p:spTree>
    <p:extLst>
      <p:ext uri="{BB962C8B-B14F-4D97-AF65-F5344CB8AC3E}">
        <p14:creationId xmlns:p14="http://schemas.microsoft.com/office/powerpoint/2010/main" val="3503360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666502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322942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2976859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16551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884491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p14="http://schemas.microsoft.com/office/powerpoint/2010/main" val="4152428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35294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85595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39357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802318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Foote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42939" y="8789003"/>
            <a:ext cx="3000375" cy="385072"/>
          </a:xfrm>
          <a:prstGeom prst="rect">
            <a:avLst/>
          </a:prstGeom>
        </p:spPr>
        <p:txBody>
          <a:bodyPr lIns="243797" tIns="121899" rIns="243797" bIns="121899"/>
          <a:lstStyle/>
          <a:p>
            <a:endParaRPr lang="en-US" dirty="0"/>
          </a:p>
        </p:txBody>
      </p:sp>
      <p:sp>
        <p:nvSpPr>
          <p:cNvPr id="9" name="Picture Placeholder 2"/>
          <p:cNvSpPr>
            <a:spLocks noGrp="1"/>
          </p:cNvSpPr>
          <p:nvPr>
            <p:ph type="pic" sz="quarter" idx="11"/>
          </p:nvPr>
        </p:nvSpPr>
        <p:spPr>
          <a:xfrm>
            <a:off x="0" y="0"/>
            <a:ext cx="12878042" cy="7232650"/>
          </a:xfrm>
          <a:prstGeom prst="rect">
            <a:avLst/>
          </a:prstGeom>
          <a:noFill/>
        </p:spPr>
        <p:txBody>
          <a:bodyPr>
            <a:normAutofit/>
          </a:bodyPr>
          <a:lstStyle>
            <a:lvl1pPr marL="0" indent="0">
              <a:buNone/>
              <a:defRPr sz="1475">
                <a:latin typeface="Lato Light"/>
                <a:cs typeface="Lato Light"/>
              </a:defRPr>
            </a:lvl1pPr>
          </a:lstStyle>
          <a:p>
            <a:endParaRPr lang="en-US"/>
          </a:p>
        </p:txBody>
      </p:sp>
    </p:spTree>
    <p:extLst>
      <p:ext uri="{BB962C8B-B14F-4D97-AF65-F5344CB8AC3E}">
        <p14:creationId xmlns:p14="http://schemas.microsoft.com/office/powerpoint/2010/main" val="641270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263797" y="1420743"/>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8" name="Picture Placeholder 6"/>
          <p:cNvSpPr>
            <a:spLocks noGrp="1"/>
          </p:cNvSpPr>
          <p:nvPr>
            <p:ph type="pic" sz="quarter" idx="11" hasCustomPrompt="1"/>
          </p:nvPr>
        </p:nvSpPr>
        <p:spPr>
          <a:xfrm rot="434797">
            <a:off x="6765683" y="1432568"/>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9" name="Picture Placeholder 6"/>
          <p:cNvSpPr>
            <a:spLocks noGrp="1"/>
          </p:cNvSpPr>
          <p:nvPr>
            <p:ph type="pic" sz="quarter" idx="12" hasCustomPrompt="1"/>
          </p:nvPr>
        </p:nvSpPr>
        <p:spPr>
          <a:xfrm rot="434797">
            <a:off x="1261391" y="3857655"/>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
        <p:nvSpPr>
          <p:cNvPr id="10" name="Picture Placeholder 6"/>
          <p:cNvSpPr>
            <a:spLocks noGrp="1"/>
          </p:cNvSpPr>
          <p:nvPr>
            <p:ph type="pic" sz="quarter" idx="13" hasCustomPrompt="1"/>
          </p:nvPr>
        </p:nvSpPr>
        <p:spPr>
          <a:xfrm rot="434797">
            <a:off x="6772921" y="3874288"/>
            <a:ext cx="1928813" cy="1928707"/>
          </a:xfrm>
          <a:prstGeom prst="rect">
            <a:avLst/>
          </a:prstGeom>
          <a:solidFill>
            <a:schemeClr val="bg1">
              <a:lumMod val="65000"/>
            </a:schemeClr>
          </a:solidFill>
        </p:spPr>
        <p:txBody>
          <a:bodyPr/>
          <a:lstStyle>
            <a:lvl1pPr marL="0" indent="0">
              <a:buNone/>
              <a:defRPr sz="1055" b="1">
                <a:solidFill>
                  <a:schemeClr val="bg1"/>
                </a:solidFill>
              </a:defRPr>
            </a:lvl1pPr>
          </a:lstStyle>
          <a:p>
            <a:r>
              <a:rPr lang="en-US" smtClean="0"/>
              <a:t>Team</a:t>
            </a:r>
            <a:endParaRPr lang="en-US"/>
          </a:p>
        </p:txBody>
      </p:sp>
    </p:spTree>
    <p:extLst>
      <p:ext uri="{BB962C8B-B14F-4D97-AF65-F5344CB8AC3E}">
        <p14:creationId xmlns:p14="http://schemas.microsoft.com/office/powerpoint/2010/main" val="25305799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23704"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
        <p:nvSpPr>
          <p:cNvPr id="15" name="Picture Placeholder 8"/>
          <p:cNvSpPr>
            <a:spLocks noGrp="1"/>
          </p:cNvSpPr>
          <p:nvPr>
            <p:ph type="pic" sz="quarter" idx="11"/>
          </p:nvPr>
        </p:nvSpPr>
        <p:spPr>
          <a:xfrm>
            <a:off x="2841303"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
        <p:nvSpPr>
          <p:cNvPr id="16" name="Picture Placeholder 8"/>
          <p:cNvSpPr>
            <a:spLocks noGrp="1"/>
          </p:cNvSpPr>
          <p:nvPr>
            <p:ph type="pic" sz="quarter" idx="12"/>
          </p:nvPr>
        </p:nvSpPr>
        <p:spPr>
          <a:xfrm>
            <a:off x="4758902"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
        <p:nvSpPr>
          <p:cNvPr id="17" name="Picture Placeholder 8"/>
          <p:cNvSpPr>
            <a:spLocks noGrp="1"/>
          </p:cNvSpPr>
          <p:nvPr>
            <p:ph type="pic" sz="quarter" idx="13"/>
          </p:nvPr>
        </p:nvSpPr>
        <p:spPr>
          <a:xfrm>
            <a:off x="6676501"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
        <p:nvSpPr>
          <p:cNvPr id="19" name="Picture Placeholder 8"/>
          <p:cNvSpPr>
            <a:spLocks noGrp="1"/>
          </p:cNvSpPr>
          <p:nvPr>
            <p:ph type="pic" sz="quarter" idx="14"/>
          </p:nvPr>
        </p:nvSpPr>
        <p:spPr>
          <a:xfrm>
            <a:off x="8594100"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
        <p:nvSpPr>
          <p:cNvPr id="20" name="Picture Placeholder 8"/>
          <p:cNvSpPr>
            <a:spLocks noGrp="1"/>
          </p:cNvSpPr>
          <p:nvPr>
            <p:ph type="pic" sz="quarter" idx="15"/>
          </p:nvPr>
        </p:nvSpPr>
        <p:spPr>
          <a:xfrm>
            <a:off x="10427431" y="1456085"/>
            <a:ext cx="1485186" cy="2160240"/>
          </a:xfrm>
          <a:prstGeom prst="rect">
            <a:avLst/>
          </a:prstGeom>
          <a:solidFill>
            <a:schemeClr val="bg1">
              <a:lumMod val="65000"/>
            </a:schemeClr>
          </a:solidFill>
        </p:spPr>
        <p:txBody>
          <a:bodyPr/>
          <a:lstStyle>
            <a:lvl1pPr marL="0" indent="0">
              <a:buNone/>
              <a:defRPr sz="1055" b="1">
                <a:solidFill>
                  <a:schemeClr val="bg1"/>
                </a:solidFill>
              </a:defRPr>
            </a:lvl1pPr>
          </a:lstStyle>
          <a:p>
            <a:endParaRPr lang="en-US" dirty="0" smtClean="0"/>
          </a:p>
        </p:txBody>
      </p:sp>
    </p:spTree>
    <p:extLst>
      <p:ext uri="{BB962C8B-B14F-4D97-AF65-F5344CB8AC3E}">
        <p14:creationId xmlns:p14="http://schemas.microsoft.com/office/powerpoint/2010/main" val="3097798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am Work #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123545"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9" name="Picture Placeholder 7"/>
          <p:cNvSpPr>
            <a:spLocks noGrp="1"/>
          </p:cNvSpPr>
          <p:nvPr>
            <p:ph type="pic" sz="quarter" idx="11"/>
          </p:nvPr>
        </p:nvSpPr>
        <p:spPr>
          <a:xfrm>
            <a:off x="3325899" y="2876670"/>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0" name="Picture Placeholder 7"/>
          <p:cNvSpPr>
            <a:spLocks noGrp="1"/>
          </p:cNvSpPr>
          <p:nvPr>
            <p:ph type="pic" sz="quarter" idx="12"/>
          </p:nvPr>
        </p:nvSpPr>
        <p:spPr>
          <a:xfrm>
            <a:off x="5528253"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1" name="Picture Placeholder 7"/>
          <p:cNvSpPr>
            <a:spLocks noGrp="1"/>
          </p:cNvSpPr>
          <p:nvPr>
            <p:ph type="pic" sz="quarter" idx="13"/>
          </p:nvPr>
        </p:nvSpPr>
        <p:spPr>
          <a:xfrm>
            <a:off x="7726459" y="2876670"/>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
        <p:nvSpPr>
          <p:cNvPr id="12" name="Picture Placeholder 7"/>
          <p:cNvSpPr>
            <a:spLocks noGrp="1"/>
          </p:cNvSpPr>
          <p:nvPr>
            <p:ph type="pic" sz="quarter" idx="14"/>
          </p:nvPr>
        </p:nvSpPr>
        <p:spPr>
          <a:xfrm>
            <a:off x="9928813" y="1744117"/>
            <a:ext cx="1822728" cy="1822628"/>
          </a:xfrm>
          <a:prstGeom prst="foldedCorner">
            <a:avLst/>
          </a:prstGeom>
          <a:solidFill>
            <a:schemeClr val="bg1">
              <a:lumMod val="65000"/>
            </a:schemeClr>
          </a:solidFill>
        </p:spPr>
        <p:txBody>
          <a:bodyPr/>
          <a:lstStyle>
            <a:lvl1pPr marL="0" indent="0">
              <a:buNone/>
              <a:defRPr sz="1055" b="1">
                <a:solidFill>
                  <a:schemeClr val="bg1"/>
                </a:solidFill>
              </a:defRPr>
            </a:lvl1pPr>
          </a:lstStyle>
          <a:p>
            <a:endParaRPr lang="en-US"/>
          </a:p>
        </p:txBody>
      </p:sp>
    </p:spTree>
    <p:extLst>
      <p:ext uri="{BB962C8B-B14F-4D97-AF65-F5344CB8AC3E}">
        <p14:creationId xmlns:p14="http://schemas.microsoft.com/office/powerpoint/2010/main" val="12461905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9105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49549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4 Images">
    <p:spTree>
      <p:nvGrpSpPr>
        <p:cNvPr id="1" name=""/>
        <p:cNvGrpSpPr/>
        <p:nvPr/>
      </p:nvGrpSpPr>
      <p:grpSpPr>
        <a:xfrm>
          <a:off x="0" y="0"/>
          <a:ext cx="0" cy="0"/>
          <a:chOff x="0" y="0"/>
          <a:chExt cx="0" cy="0"/>
        </a:xfrm>
      </p:grpSpPr>
      <p:sp>
        <p:nvSpPr>
          <p:cNvPr id="21" name="Picture Placeholder 13"/>
          <p:cNvSpPr>
            <a:spLocks noGrp="1" noChangeAspect="1"/>
          </p:cNvSpPr>
          <p:nvPr>
            <p:ph type="pic" sz="quarter" idx="13"/>
          </p:nvPr>
        </p:nvSpPr>
        <p:spPr>
          <a:xfrm>
            <a:off x="806395"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3" name="Picture Placeholder 13"/>
          <p:cNvSpPr>
            <a:spLocks noGrp="1" noChangeAspect="1"/>
          </p:cNvSpPr>
          <p:nvPr>
            <p:ph type="pic" sz="quarter" idx="19"/>
          </p:nvPr>
        </p:nvSpPr>
        <p:spPr>
          <a:xfrm>
            <a:off x="6430214"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5" name="Picture Placeholder 13"/>
          <p:cNvSpPr>
            <a:spLocks noGrp="1" noChangeAspect="1"/>
          </p:cNvSpPr>
          <p:nvPr>
            <p:ph type="pic" sz="quarter" idx="20"/>
          </p:nvPr>
        </p:nvSpPr>
        <p:spPr>
          <a:xfrm>
            <a:off x="4377327"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7" name="Picture Placeholder 13"/>
          <p:cNvSpPr>
            <a:spLocks noGrp="1" noChangeAspect="1"/>
          </p:cNvSpPr>
          <p:nvPr>
            <p:ph type="pic" sz="quarter" idx="21"/>
          </p:nvPr>
        </p:nvSpPr>
        <p:spPr>
          <a:xfrm>
            <a:off x="9996346"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58974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ortfolio-01">
    <p:spTree>
      <p:nvGrpSpPr>
        <p:cNvPr id="1" name=""/>
        <p:cNvGrpSpPr/>
        <p:nvPr/>
      </p:nvGrpSpPr>
      <p:grpSpPr>
        <a:xfrm>
          <a:off x="0" y="0"/>
          <a:ext cx="0" cy="0"/>
          <a:chOff x="0" y="0"/>
          <a:chExt cx="0" cy="0"/>
        </a:xfrm>
      </p:grpSpPr>
      <p:sp>
        <p:nvSpPr>
          <p:cNvPr id="25" name="Picture Placeholder 24"/>
          <p:cNvSpPr>
            <a:spLocks noGrp="1" noChangeAspect="1"/>
          </p:cNvSpPr>
          <p:nvPr>
            <p:ph type="pic" sz="quarter" idx="13"/>
          </p:nvPr>
        </p:nvSpPr>
        <p:spPr>
          <a:xfrm>
            <a:off x="713607"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26" name="Picture Placeholder 24"/>
          <p:cNvSpPr>
            <a:spLocks noGrp="1" noChangeAspect="1"/>
          </p:cNvSpPr>
          <p:nvPr>
            <p:ph type="pic" sz="quarter" idx="14"/>
          </p:nvPr>
        </p:nvSpPr>
        <p:spPr>
          <a:xfrm>
            <a:off x="2617644"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7" name="Picture Placeholder 24"/>
          <p:cNvSpPr>
            <a:spLocks noGrp="1" noChangeAspect="1"/>
          </p:cNvSpPr>
          <p:nvPr>
            <p:ph type="pic" sz="quarter" idx="15"/>
          </p:nvPr>
        </p:nvSpPr>
        <p:spPr>
          <a:xfrm>
            <a:off x="4531509"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8" name="Picture Placeholder 24"/>
          <p:cNvSpPr>
            <a:spLocks noGrp="1" noChangeAspect="1"/>
          </p:cNvSpPr>
          <p:nvPr>
            <p:ph type="pic" sz="quarter" idx="16"/>
          </p:nvPr>
        </p:nvSpPr>
        <p:spPr>
          <a:xfrm>
            <a:off x="6435546"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1" name="Picture Placeholder 24"/>
          <p:cNvSpPr>
            <a:spLocks noGrp="1" noChangeAspect="1"/>
          </p:cNvSpPr>
          <p:nvPr>
            <p:ph type="pic" sz="quarter" idx="17"/>
          </p:nvPr>
        </p:nvSpPr>
        <p:spPr>
          <a:xfrm>
            <a:off x="8341895"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2" name="Picture Placeholder 24"/>
          <p:cNvSpPr>
            <a:spLocks noGrp="1" noChangeAspect="1"/>
          </p:cNvSpPr>
          <p:nvPr>
            <p:ph type="pic" sz="quarter" idx="18"/>
          </p:nvPr>
        </p:nvSpPr>
        <p:spPr>
          <a:xfrm>
            <a:off x="10252631"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Tree>
    <p:extLst>
      <p:ext uri="{BB962C8B-B14F-4D97-AF65-F5344CB8AC3E}">
        <p14:creationId xmlns:p14="http://schemas.microsoft.com/office/powerpoint/2010/main" val="2090505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969877"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11" name="Picture Placeholder 13"/>
          <p:cNvSpPr>
            <a:spLocks noGrp="1"/>
          </p:cNvSpPr>
          <p:nvPr>
            <p:ph type="pic" sz="quarter" idx="14"/>
          </p:nvPr>
        </p:nvSpPr>
        <p:spPr>
          <a:xfrm>
            <a:off x="6430401"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320339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670659"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8" name="Picture Placeholder 13"/>
          <p:cNvSpPr>
            <a:spLocks noGrp="1"/>
          </p:cNvSpPr>
          <p:nvPr>
            <p:ph type="pic" sz="quarter" idx="15"/>
          </p:nvPr>
        </p:nvSpPr>
        <p:spPr>
          <a:xfrm>
            <a:off x="3590635"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9" name="Picture Placeholder 13"/>
          <p:cNvSpPr>
            <a:spLocks noGrp="1"/>
          </p:cNvSpPr>
          <p:nvPr>
            <p:ph type="pic" sz="quarter" idx="16"/>
          </p:nvPr>
        </p:nvSpPr>
        <p:spPr>
          <a:xfrm>
            <a:off x="6510611"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12" name="Picture Placeholder 13"/>
          <p:cNvSpPr>
            <a:spLocks noGrp="1"/>
          </p:cNvSpPr>
          <p:nvPr>
            <p:ph type="pic" sz="quarter" idx="17"/>
          </p:nvPr>
        </p:nvSpPr>
        <p:spPr>
          <a:xfrm>
            <a:off x="9430587" y="1427403"/>
            <a:ext cx="2729981" cy="2729120"/>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52259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8" name="Picture Placeholder 13"/>
          <p:cNvSpPr>
            <a:spLocks noGrp="1"/>
          </p:cNvSpPr>
          <p:nvPr>
            <p:ph type="pic" sz="quarter" idx="13"/>
          </p:nvPr>
        </p:nvSpPr>
        <p:spPr>
          <a:xfrm>
            <a:off x="653143" y="1444400"/>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6" name="Picture Placeholder 13"/>
          <p:cNvSpPr>
            <a:spLocks noGrp="1"/>
          </p:cNvSpPr>
          <p:nvPr>
            <p:ph type="pic" sz="quarter" idx="14"/>
          </p:nvPr>
        </p:nvSpPr>
        <p:spPr>
          <a:xfrm>
            <a:off x="6531316" y="1456086"/>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956215669"/>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668736"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2" name="Picture Placeholder 2"/>
          <p:cNvSpPr>
            <a:spLocks noGrp="1"/>
          </p:cNvSpPr>
          <p:nvPr>
            <p:ph type="pic" sz="quarter" idx="14"/>
          </p:nvPr>
        </p:nvSpPr>
        <p:spPr>
          <a:xfrm>
            <a:off x="4557167"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3" name="Picture Placeholder 2"/>
          <p:cNvSpPr>
            <a:spLocks noGrp="1"/>
          </p:cNvSpPr>
          <p:nvPr>
            <p:ph type="pic" sz="quarter" idx="15"/>
          </p:nvPr>
        </p:nvSpPr>
        <p:spPr>
          <a:xfrm>
            <a:off x="8445600"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Tree>
    <p:extLst>
      <p:ext uri="{BB962C8B-B14F-4D97-AF65-F5344CB8AC3E}">
        <p14:creationId xmlns:p14="http://schemas.microsoft.com/office/powerpoint/2010/main" val="3792734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2017/8/5</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5" Type="http://schemas.microsoft.com/office/2007/relationships/hdphoto" Target="../media/hdphoto1.wdp"/><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microsoft.com/office/2007/relationships/hdphoto" Target="../media/hdphoto1.wdp"/><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6.xml"/><Relationship Id="rId5" Type="http://schemas.microsoft.com/office/2007/relationships/hdphoto" Target="../media/hdphoto1.wdp"/><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3.xml"/><Relationship Id="rId5" Type="http://schemas.microsoft.com/office/2007/relationships/hdphoto" Target="../media/hdphoto1.wdp"/><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 Id="rId5" Type="http://schemas.microsoft.com/office/2007/relationships/hdphoto" Target="../media/hdphoto1.wdp"/><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5" cstate="print">
              <a:extLst>
                <a:ext uri="{BEBA8EAE-BF5A-486C-A8C5-ECC9F3942E4B}">
                  <a14:imgProps xmlns:a14="http://schemas.microsoft.com/office/drawing/2010/main">
                    <a14:imgLayer r:embed="rId6">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85950" y="1816125"/>
            <a:ext cx="9086850" cy="3644974"/>
          </a:xfrm>
          <a:prstGeom prst="rect">
            <a:avLst/>
          </a:prstGeom>
          <a:solidFill>
            <a:srgbClr val="FFFFFF">
              <a:alpha val="20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259"/>
          <p:cNvSpPr>
            <a:spLocks noChangeArrowheads="1"/>
          </p:cNvSpPr>
          <p:nvPr/>
        </p:nvSpPr>
        <p:spPr bwMode="auto">
          <a:xfrm>
            <a:off x="2626179" y="2793534"/>
            <a:ext cx="76063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smtClean="0">
                <a:cs typeface="Arial" panose="020B0604020202020204" pitchFamily="34" charset="0"/>
              </a:rPr>
              <a:t>通用商务欧美风</a:t>
            </a:r>
            <a:r>
              <a:rPr lang="en-US" altLang="zh-CN" sz="6600" b="1" dirty="0" smtClean="0">
                <a:cs typeface="Arial" panose="020B0604020202020204" pitchFamily="34" charset="0"/>
              </a:rPr>
              <a:t>PPT</a:t>
            </a:r>
            <a:endParaRPr lang="zh-CN" altLang="en-US" sz="5400" dirty="0">
              <a:cs typeface="Arial" panose="020B0604020202020204" pitchFamily="34" charset="0"/>
            </a:endParaRPr>
          </a:p>
        </p:txBody>
      </p:sp>
      <p:sp>
        <p:nvSpPr>
          <p:cNvPr id="9" name="矩形 259"/>
          <p:cNvSpPr>
            <a:spLocks noChangeArrowheads="1"/>
          </p:cNvSpPr>
          <p:nvPr/>
        </p:nvSpPr>
        <p:spPr bwMode="auto">
          <a:xfrm>
            <a:off x="2713266" y="3855996"/>
            <a:ext cx="74322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cs typeface="Arial" panose="020B0604020202020204" pitchFamily="34" charset="0"/>
            </a:endParaRPr>
          </a:p>
        </p:txBody>
      </p:sp>
      <p:sp>
        <p:nvSpPr>
          <p:cNvPr id="10" name="矩形 259"/>
          <p:cNvSpPr>
            <a:spLocks noChangeArrowheads="1"/>
          </p:cNvSpPr>
          <p:nvPr/>
        </p:nvSpPr>
        <p:spPr bwMode="auto">
          <a:xfrm>
            <a:off x="3729075" y="4780659"/>
            <a:ext cx="1845145"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100" dirty="0">
                <a:latin typeface="Arial" panose="020B0604020202020204" pitchFamily="34" charset="0"/>
                <a:cs typeface="Arial" panose="020B0604020202020204" pitchFamily="34" charset="0"/>
                <a:sym typeface="Arial" panose="020B0604020202020204" pitchFamily="34" charset="0"/>
              </a:rPr>
              <a:t>汇报</a:t>
            </a:r>
            <a:r>
              <a:rPr lang="en-US" altLang="zh-CN" sz="1100" dirty="0" smtClean="0">
                <a:latin typeface="Arial" panose="020B0604020202020204" pitchFamily="34" charset="0"/>
                <a:cs typeface="Arial" panose="020B0604020202020204" pitchFamily="34" charset="0"/>
                <a:sym typeface="Arial" panose="020B0604020202020204" pitchFamily="34" charset="0"/>
              </a:rPr>
              <a:t>:</a:t>
            </a:r>
            <a:r>
              <a:rPr lang="zh-CN" altLang="en-US" sz="1100" dirty="0">
                <a:latin typeface="Arial" panose="020B0604020202020204" pitchFamily="34" charset="0"/>
                <a:cs typeface="Arial" panose="020B0604020202020204" pitchFamily="34" charset="0"/>
                <a:sym typeface="Arial" panose="020B0604020202020204" pitchFamily="34" charset="0"/>
              </a:rPr>
              <a:t>小野</a:t>
            </a:r>
            <a:endParaRPr lang="en-US" altLang="zh-CN" sz="1100" dirty="0">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7124772" y="4778206"/>
            <a:ext cx="2019363"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a:latin typeface="Arial" panose="020B0604020202020204" pitchFamily="34" charset="0"/>
                <a:cs typeface="Arial" panose="020B0604020202020204" pitchFamily="34" charset="0"/>
                <a:sym typeface="Arial" panose="020B0604020202020204" pitchFamily="34" charset="0"/>
              </a:rPr>
              <a:t>Report: </a:t>
            </a:r>
            <a:r>
              <a:rPr lang="zh-CN" altLang="en-US" sz="1100" dirty="0">
                <a:latin typeface="Arial" panose="020B0604020202020204" pitchFamily="34" charset="0"/>
                <a:cs typeface="Arial" panose="020B0604020202020204" pitchFamily="34" charset="0"/>
                <a:sym typeface="Arial" panose="020B0604020202020204" pitchFamily="34" charset="0"/>
              </a:rPr>
              <a:t>野</a:t>
            </a:r>
            <a:r>
              <a:rPr lang="zh-CN" altLang="en-US" sz="1100" dirty="0" smtClean="0">
                <a:latin typeface="Arial" panose="020B0604020202020204" pitchFamily="34" charset="0"/>
                <a:cs typeface="Arial" panose="020B0604020202020204" pitchFamily="34" charset="0"/>
                <a:sym typeface="Arial" panose="020B0604020202020204" pitchFamily="34" charset="0"/>
              </a:rPr>
              <a:t>望教育 淘宝店</a:t>
            </a:r>
            <a:endParaRPr lang="en-US" altLang="zh-CN" sz="1100" dirty="0">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210894" y="2536366"/>
            <a:ext cx="64369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smtClean="0">
                <a:cs typeface="Arial" panose="020B0604020202020204" pitchFamily="34" charset="0"/>
              </a:rPr>
              <a:t>GENERAL BUSINESS IN EUROPE AND THE WIND PPT</a:t>
            </a:r>
            <a:endParaRPr lang="zh-CN" altLang="en-US" sz="2000" dirty="0">
              <a:cs typeface="Arial" panose="020B0604020202020204" pitchFamily="34" charset="0"/>
            </a:endParaRPr>
          </a:p>
        </p:txBody>
      </p:sp>
      <p:pic>
        <p:nvPicPr>
          <p:cNvPr id="4"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6124575" y="-738184"/>
            <a:ext cx="609600" cy="609600"/>
          </a:xfrm>
          <a:prstGeom prst="rect">
            <a:avLst/>
          </a:prstGeom>
        </p:spPr>
      </p:pic>
    </p:spTree>
    <p:extLst>
      <p:ext uri="{BB962C8B-B14F-4D97-AF65-F5344CB8AC3E}">
        <p14:creationId xmlns:p14="http://schemas.microsoft.com/office/powerpoint/2010/main" val="3079523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par>
                          <p:cTn id="25" fill="hold">
                            <p:stCondLst>
                              <p:cond delay="42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par>
                          <p:cTn id="29" fill="hold">
                            <p:stCondLst>
                              <p:cond delay="4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anim calcmode="lin" valueType="num">
                                      <p:cBhvr>
                                        <p:cTn id="3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8"/>
                                        </p:tgtEl>
                                      </p:cBhvr>
                                    </p:animEffect>
                                  </p:childTnLst>
                                </p:cTn>
                              </p:par>
                            </p:childTnLst>
                          </p:cTn>
                        </p:par>
                        <p:par>
                          <p:cTn id="37" fill="hold">
                            <p:stCondLst>
                              <p:cond delay="570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8"/>
                                        </p:tgtEl>
                                      </p:cBhvr>
                                    </p:animEffect>
                                    <p:animScale>
                                      <p:cBhvr>
                                        <p:cTn id="40" dur="250" autoRev="1" fill="hold"/>
                                        <p:tgtEl>
                                          <p:spTgt spid="8"/>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5" grpId="0" animBg="1"/>
      <p:bldP spid="8" grpId="0"/>
      <p:bldP spid="8" grpId="1"/>
      <p:bldP spid="9" grpId="0"/>
      <p:bldP spid="10" grpId="0" animBg="1"/>
      <p:bldP spid="11" grpId="0" animBg="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6502810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spect="1"/>
          </p:cNvSpPr>
          <p:nvPr/>
        </p:nvSpPr>
        <p:spPr>
          <a:xfrm>
            <a:off x="2618865" y="1539629"/>
            <a:ext cx="1897725" cy="1898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a:spLocks noChangeAspect="1"/>
          </p:cNvSpPr>
          <p:nvPr/>
        </p:nvSpPr>
        <p:spPr>
          <a:xfrm>
            <a:off x="716120" y="3443118"/>
            <a:ext cx="1897725" cy="1897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spect="1"/>
          </p:cNvSpPr>
          <p:nvPr/>
        </p:nvSpPr>
        <p:spPr>
          <a:xfrm>
            <a:off x="6431887" y="1539629"/>
            <a:ext cx="1897725" cy="18984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spect="1"/>
          </p:cNvSpPr>
          <p:nvPr/>
        </p:nvSpPr>
        <p:spPr>
          <a:xfrm>
            <a:off x="4529141" y="3443118"/>
            <a:ext cx="1897725" cy="1897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spect="1"/>
          </p:cNvSpPr>
          <p:nvPr/>
        </p:nvSpPr>
        <p:spPr>
          <a:xfrm>
            <a:off x="10239888" y="1539629"/>
            <a:ext cx="1897725" cy="18984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spect="1"/>
          </p:cNvSpPr>
          <p:nvPr/>
        </p:nvSpPr>
        <p:spPr>
          <a:xfrm>
            <a:off x="8337979" y="3443118"/>
            <a:ext cx="1897725" cy="18976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64111" y="5559236"/>
            <a:ext cx="11330530"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281827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89854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4705721"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850749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1041234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627964"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0" name="图片占位符 19"/>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p:pic>
      <p:pic>
        <p:nvPicPr>
          <p:cNvPr id="21" name="图片占位符 20"/>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a:stretch>
            <a:fillRect/>
          </a:stretch>
        </p:blipFill>
        <p:spPr/>
      </p:pic>
      <p:pic>
        <p:nvPicPr>
          <p:cNvPr id="24" name="图片占位符 23"/>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a:stretch>
            <a:fillRect/>
          </a:stretch>
        </p:blipFill>
        <p:spPr/>
      </p:pic>
      <p:pic>
        <p:nvPicPr>
          <p:cNvPr id="25" name="图片占位符 24"/>
          <p:cNvPicPr>
            <a:picLocks noGrp="1" noChangeAspect="1"/>
          </p:cNvPicPr>
          <p:nvPr>
            <p:ph type="pic" sz="quarter" idx="18"/>
          </p:nvPr>
        </p:nvPicPr>
        <p:blipFill>
          <a:blip r:embed="rId6" cstate="print">
            <a:extLst>
              <a:ext uri="{28A0092B-C50C-407E-A947-70E740481C1C}">
                <a14:useLocalDpi xmlns:a14="http://schemas.microsoft.com/office/drawing/2010/main" val="0"/>
              </a:ext>
            </a:extLst>
          </a:blip>
          <a:srcRect/>
          <a:stretch>
            <a:fillRect/>
          </a:stretch>
        </p:blipFill>
        <p:spPr/>
      </p:pic>
      <p:pic>
        <p:nvPicPr>
          <p:cNvPr id="23" name="图片占位符 22"/>
          <p:cNvPicPr>
            <a:picLocks noGrp="1" noChangeAspect="1"/>
          </p:cNvPicPr>
          <p:nvPr>
            <p:ph type="pic" sz="quarter" idx="16"/>
          </p:nvPr>
        </p:nvPicPr>
        <p:blipFill>
          <a:blip r:embed="rId7" cstate="print">
            <a:extLst>
              <a:ext uri="{28A0092B-C50C-407E-A947-70E740481C1C}">
                <a14:useLocalDpi xmlns:a14="http://schemas.microsoft.com/office/drawing/2010/main" val="0"/>
              </a:ext>
            </a:extLst>
          </a:blip>
          <a:srcRect/>
          <a:stretch>
            <a:fillRect/>
          </a:stretch>
        </p:blipFill>
        <p:spPr/>
      </p:pic>
      <p:pic>
        <p:nvPicPr>
          <p:cNvPr id="22" name="图片占位符 21"/>
          <p:cNvPicPr>
            <a:picLocks noGrp="1" noChangeAspect="1"/>
          </p:cNvPicPr>
          <p:nvPr>
            <p:ph type="pic" sz="quarter" idx="14"/>
          </p:nvPr>
        </p:nvPicPr>
        <p:blipFill>
          <a:blip r:embed="rId8" cstate="print">
            <a:extLst>
              <a:ext uri="{28A0092B-C50C-407E-A947-70E740481C1C}">
                <a14:useLocalDpi xmlns:a14="http://schemas.microsoft.com/office/drawing/2010/main" val="0"/>
              </a:ext>
            </a:extLst>
          </a:blip>
          <a:srcRect/>
          <a:stretch>
            <a:fillRect/>
          </a:stretch>
        </p:blipFill>
        <p:spPr/>
      </p:pic>
      <p:sp>
        <p:nvSpPr>
          <p:cNvPr id="2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8008034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5"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fltVal val="0"/>
                                          </p:val>
                                        </p:tav>
                                        <p:tav tm="100000">
                                          <p:val>
                                            <p:strVal val="#ppt_w"/>
                                          </p:val>
                                        </p:tav>
                                      </p:tavLst>
                                    </p:anim>
                                    <p:anim calcmode="lin" valueType="num">
                                      <p:cBhvr>
                                        <p:cTn id="43" dur="1000" fill="hold"/>
                                        <p:tgtEl>
                                          <p:spTgt spid="9"/>
                                        </p:tgtEl>
                                        <p:attrNameLst>
                                          <p:attrName>ppt_h</p:attrName>
                                        </p:attrNameLst>
                                      </p:cBhvr>
                                      <p:tavLst>
                                        <p:tav tm="0">
                                          <p:val>
                                            <p:fltVal val="0"/>
                                          </p:val>
                                        </p:tav>
                                        <p:tav tm="100000">
                                          <p:val>
                                            <p:strVal val="#ppt_h"/>
                                          </p:val>
                                        </p:tav>
                                      </p:tavLst>
                                    </p:anim>
                                    <p:anim calcmode="lin" valueType="num">
                                      <p:cBhvr>
                                        <p:cTn id="4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6000"/>
                            </p:stCondLst>
                            <p:childTnLst>
                              <p:par>
                                <p:cTn id="47" presetID="2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500"/>
                                        <p:tgtEl>
                                          <p:spTgt spid="52"/>
                                        </p:tgtEl>
                                      </p:cBhvr>
                                    </p:animEffect>
                                  </p:childTnLst>
                                </p:cTn>
                              </p:par>
                            </p:childTnLst>
                          </p:cTn>
                        </p:par>
                        <p:par>
                          <p:cTn id="50" fill="hold">
                            <p:stCondLst>
                              <p:cond delay="65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par>
                          <p:cTn id="54" fill="hold">
                            <p:stCondLst>
                              <p:cond delay="7000"/>
                            </p:stCondLst>
                            <p:childTnLst>
                              <p:par>
                                <p:cTn id="55" presetID="22" presetClass="entr" presetSubtype="4"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par>
                          <p:cTn id="58" fill="hold">
                            <p:stCondLst>
                              <p:cond delay="7500"/>
                            </p:stCondLst>
                            <p:childTnLst>
                              <p:par>
                                <p:cTn id="59" presetID="22" presetClass="entr" presetSubtype="4"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down)">
                                      <p:cBhvr>
                                        <p:cTn id="61" dur="500"/>
                                        <p:tgtEl>
                                          <p:spTgt spid="57"/>
                                        </p:tgtEl>
                                      </p:cBhvr>
                                    </p:animEffect>
                                  </p:childTnLst>
                                </p:cTn>
                              </p:par>
                            </p:childTnLst>
                          </p:cTn>
                        </p:par>
                        <p:par>
                          <p:cTn id="62" fill="hold">
                            <p:stCondLst>
                              <p:cond delay="8000"/>
                            </p:stCondLst>
                            <p:childTnLst>
                              <p:par>
                                <p:cTn id="63" presetID="22" presetClass="entr" presetSubtype="4"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childTnLst>
                          </p:cTn>
                        </p:par>
                        <p:par>
                          <p:cTn id="66" fill="hold">
                            <p:stCondLst>
                              <p:cond delay="8500"/>
                            </p:stCondLst>
                            <p:childTnLst>
                              <p:par>
                                <p:cTn id="67" presetID="22" presetClass="entr" presetSubtype="4"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wipe(down)">
                                      <p:cBhvr>
                                        <p:cTn id="69" dur="500"/>
                                        <p:tgtEl>
                                          <p:spTgt spid="58"/>
                                        </p:tgtEl>
                                      </p:cBhvr>
                                    </p:animEffect>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52" grpId="0"/>
      <p:bldP spid="56" grpId="0"/>
      <p:bldP spid="57" grpId="0"/>
      <p:bldP spid="58"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90" name="Group 3290"/>
          <p:cNvGrpSpPr/>
          <p:nvPr/>
        </p:nvGrpSpPr>
        <p:grpSpPr>
          <a:xfrm>
            <a:off x="0" y="1367769"/>
            <a:ext cx="6387556" cy="5274912"/>
            <a:chOff x="-1646303" y="0"/>
            <a:chExt cx="12113363" cy="10003343"/>
          </a:xfrm>
        </p:grpSpPr>
        <p:sp>
          <p:nvSpPr>
            <p:cNvPr id="3271" name="Shape 3271"/>
            <p:cNvSpPr/>
            <p:nvPr/>
          </p:nvSpPr>
          <p:spPr>
            <a:xfrm>
              <a:off x="-1636724" y="1991671"/>
              <a:ext cx="3756471" cy="1205720"/>
            </a:xfrm>
            <a:prstGeom prst="rect">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2" name="Shape 3272"/>
            <p:cNvSpPr/>
            <p:nvPr/>
          </p:nvSpPr>
          <p:spPr>
            <a:xfrm>
              <a:off x="-1646303" y="3188891"/>
              <a:ext cx="3778204" cy="120572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3" name="Shape 3273"/>
            <p:cNvSpPr/>
            <p:nvPr/>
          </p:nvSpPr>
          <p:spPr>
            <a:xfrm>
              <a:off x="-1646303" y="4386111"/>
              <a:ext cx="3778204" cy="1205720"/>
            </a:xfrm>
            <a:prstGeom prst="rect">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4" name="Shape 3274"/>
            <p:cNvSpPr/>
            <p:nvPr/>
          </p:nvSpPr>
          <p:spPr>
            <a:xfrm>
              <a:off x="-1646303" y="5555779"/>
              <a:ext cx="3778204" cy="1205720"/>
            </a:xfrm>
            <a:prstGeom prst="rect">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5" name="Shape 3275"/>
            <p:cNvSpPr/>
            <p:nvPr/>
          </p:nvSpPr>
          <p:spPr>
            <a:xfrm>
              <a:off x="-1636724" y="6764597"/>
              <a:ext cx="3756471" cy="1205720"/>
            </a:xfrm>
            <a:prstGeom prst="rect">
              <a:avLst/>
            </a:prstGeom>
            <a:solidFill>
              <a:schemeClr val="accent5"/>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59" name="Shape 3259"/>
            <p:cNvSpPr/>
            <p:nvPr/>
          </p:nvSpPr>
          <p:spPr>
            <a:xfrm>
              <a:off x="6065230" y="6821586"/>
              <a:ext cx="4381730" cy="1143872"/>
            </a:xfrm>
            <a:custGeom>
              <a:avLst/>
              <a:gdLst/>
              <a:ahLst/>
              <a:cxnLst>
                <a:cxn ang="0">
                  <a:pos x="wd2" y="hd2"/>
                </a:cxn>
                <a:cxn ang="5400000">
                  <a:pos x="wd2" y="hd2"/>
                </a:cxn>
                <a:cxn ang="10800000">
                  <a:pos x="wd2" y="hd2"/>
                </a:cxn>
                <a:cxn ang="16200000">
                  <a:pos x="wd2" y="hd2"/>
                </a:cxn>
              </a:cxnLst>
              <a:rect l="0" t="0" r="r" b="b"/>
              <a:pathLst>
                <a:path w="21600" h="21600" extrusionOk="0">
                  <a:moveTo>
                    <a:pt x="48" y="0"/>
                  </a:moveTo>
                  <a:lnTo>
                    <a:pt x="17063" y="0"/>
                  </a:lnTo>
                  <a:lnTo>
                    <a:pt x="21600" y="10796"/>
                  </a:lnTo>
                  <a:lnTo>
                    <a:pt x="17174" y="21600"/>
                  </a:lnTo>
                  <a:lnTo>
                    <a:pt x="0" y="21600"/>
                  </a:lnTo>
                  <a:lnTo>
                    <a:pt x="48" y="0"/>
                  </a:lnTo>
                  <a:close/>
                </a:path>
              </a:pathLst>
            </a:custGeom>
            <a:solidFill>
              <a:srgbClr val="ECAE7E"/>
            </a:solidFill>
            <a:ln w="25400" cap="flat">
              <a:no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0" name="Shape 3260"/>
            <p:cNvSpPr/>
            <p:nvPr/>
          </p:nvSpPr>
          <p:spPr>
            <a:xfrm>
              <a:off x="6085331" y="5620846"/>
              <a:ext cx="4381729" cy="1209025"/>
            </a:xfrm>
            <a:custGeom>
              <a:avLst/>
              <a:gdLst/>
              <a:ahLst/>
              <a:cxnLst>
                <a:cxn ang="0">
                  <a:pos x="wd2" y="hd2"/>
                </a:cxn>
                <a:cxn ang="5400000">
                  <a:pos x="wd2" y="hd2"/>
                </a:cxn>
                <a:cxn ang="10800000">
                  <a:pos x="wd2" y="hd2"/>
                </a:cxn>
                <a:cxn ang="16200000">
                  <a:pos x="wd2" y="hd2"/>
                </a:cxn>
              </a:cxnLst>
              <a:rect l="0" t="0" r="r" b="b"/>
              <a:pathLst>
                <a:path w="21600" h="21600" extrusionOk="0">
                  <a:moveTo>
                    <a:pt x="48" y="0"/>
                  </a:moveTo>
                  <a:lnTo>
                    <a:pt x="17063" y="0"/>
                  </a:lnTo>
                  <a:lnTo>
                    <a:pt x="21600" y="10796"/>
                  </a:lnTo>
                  <a:lnTo>
                    <a:pt x="17174" y="21600"/>
                  </a:lnTo>
                  <a:lnTo>
                    <a:pt x="0" y="21600"/>
                  </a:lnTo>
                  <a:lnTo>
                    <a:pt x="48" y="0"/>
                  </a:lnTo>
                  <a:close/>
                </a:path>
              </a:pathLst>
            </a:custGeom>
            <a:solidFill>
              <a:srgbClr val="ECAE7E"/>
            </a:solidFill>
            <a:ln w="25400" cap="flat">
              <a:no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1" name="Shape 3261"/>
            <p:cNvSpPr/>
            <p:nvPr/>
          </p:nvSpPr>
          <p:spPr>
            <a:xfrm>
              <a:off x="6085325" y="4401350"/>
              <a:ext cx="4381729" cy="1209026"/>
            </a:xfrm>
            <a:custGeom>
              <a:avLst/>
              <a:gdLst/>
              <a:ahLst/>
              <a:cxnLst>
                <a:cxn ang="0">
                  <a:pos x="wd2" y="hd2"/>
                </a:cxn>
                <a:cxn ang="5400000">
                  <a:pos x="wd2" y="hd2"/>
                </a:cxn>
                <a:cxn ang="10800000">
                  <a:pos x="wd2" y="hd2"/>
                </a:cxn>
                <a:cxn ang="16200000">
                  <a:pos x="wd2" y="hd2"/>
                </a:cxn>
              </a:cxnLst>
              <a:rect l="0" t="0" r="r" b="b"/>
              <a:pathLst>
                <a:path w="21600" h="21600" extrusionOk="0">
                  <a:moveTo>
                    <a:pt x="48" y="0"/>
                  </a:moveTo>
                  <a:lnTo>
                    <a:pt x="17063" y="0"/>
                  </a:lnTo>
                  <a:lnTo>
                    <a:pt x="21600" y="10796"/>
                  </a:lnTo>
                  <a:lnTo>
                    <a:pt x="17174" y="21600"/>
                  </a:lnTo>
                  <a:lnTo>
                    <a:pt x="0" y="21600"/>
                  </a:lnTo>
                  <a:lnTo>
                    <a:pt x="48" y="0"/>
                  </a:lnTo>
                  <a:close/>
                </a:path>
              </a:pathLst>
            </a:custGeom>
            <a:solidFill>
              <a:srgbClr val="ECAE7E"/>
            </a:solidFill>
            <a:ln w="25400" cap="flat">
              <a:no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2" name="Shape 3262"/>
            <p:cNvSpPr/>
            <p:nvPr/>
          </p:nvSpPr>
          <p:spPr>
            <a:xfrm>
              <a:off x="6067213" y="4386181"/>
              <a:ext cx="3478230" cy="1205720"/>
            </a:xfrm>
            <a:prstGeom prst="rect">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3" name="Shape 3263"/>
            <p:cNvSpPr/>
            <p:nvPr/>
          </p:nvSpPr>
          <p:spPr>
            <a:xfrm>
              <a:off x="6085325" y="3173320"/>
              <a:ext cx="4381729" cy="1209025"/>
            </a:xfrm>
            <a:custGeom>
              <a:avLst/>
              <a:gdLst/>
              <a:ahLst/>
              <a:cxnLst>
                <a:cxn ang="0">
                  <a:pos x="wd2" y="hd2"/>
                </a:cxn>
                <a:cxn ang="5400000">
                  <a:pos x="wd2" y="hd2"/>
                </a:cxn>
                <a:cxn ang="10800000">
                  <a:pos x="wd2" y="hd2"/>
                </a:cxn>
                <a:cxn ang="16200000">
                  <a:pos x="wd2" y="hd2"/>
                </a:cxn>
              </a:cxnLst>
              <a:rect l="0" t="0" r="r" b="b"/>
              <a:pathLst>
                <a:path w="21600" h="21600" extrusionOk="0">
                  <a:moveTo>
                    <a:pt x="48" y="0"/>
                  </a:moveTo>
                  <a:lnTo>
                    <a:pt x="17063" y="0"/>
                  </a:lnTo>
                  <a:lnTo>
                    <a:pt x="21600" y="10796"/>
                  </a:lnTo>
                  <a:lnTo>
                    <a:pt x="17174" y="21600"/>
                  </a:lnTo>
                  <a:lnTo>
                    <a:pt x="0" y="21600"/>
                  </a:lnTo>
                  <a:lnTo>
                    <a:pt x="48" y="0"/>
                  </a:lnTo>
                  <a:close/>
                </a:path>
              </a:pathLst>
            </a:custGeom>
            <a:solidFill>
              <a:srgbClr val="ECAE7E"/>
            </a:solidFill>
            <a:ln w="25400" cap="flat">
              <a:no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4" name="Shape 3264"/>
            <p:cNvSpPr/>
            <p:nvPr/>
          </p:nvSpPr>
          <p:spPr>
            <a:xfrm>
              <a:off x="6082670" y="1951919"/>
              <a:ext cx="4381729" cy="1209025"/>
            </a:xfrm>
            <a:custGeom>
              <a:avLst/>
              <a:gdLst/>
              <a:ahLst/>
              <a:cxnLst>
                <a:cxn ang="0">
                  <a:pos x="wd2" y="hd2"/>
                </a:cxn>
                <a:cxn ang="5400000">
                  <a:pos x="wd2" y="hd2"/>
                </a:cxn>
                <a:cxn ang="10800000">
                  <a:pos x="wd2" y="hd2"/>
                </a:cxn>
                <a:cxn ang="16200000">
                  <a:pos x="wd2" y="hd2"/>
                </a:cxn>
              </a:cxnLst>
              <a:rect l="0" t="0" r="r" b="b"/>
              <a:pathLst>
                <a:path w="21600" h="21600" extrusionOk="0">
                  <a:moveTo>
                    <a:pt x="48" y="0"/>
                  </a:moveTo>
                  <a:lnTo>
                    <a:pt x="17063" y="0"/>
                  </a:lnTo>
                  <a:lnTo>
                    <a:pt x="21600" y="10796"/>
                  </a:lnTo>
                  <a:lnTo>
                    <a:pt x="17174" y="21600"/>
                  </a:lnTo>
                  <a:lnTo>
                    <a:pt x="0" y="21600"/>
                  </a:lnTo>
                  <a:lnTo>
                    <a:pt x="48" y="0"/>
                  </a:lnTo>
                  <a:close/>
                </a:path>
              </a:pathLst>
            </a:custGeom>
            <a:solidFill>
              <a:srgbClr val="ECAE7E"/>
            </a:solidFill>
            <a:ln w="25400" cap="flat">
              <a:no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pic>
          <p:nvPicPr>
            <p:cNvPr id="3265" name="image2.png"/>
            <p:cNvPicPr/>
            <p:nvPr/>
          </p:nvPicPr>
          <p:blipFill>
            <a:blip r:embed="rId3" cstate="print">
              <a:extLst/>
            </a:blip>
            <a:stretch>
              <a:fillRect/>
            </a:stretch>
          </p:blipFill>
          <p:spPr>
            <a:xfrm>
              <a:off x="0" y="0"/>
              <a:ext cx="7991742" cy="10003343"/>
            </a:xfrm>
            <a:prstGeom prst="rect">
              <a:avLst/>
            </a:prstGeom>
            <a:ln w="12700" cap="flat">
              <a:noFill/>
              <a:miter lim="400000"/>
            </a:ln>
            <a:effectLst/>
          </p:spPr>
        </p:pic>
        <p:sp>
          <p:nvSpPr>
            <p:cNvPr id="3266" name="Shape 3266"/>
            <p:cNvSpPr/>
            <p:nvPr/>
          </p:nvSpPr>
          <p:spPr>
            <a:xfrm>
              <a:off x="2387685" y="1991672"/>
              <a:ext cx="3377551" cy="1205719"/>
            </a:xfrm>
            <a:prstGeom prst="rect">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7" name="Shape 3267"/>
            <p:cNvSpPr/>
            <p:nvPr/>
          </p:nvSpPr>
          <p:spPr>
            <a:xfrm>
              <a:off x="2382945" y="3187673"/>
              <a:ext cx="3389692" cy="120572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8" name="Shape 3268"/>
            <p:cNvSpPr/>
            <p:nvPr/>
          </p:nvSpPr>
          <p:spPr>
            <a:xfrm>
              <a:off x="2370245" y="4386112"/>
              <a:ext cx="3412431" cy="1205720"/>
            </a:xfrm>
            <a:prstGeom prst="rect">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69" name="Shape 3269"/>
            <p:cNvSpPr/>
            <p:nvPr/>
          </p:nvSpPr>
          <p:spPr>
            <a:xfrm>
              <a:off x="2374985" y="5555778"/>
              <a:ext cx="3402951" cy="1205720"/>
            </a:xfrm>
            <a:prstGeom prst="rect">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0" name="Shape 3270"/>
            <p:cNvSpPr/>
            <p:nvPr/>
          </p:nvSpPr>
          <p:spPr>
            <a:xfrm>
              <a:off x="2374985" y="6759738"/>
              <a:ext cx="3397652" cy="1205720"/>
            </a:xfrm>
            <a:prstGeom prst="rect">
              <a:avLst/>
            </a:prstGeom>
            <a:solidFill>
              <a:schemeClr val="accent5"/>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6" name="Shape 3276"/>
            <p:cNvSpPr/>
            <p:nvPr/>
          </p:nvSpPr>
          <p:spPr>
            <a:xfrm>
              <a:off x="6064558" y="1940941"/>
              <a:ext cx="3478231" cy="1205720"/>
            </a:xfrm>
            <a:prstGeom prst="rect">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7" name="Shape 3277"/>
            <p:cNvSpPr/>
            <p:nvPr/>
          </p:nvSpPr>
          <p:spPr>
            <a:xfrm>
              <a:off x="6067213" y="3162342"/>
              <a:ext cx="3478230" cy="120572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8" name="Shape 3278"/>
            <p:cNvSpPr/>
            <p:nvPr/>
          </p:nvSpPr>
          <p:spPr>
            <a:xfrm>
              <a:off x="6067219" y="5609868"/>
              <a:ext cx="3478230" cy="1205720"/>
            </a:xfrm>
            <a:prstGeom prst="rect">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79" name="Shape 3279"/>
            <p:cNvSpPr/>
            <p:nvPr/>
          </p:nvSpPr>
          <p:spPr>
            <a:xfrm>
              <a:off x="6072518" y="6810608"/>
              <a:ext cx="3478229" cy="1205720"/>
            </a:xfrm>
            <a:prstGeom prst="rect">
              <a:avLst/>
            </a:prstGeom>
            <a:solidFill>
              <a:schemeClr val="accent5"/>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0" name="Shape 3280"/>
            <p:cNvSpPr/>
            <p:nvPr/>
          </p:nvSpPr>
          <p:spPr>
            <a:xfrm>
              <a:off x="10181681" y="2385692"/>
              <a:ext cx="256817" cy="3416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118"/>
                  </a:lnTo>
                  <a:lnTo>
                    <a:pt x="563" y="21600"/>
                  </a:lnTo>
                  <a:lnTo>
                    <a:pt x="0" y="0"/>
                  </a:lnTo>
                  <a:close/>
                </a:path>
              </a:pathLst>
            </a:custGeom>
            <a:solidFill>
              <a:schemeClr val="tx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1" name="Shape 3281"/>
            <p:cNvSpPr/>
            <p:nvPr/>
          </p:nvSpPr>
          <p:spPr>
            <a:xfrm>
              <a:off x="10194381" y="3608243"/>
              <a:ext cx="256817" cy="3416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118"/>
                  </a:lnTo>
                  <a:lnTo>
                    <a:pt x="563" y="21600"/>
                  </a:lnTo>
                  <a:lnTo>
                    <a:pt x="0" y="0"/>
                  </a:lnTo>
                  <a:close/>
                </a:path>
              </a:pathLst>
            </a:custGeom>
            <a:solidFill>
              <a:schemeClr val="tx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2" name="Shape 3282"/>
            <p:cNvSpPr/>
            <p:nvPr/>
          </p:nvSpPr>
          <p:spPr>
            <a:xfrm>
              <a:off x="10181681" y="4833156"/>
              <a:ext cx="256817" cy="3416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118"/>
                  </a:lnTo>
                  <a:lnTo>
                    <a:pt x="563" y="21600"/>
                  </a:lnTo>
                  <a:lnTo>
                    <a:pt x="0" y="0"/>
                  </a:lnTo>
                  <a:close/>
                </a:path>
              </a:pathLst>
            </a:custGeom>
            <a:solidFill>
              <a:schemeClr val="tx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3" name="Shape 3283"/>
            <p:cNvSpPr/>
            <p:nvPr/>
          </p:nvSpPr>
          <p:spPr>
            <a:xfrm>
              <a:off x="10181681" y="6049166"/>
              <a:ext cx="256817" cy="3416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118"/>
                  </a:lnTo>
                  <a:lnTo>
                    <a:pt x="563" y="21600"/>
                  </a:lnTo>
                  <a:lnTo>
                    <a:pt x="0" y="0"/>
                  </a:lnTo>
                  <a:close/>
                </a:path>
              </a:pathLst>
            </a:custGeom>
            <a:solidFill>
              <a:schemeClr val="tx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4" name="Shape 3284"/>
            <p:cNvSpPr/>
            <p:nvPr/>
          </p:nvSpPr>
          <p:spPr>
            <a:xfrm>
              <a:off x="10168982" y="7199887"/>
              <a:ext cx="256816" cy="3416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118"/>
                  </a:lnTo>
                  <a:lnTo>
                    <a:pt x="563" y="21600"/>
                  </a:lnTo>
                  <a:lnTo>
                    <a:pt x="0" y="0"/>
                  </a:lnTo>
                  <a:close/>
                </a:path>
              </a:pathLst>
            </a:custGeom>
            <a:solidFill>
              <a:schemeClr val="tx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latin typeface="Arial" panose="020B0604020202020204" pitchFamily="34" charset="0"/>
                <a:ea typeface="微软雅黑" panose="020B0503020204020204" pitchFamily="34" charset="-122"/>
                <a:sym typeface="Arial" panose="020B0604020202020204" pitchFamily="34" charset="0"/>
              </a:endParaRPr>
            </a:p>
          </p:txBody>
        </p:sp>
        <p:sp>
          <p:nvSpPr>
            <p:cNvPr id="3285" name="Shape 3285"/>
            <p:cNvSpPr/>
            <p:nvPr/>
          </p:nvSpPr>
          <p:spPr>
            <a:xfrm>
              <a:off x="2896911" y="2379309"/>
              <a:ext cx="238330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FFFF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86" name="Shape 3286"/>
            <p:cNvSpPr/>
            <p:nvPr/>
          </p:nvSpPr>
          <p:spPr>
            <a:xfrm>
              <a:off x="2896911" y="4777688"/>
              <a:ext cx="238330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FFFF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87" name="Shape 3287"/>
            <p:cNvSpPr/>
            <p:nvPr/>
          </p:nvSpPr>
          <p:spPr>
            <a:xfrm>
              <a:off x="2926593" y="3532914"/>
              <a:ext cx="238330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FFFF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88" name="Shape 3288"/>
            <p:cNvSpPr/>
            <p:nvPr/>
          </p:nvSpPr>
          <p:spPr>
            <a:xfrm>
              <a:off x="2895382" y="7196457"/>
              <a:ext cx="238330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FFFF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89" name="Shape 3289"/>
            <p:cNvSpPr/>
            <p:nvPr/>
          </p:nvSpPr>
          <p:spPr>
            <a:xfrm>
              <a:off x="2843806" y="6022462"/>
              <a:ext cx="2383309"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FFFF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95" name="Group 3295"/>
          <p:cNvGrpSpPr/>
          <p:nvPr/>
        </p:nvGrpSpPr>
        <p:grpSpPr>
          <a:xfrm>
            <a:off x="7431833" y="2223301"/>
            <a:ext cx="3332543" cy="731560"/>
            <a:chOff x="0" y="0"/>
            <a:chExt cx="6319834" cy="1387327"/>
          </a:xfrm>
        </p:grpSpPr>
        <p:sp>
          <p:nvSpPr>
            <p:cNvPr id="3291" name="Shape 3291"/>
            <p:cNvSpPr/>
            <p:nvPr/>
          </p:nvSpPr>
          <p:spPr>
            <a:xfrm>
              <a:off x="0" y="242490"/>
              <a:ext cx="864618" cy="11448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FFFFFF"/>
              </a:solidFill>
              <a:prstDash val="solid"/>
              <a:miter lim="400000"/>
            </a:ln>
            <a:effectLst/>
          </p:spPr>
          <p:txBody>
            <a:bodyPr wrap="square" lIns="0" tIns="0" rIns="0" bIns="0" numCol="1" anchor="t" anchorCtr="0">
              <a:spAutoFit/>
            </a:bodyPr>
            <a:lstStyle/>
            <a:p>
              <a:pPr lvl="0">
                <a:lnSpc>
                  <a:spcPct val="120000"/>
                </a:lnSpc>
                <a:defRPr sz="3600">
                  <a:solidFill>
                    <a:srgbClr val="FFFFFF"/>
                  </a:solidFill>
                </a:defRPr>
              </a:pPr>
              <a:endParaRPr>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2" name="Shape 3292"/>
            <p:cNvSpPr/>
            <p:nvPr/>
          </p:nvSpPr>
          <p:spPr>
            <a:xfrm>
              <a:off x="211871" y="348548"/>
              <a:ext cx="759984" cy="890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defRPr sz="3000">
                  <a:solidFill>
                    <a:srgbClr val="828589"/>
                  </a:solidFill>
                  <a:latin typeface="FontAwesome"/>
                  <a:ea typeface="FontAwesome"/>
                  <a:cs typeface="FontAwesome"/>
                  <a:sym typeface="FontAwesome"/>
                </a:defRPr>
              </a:lvl1pPr>
            </a:lstStyle>
            <a:p>
              <a:pPr lvl="0">
                <a:lnSpc>
                  <a:spcPct val="120000"/>
                </a:lnSpc>
                <a:defRPr sz="1800">
                  <a:solidFill>
                    <a:srgbClr val="000000"/>
                  </a:solidFill>
                </a:defRPr>
              </a:pPr>
              <a:r>
                <a:rPr lang="en-US" sz="2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endParaRPr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3" name="Shape 3293"/>
            <p:cNvSpPr/>
            <p:nvPr/>
          </p:nvSpPr>
          <p:spPr>
            <a:xfrm>
              <a:off x="1231281" y="0"/>
              <a:ext cx="2383308" cy="4479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lgn="l">
                <a:defRPr sz="280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4" name="Shape 3294"/>
            <p:cNvSpPr/>
            <p:nvPr/>
          </p:nvSpPr>
          <p:spPr>
            <a:xfrm>
              <a:off x="1269382" y="539890"/>
              <a:ext cx="5050452" cy="534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chorCtr="0">
              <a:spAutoFit/>
            </a:bodyPr>
            <a:lstStyle>
              <a:lvl1pPr algn="l" defTabSz="457200">
                <a:defRPr sz="1800">
                  <a:solidFill>
                    <a:srgbClr val="828589"/>
                  </a:solidFill>
                  <a:latin typeface="STIXGeneral-Regular"/>
                  <a:ea typeface="STIXGeneral-Regular"/>
                  <a:cs typeface="STIXGeneral-Regular"/>
                  <a:sym typeface="STIXGeneral-Regular"/>
                </a:defRPr>
              </a:lvl1pPr>
            </a:lstStyle>
            <a:p>
              <a:pPr lvl="0">
                <a:lnSpc>
                  <a:spcPct val="120000"/>
                </a:lnSpc>
                <a:defRPr>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00" name="Group 3300"/>
          <p:cNvGrpSpPr/>
          <p:nvPr/>
        </p:nvGrpSpPr>
        <p:grpSpPr>
          <a:xfrm>
            <a:off x="7431833" y="2941672"/>
            <a:ext cx="3342588" cy="728862"/>
            <a:chOff x="0" y="0"/>
            <a:chExt cx="6338884" cy="1382212"/>
          </a:xfrm>
        </p:grpSpPr>
        <p:sp>
          <p:nvSpPr>
            <p:cNvPr id="3296" name="Shape 3296"/>
            <p:cNvSpPr/>
            <p:nvPr/>
          </p:nvSpPr>
          <p:spPr>
            <a:xfrm>
              <a:off x="0" y="237374"/>
              <a:ext cx="864618" cy="11448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FFFFFF"/>
              </a:solidFill>
              <a:prstDash val="solid"/>
              <a:miter lim="400000"/>
            </a:ln>
            <a:effectLst/>
          </p:spPr>
          <p:txBody>
            <a:bodyPr wrap="square" lIns="0" tIns="0" rIns="0" bIns="0" numCol="1" anchor="t" anchorCtr="0">
              <a:spAutoFit/>
            </a:bodyPr>
            <a:lstStyle/>
            <a:p>
              <a:pPr lvl="0">
                <a:lnSpc>
                  <a:spcPct val="120000"/>
                </a:lnSpc>
                <a:defRPr sz="3600">
                  <a:solidFill>
                    <a:srgbClr val="FFFFFF"/>
                  </a:solidFill>
                </a:defRPr>
              </a:pPr>
              <a:endParaRPr>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7" name="Shape 3297"/>
            <p:cNvSpPr/>
            <p:nvPr/>
          </p:nvSpPr>
          <p:spPr>
            <a:xfrm>
              <a:off x="211872" y="310448"/>
              <a:ext cx="759984" cy="8904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defRPr sz="3000">
                  <a:solidFill>
                    <a:srgbClr val="828589"/>
                  </a:solidFill>
                  <a:latin typeface="FontAwesome"/>
                  <a:ea typeface="FontAwesome"/>
                  <a:cs typeface="FontAwesome"/>
                  <a:sym typeface="FontAwesome"/>
                </a:defRPr>
              </a:lvl1pPr>
            </a:lstStyle>
            <a:p>
              <a:pPr>
                <a:lnSpc>
                  <a:spcPct val="120000"/>
                </a:lnSpc>
                <a:defRPr sz="1800">
                  <a:solidFill>
                    <a:srgbClr val="000000"/>
                  </a:solidFill>
                </a:defRPr>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endParaRPr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8" name="Shape 3298"/>
            <p:cNvSpPr/>
            <p:nvPr/>
          </p:nvSpPr>
          <p:spPr>
            <a:xfrm>
              <a:off x="1250331" y="0"/>
              <a:ext cx="2383308" cy="4479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lgn="l">
                <a:defRPr sz="2800">
                  <a:solidFill>
                    <a:srgbClr val="CD321B"/>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99" name="Shape 3299"/>
            <p:cNvSpPr/>
            <p:nvPr/>
          </p:nvSpPr>
          <p:spPr>
            <a:xfrm>
              <a:off x="1288431" y="539891"/>
              <a:ext cx="5050453" cy="534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chorCtr="0">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20000"/>
                </a:lnSpc>
                <a:defRPr>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05" name="Group 3305"/>
          <p:cNvGrpSpPr/>
          <p:nvPr/>
        </p:nvGrpSpPr>
        <p:grpSpPr>
          <a:xfrm>
            <a:off x="7431833" y="3646650"/>
            <a:ext cx="3342588" cy="743204"/>
            <a:chOff x="0" y="0"/>
            <a:chExt cx="6338884" cy="1409410"/>
          </a:xfrm>
        </p:grpSpPr>
        <p:sp>
          <p:nvSpPr>
            <p:cNvPr id="3301" name="Shape 3301"/>
            <p:cNvSpPr/>
            <p:nvPr/>
          </p:nvSpPr>
          <p:spPr>
            <a:xfrm>
              <a:off x="0" y="264572"/>
              <a:ext cx="864618" cy="11448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FFFFFF"/>
              </a:solidFill>
              <a:prstDash val="solid"/>
              <a:miter lim="400000"/>
            </a:ln>
            <a:effectLst/>
          </p:spPr>
          <p:txBody>
            <a:bodyPr wrap="square" lIns="0" tIns="0" rIns="0" bIns="0" numCol="1" anchor="t" anchorCtr="0">
              <a:spAutoFit/>
            </a:bodyPr>
            <a:lstStyle/>
            <a:p>
              <a:pPr lvl="0">
                <a:lnSpc>
                  <a:spcPct val="120000"/>
                </a:lnSpc>
                <a:defRPr sz="3600">
                  <a:solidFill>
                    <a:srgbClr val="FFFFFF"/>
                  </a:solidFill>
                </a:defRPr>
              </a:pPr>
              <a:endParaRPr>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2" name="Shape 3302"/>
            <p:cNvSpPr/>
            <p:nvPr/>
          </p:nvSpPr>
          <p:spPr>
            <a:xfrm>
              <a:off x="211872" y="297748"/>
              <a:ext cx="759984" cy="8904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defRPr sz="3000">
                  <a:solidFill>
                    <a:srgbClr val="828589"/>
                  </a:solidFill>
                  <a:latin typeface="FontAwesome"/>
                  <a:ea typeface="FontAwesome"/>
                  <a:cs typeface="FontAwesome"/>
                  <a:sym typeface="FontAwesome"/>
                </a:defRPr>
              </a:lvl1pPr>
            </a:lstStyle>
            <a:p>
              <a:pPr>
                <a:lnSpc>
                  <a:spcPct val="120000"/>
                </a:lnSpc>
                <a:defRPr sz="1800">
                  <a:solidFill>
                    <a:srgbClr val="000000"/>
                  </a:solidFill>
                </a:defRPr>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endParaRPr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3" name="Shape 3303"/>
            <p:cNvSpPr/>
            <p:nvPr/>
          </p:nvSpPr>
          <p:spPr>
            <a:xfrm>
              <a:off x="1250331" y="0"/>
              <a:ext cx="2383308" cy="4479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lgn="l">
                <a:defRPr sz="2800">
                  <a:solidFill>
                    <a:srgbClr val="FBBE48"/>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4" name="Shape 3304"/>
            <p:cNvSpPr/>
            <p:nvPr/>
          </p:nvSpPr>
          <p:spPr>
            <a:xfrm>
              <a:off x="1288431" y="539891"/>
              <a:ext cx="5050453" cy="534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chorCtr="0">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20000"/>
                </a:lnSpc>
                <a:defRPr>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10" name="Group 3310"/>
          <p:cNvGrpSpPr/>
          <p:nvPr/>
        </p:nvGrpSpPr>
        <p:grpSpPr>
          <a:xfrm>
            <a:off x="7431833" y="4366950"/>
            <a:ext cx="3318576" cy="730655"/>
            <a:chOff x="0" y="0"/>
            <a:chExt cx="6293347" cy="1385612"/>
          </a:xfrm>
        </p:grpSpPr>
        <p:sp>
          <p:nvSpPr>
            <p:cNvPr id="3306" name="Shape 3306"/>
            <p:cNvSpPr/>
            <p:nvPr/>
          </p:nvSpPr>
          <p:spPr>
            <a:xfrm>
              <a:off x="0" y="240774"/>
              <a:ext cx="864618" cy="11448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FFFFFF"/>
              </a:solidFill>
              <a:prstDash val="solid"/>
              <a:miter lim="400000"/>
            </a:ln>
            <a:effectLst/>
          </p:spPr>
          <p:txBody>
            <a:bodyPr wrap="square" lIns="0" tIns="0" rIns="0" bIns="0" numCol="1" anchor="t" anchorCtr="0">
              <a:spAutoFit/>
            </a:bodyPr>
            <a:lstStyle/>
            <a:p>
              <a:pPr lvl="0">
                <a:lnSpc>
                  <a:spcPct val="120000"/>
                </a:lnSpc>
                <a:defRPr sz="3600">
                  <a:solidFill>
                    <a:srgbClr val="FFFFFF"/>
                  </a:solidFill>
                </a:defRPr>
              </a:pPr>
              <a:endParaRPr>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7" name="Shape 3307"/>
            <p:cNvSpPr/>
            <p:nvPr/>
          </p:nvSpPr>
          <p:spPr>
            <a:xfrm>
              <a:off x="211871" y="310903"/>
              <a:ext cx="759984" cy="8904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defRPr sz="3000">
                  <a:solidFill>
                    <a:srgbClr val="828589"/>
                  </a:solidFill>
                  <a:latin typeface="FontAwesome"/>
                  <a:ea typeface="FontAwesome"/>
                  <a:cs typeface="FontAwesome"/>
                  <a:sym typeface="FontAwesome"/>
                </a:defRPr>
              </a:lvl1pPr>
            </a:lstStyle>
            <a:p>
              <a:pPr>
                <a:lnSpc>
                  <a:spcPct val="120000"/>
                </a:lnSpc>
                <a:defRPr sz="1800">
                  <a:solidFill>
                    <a:srgbClr val="000000"/>
                  </a:solidFill>
                </a:defRPr>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04</a:t>
              </a:r>
              <a:endParaRPr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8" name="Shape 3308"/>
            <p:cNvSpPr/>
            <p:nvPr/>
          </p:nvSpPr>
          <p:spPr>
            <a:xfrm>
              <a:off x="1204794" y="0"/>
              <a:ext cx="2383308" cy="4479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lgn="l">
                <a:defRPr sz="2800">
                  <a:solidFill>
                    <a:srgbClr val="809D2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09" name="Shape 3309"/>
            <p:cNvSpPr/>
            <p:nvPr/>
          </p:nvSpPr>
          <p:spPr>
            <a:xfrm>
              <a:off x="1242895" y="539891"/>
              <a:ext cx="5050452" cy="5345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chorCtr="0">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20000"/>
                </a:lnSpc>
                <a:defRPr>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15" name="Group 3315"/>
          <p:cNvGrpSpPr/>
          <p:nvPr/>
        </p:nvGrpSpPr>
        <p:grpSpPr>
          <a:xfrm>
            <a:off x="7431833" y="5087249"/>
            <a:ext cx="3332542" cy="710014"/>
            <a:chOff x="0" y="0"/>
            <a:chExt cx="6319833" cy="1346470"/>
          </a:xfrm>
        </p:grpSpPr>
        <p:sp>
          <p:nvSpPr>
            <p:cNvPr id="3311" name="Shape 3311"/>
            <p:cNvSpPr/>
            <p:nvPr/>
          </p:nvSpPr>
          <p:spPr>
            <a:xfrm>
              <a:off x="0" y="201631"/>
              <a:ext cx="864618" cy="11448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rgbClr val="FFFFFF"/>
              </a:solidFill>
              <a:prstDash val="solid"/>
              <a:miter lim="400000"/>
            </a:ln>
            <a:effectLst/>
          </p:spPr>
          <p:txBody>
            <a:bodyPr wrap="square" lIns="0" tIns="0" rIns="0" bIns="0" numCol="1" anchor="t" anchorCtr="0">
              <a:spAutoFit/>
            </a:bodyPr>
            <a:lstStyle/>
            <a:p>
              <a:pPr lvl="0">
                <a:lnSpc>
                  <a:spcPct val="120000"/>
                </a:lnSpc>
                <a:defRPr sz="3600">
                  <a:solidFill>
                    <a:srgbClr val="FFFFFF"/>
                  </a:solidFill>
                </a:defRPr>
              </a:pPr>
              <a:endParaRPr>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12" name="Shape 3312"/>
            <p:cNvSpPr/>
            <p:nvPr/>
          </p:nvSpPr>
          <p:spPr>
            <a:xfrm>
              <a:off x="211872" y="256956"/>
              <a:ext cx="759984" cy="8904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defRPr sz="3000">
                  <a:solidFill>
                    <a:srgbClr val="828589"/>
                  </a:solidFill>
                  <a:latin typeface="FontAwesome"/>
                  <a:ea typeface="FontAwesome"/>
                  <a:cs typeface="FontAwesome"/>
                  <a:sym typeface="FontAwesome"/>
                </a:defRPr>
              </a:lvl1pPr>
            </a:lstStyle>
            <a:p>
              <a:pPr>
                <a:lnSpc>
                  <a:spcPct val="120000"/>
                </a:lnSpc>
                <a:defRPr sz="1800">
                  <a:solidFill>
                    <a:srgbClr val="000000"/>
                  </a:solidFill>
                </a:defRPr>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05</a:t>
              </a:r>
              <a:endParaRPr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13" name="Shape 3313"/>
            <p:cNvSpPr/>
            <p:nvPr/>
          </p:nvSpPr>
          <p:spPr>
            <a:xfrm>
              <a:off x="1231279" y="0"/>
              <a:ext cx="2383308" cy="4479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nchorCtr="0">
              <a:spAutoFit/>
            </a:bodyPr>
            <a:lstStyle>
              <a:lvl1pPr algn="l">
                <a:defRPr sz="2800">
                  <a:solidFill>
                    <a:srgbClr val="3A9A87"/>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314" name="Shape 3314"/>
            <p:cNvSpPr/>
            <p:nvPr/>
          </p:nvSpPr>
          <p:spPr>
            <a:xfrm>
              <a:off x="1269380" y="539892"/>
              <a:ext cx="5050453" cy="5345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chorCtr="0">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20000"/>
                </a:lnSpc>
                <a:defRPr>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4412661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p:tmAbs val="0"/>
                                  </p:iterate>
                                  <p:childTnLst>
                                    <p:set>
                                      <p:cBhvr>
                                        <p:cTn id="6" fill="hold"/>
                                        <p:tgtEl>
                                          <p:spTgt spid="3290"/>
                                        </p:tgtEl>
                                        <p:attrNameLst>
                                          <p:attrName>style.visibility</p:attrName>
                                        </p:attrNameLst>
                                      </p:cBhvr>
                                      <p:to>
                                        <p:strVal val="visible"/>
                                      </p:to>
                                    </p:set>
                                    <p:anim calcmode="lin" valueType="num">
                                      <p:cBhvr>
                                        <p:cTn id="7" dur="1000" fill="hold"/>
                                        <p:tgtEl>
                                          <p:spTgt spid="3290"/>
                                        </p:tgtEl>
                                        <p:attrNameLst>
                                          <p:attrName>ppt_x</p:attrName>
                                        </p:attrNameLst>
                                      </p:cBhvr>
                                      <p:tavLst>
                                        <p:tav tm="0">
                                          <p:val>
                                            <p:strVal val="0-#ppt_w/2"/>
                                          </p:val>
                                        </p:tav>
                                        <p:tav tm="100000">
                                          <p:val>
                                            <p:strVal val="#ppt_x"/>
                                          </p:val>
                                        </p:tav>
                                      </p:tavLst>
                                    </p:anim>
                                    <p:anim calcmode="lin" valueType="num">
                                      <p:cBhvr>
                                        <p:cTn id="8" dur="1000" fill="hold"/>
                                        <p:tgtEl>
                                          <p:spTgt spid="3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p:tmAbs val="0"/>
                                  </p:iterate>
                                  <p:childTnLst>
                                    <p:set>
                                      <p:cBhvr>
                                        <p:cTn id="12" fill="hold"/>
                                        <p:tgtEl>
                                          <p:spTgt spid="3295"/>
                                        </p:tgtEl>
                                        <p:attrNameLst>
                                          <p:attrName>style.visibility</p:attrName>
                                        </p:attrNameLst>
                                      </p:cBhvr>
                                      <p:to>
                                        <p:strVal val="visible"/>
                                      </p:to>
                                    </p:set>
                                    <p:animEffect transition="in" filter="wipe(left)">
                                      <p:cBhvr>
                                        <p:cTn id="13" dur="800"/>
                                        <p:tgtEl>
                                          <p:spTgt spid="3295"/>
                                        </p:tgtEl>
                                      </p:cBhvr>
                                    </p:animEffect>
                                  </p:childTnLst>
                                </p:cTn>
                              </p:par>
                              <p:par>
                                <p:cTn id="14" presetID="22" presetClass="entr" presetSubtype="8" fill="hold" grpId="0" nodeType="withEffect">
                                  <p:stCondLst>
                                    <p:cond delay="500"/>
                                  </p:stCondLst>
                                  <p:iterate>
                                    <p:tmAbs val="0"/>
                                  </p:iterate>
                                  <p:childTnLst>
                                    <p:set>
                                      <p:cBhvr>
                                        <p:cTn id="15" fill="hold"/>
                                        <p:tgtEl>
                                          <p:spTgt spid="3300"/>
                                        </p:tgtEl>
                                        <p:attrNameLst>
                                          <p:attrName>style.visibility</p:attrName>
                                        </p:attrNameLst>
                                      </p:cBhvr>
                                      <p:to>
                                        <p:strVal val="visible"/>
                                      </p:to>
                                    </p:set>
                                    <p:animEffect transition="in" filter="wipe(left)">
                                      <p:cBhvr>
                                        <p:cTn id="16" dur="800"/>
                                        <p:tgtEl>
                                          <p:spTgt spid="3300"/>
                                        </p:tgtEl>
                                      </p:cBhvr>
                                    </p:animEffect>
                                  </p:childTnLst>
                                </p:cTn>
                              </p:par>
                              <p:par>
                                <p:cTn id="17" presetID="22" presetClass="entr" presetSubtype="8" fill="hold" grpId="0" nodeType="withEffect">
                                  <p:stCondLst>
                                    <p:cond delay="1000"/>
                                  </p:stCondLst>
                                  <p:iterate>
                                    <p:tmAbs val="0"/>
                                  </p:iterate>
                                  <p:childTnLst>
                                    <p:set>
                                      <p:cBhvr>
                                        <p:cTn id="18" fill="hold"/>
                                        <p:tgtEl>
                                          <p:spTgt spid="3305"/>
                                        </p:tgtEl>
                                        <p:attrNameLst>
                                          <p:attrName>style.visibility</p:attrName>
                                        </p:attrNameLst>
                                      </p:cBhvr>
                                      <p:to>
                                        <p:strVal val="visible"/>
                                      </p:to>
                                    </p:set>
                                    <p:animEffect transition="in" filter="wipe(left)">
                                      <p:cBhvr>
                                        <p:cTn id="19" dur="800"/>
                                        <p:tgtEl>
                                          <p:spTgt spid="3305"/>
                                        </p:tgtEl>
                                      </p:cBhvr>
                                    </p:animEffect>
                                  </p:childTnLst>
                                </p:cTn>
                              </p:par>
                              <p:par>
                                <p:cTn id="20" presetID="22" presetClass="entr" presetSubtype="8" fill="hold" grpId="0" nodeType="withEffect">
                                  <p:stCondLst>
                                    <p:cond delay="1500"/>
                                  </p:stCondLst>
                                  <p:iterate>
                                    <p:tmAbs val="0"/>
                                  </p:iterate>
                                  <p:childTnLst>
                                    <p:set>
                                      <p:cBhvr>
                                        <p:cTn id="21" fill="hold"/>
                                        <p:tgtEl>
                                          <p:spTgt spid="3310"/>
                                        </p:tgtEl>
                                        <p:attrNameLst>
                                          <p:attrName>style.visibility</p:attrName>
                                        </p:attrNameLst>
                                      </p:cBhvr>
                                      <p:to>
                                        <p:strVal val="visible"/>
                                      </p:to>
                                    </p:set>
                                    <p:animEffect transition="in" filter="wipe(left)">
                                      <p:cBhvr>
                                        <p:cTn id="22" dur="800"/>
                                        <p:tgtEl>
                                          <p:spTgt spid="3310"/>
                                        </p:tgtEl>
                                      </p:cBhvr>
                                    </p:animEffect>
                                  </p:childTnLst>
                                </p:cTn>
                              </p:par>
                              <p:par>
                                <p:cTn id="23" presetID="22" presetClass="entr" presetSubtype="8" fill="hold" grpId="0" nodeType="withEffect">
                                  <p:stCondLst>
                                    <p:cond delay="2000"/>
                                  </p:stCondLst>
                                  <p:iterate>
                                    <p:tmAbs val="0"/>
                                  </p:iterate>
                                  <p:childTnLst>
                                    <p:set>
                                      <p:cBhvr>
                                        <p:cTn id="24" fill="hold"/>
                                        <p:tgtEl>
                                          <p:spTgt spid="3315"/>
                                        </p:tgtEl>
                                        <p:attrNameLst>
                                          <p:attrName>style.visibility</p:attrName>
                                        </p:attrNameLst>
                                      </p:cBhvr>
                                      <p:to>
                                        <p:strVal val="visible"/>
                                      </p:to>
                                    </p:set>
                                    <p:animEffect transition="in" filter="wipe(left)">
                                      <p:cBhvr>
                                        <p:cTn id="25" dur="800"/>
                                        <p:tgtEl>
                                          <p:spTgt spid="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0" grpId="0" advAuto="0"/>
      <p:bldP spid="3295" grpId="0" advAuto="0"/>
      <p:bldP spid="3300" grpId="0" advAuto="0"/>
      <p:bldP spid="3305" grpId="0" advAuto="0"/>
      <p:bldP spid="3310" grpId="0" advAuto="0"/>
      <p:bldP spid="3315" grpId="0"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128529" y="1379391"/>
            <a:ext cx="1821145" cy="2892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1132062"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18"/>
          <p:cNvSpPr/>
          <p:nvPr/>
        </p:nvSpPr>
        <p:spPr>
          <a:xfrm>
            <a:off x="3326238" y="2511887"/>
            <a:ext cx="1821145" cy="2892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3329769" y="4885315"/>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6"/>
          <p:cNvSpPr/>
          <p:nvPr/>
        </p:nvSpPr>
        <p:spPr>
          <a:xfrm>
            <a:off x="5526967" y="1379391"/>
            <a:ext cx="1821145" cy="2892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5530500"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30"/>
          <p:cNvSpPr/>
          <p:nvPr/>
        </p:nvSpPr>
        <p:spPr>
          <a:xfrm>
            <a:off x="7721652" y="2511882"/>
            <a:ext cx="1821145" cy="28929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7725183" y="4885309"/>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34"/>
          <p:cNvSpPr/>
          <p:nvPr/>
        </p:nvSpPr>
        <p:spPr>
          <a:xfrm>
            <a:off x="9916332" y="1379391"/>
            <a:ext cx="1821145" cy="2892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9919865" y="3752818"/>
            <a:ext cx="1890180" cy="1120115"/>
          </a:xfrm>
          <a:prstGeom prst="rect">
            <a:avLst/>
          </a:prstGeom>
        </p:spPr>
        <p:txBody>
          <a:bodyPr wrap="square" lIns="0" tIns="0" rIns="0" bIns="0">
            <a:spAutoFit/>
          </a:bodyPr>
          <a:lstStyle/>
          <a:p>
            <a:pPr algn="ctr">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3" name="图片占位符 1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pic>
        <p:nvPicPr>
          <p:cNvPr id="12" name="图片占位符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10" name="图片占位符 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a:stretch>
            <a:fillRect/>
          </a:stretch>
        </p:blipFill>
        <p:spPr/>
      </p:pic>
      <p:pic>
        <p:nvPicPr>
          <p:cNvPr id="9" name="图片占位符 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a:stretch>
            <a:fillRect/>
          </a:stretch>
        </p:blipFill>
        <p:spPr/>
      </p:pic>
      <p:pic>
        <p:nvPicPr>
          <p:cNvPr id="7" name="图片占位符 6"/>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a:stretch>
            <a:fillRect/>
          </a:stretch>
        </p:blipFill>
        <p:spPr/>
      </p:pic>
      <p:sp>
        <p:nvSpPr>
          <p:cNvPr id="17"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9661366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anim calcmode="lin" valueType="num">
                                      <p:cBhvr>
                                        <p:cTn id="8" dur="300" fill="hold"/>
                                        <p:tgtEl>
                                          <p:spTgt spid="11"/>
                                        </p:tgtEl>
                                        <p:attrNameLst>
                                          <p:attrName>ppt_x</p:attrName>
                                        </p:attrNameLst>
                                      </p:cBhvr>
                                      <p:tavLst>
                                        <p:tav tm="0">
                                          <p:val>
                                            <p:strVal val="#ppt_x"/>
                                          </p:val>
                                        </p:tav>
                                        <p:tav tm="100000">
                                          <p:val>
                                            <p:strVal val="#ppt_x"/>
                                          </p:val>
                                        </p:tav>
                                      </p:tavLst>
                                    </p:anim>
                                    <p:anim calcmode="lin" valueType="num">
                                      <p:cBhvr>
                                        <p:cTn id="9" dur="3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300"/>
                                        <p:tgtEl>
                                          <p:spTgt spid="19"/>
                                        </p:tgtEl>
                                      </p:cBhvr>
                                    </p:animEffect>
                                    <p:anim calcmode="lin" valueType="num">
                                      <p:cBhvr>
                                        <p:cTn id="14" dur="300" fill="hold"/>
                                        <p:tgtEl>
                                          <p:spTgt spid="19"/>
                                        </p:tgtEl>
                                        <p:attrNameLst>
                                          <p:attrName>ppt_x</p:attrName>
                                        </p:attrNameLst>
                                      </p:cBhvr>
                                      <p:tavLst>
                                        <p:tav tm="0">
                                          <p:val>
                                            <p:strVal val="#ppt_x"/>
                                          </p:val>
                                        </p:tav>
                                        <p:tav tm="100000">
                                          <p:val>
                                            <p:strVal val="#ppt_x"/>
                                          </p:val>
                                        </p:tav>
                                      </p:tavLst>
                                    </p:anim>
                                    <p:anim calcmode="lin" valueType="num">
                                      <p:cBhvr>
                                        <p:cTn id="15" dur="3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anim calcmode="lin" valueType="num">
                                      <p:cBhvr>
                                        <p:cTn id="20" dur="300" fill="hold"/>
                                        <p:tgtEl>
                                          <p:spTgt spid="27"/>
                                        </p:tgtEl>
                                        <p:attrNameLst>
                                          <p:attrName>ppt_x</p:attrName>
                                        </p:attrNameLst>
                                      </p:cBhvr>
                                      <p:tavLst>
                                        <p:tav tm="0">
                                          <p:val>
                                            <p:strVal val="#ppt_x"/>
                                          </p:val>
                                        </p:tav>
                                        <p:tav tm="100000">
                                          <p:val>
                                            <p:strVal val="#ppt_x"/>
                                          </p:val>
                                        </p:tav>
                                      </p:tavLst>
                                    </p:anim>
                                    <p:anim calcmode="lin" valueType="num">
                                      <p:cBhvr>
                                        <p:cTn id="21" dur="3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300"/>
                                        <p:tgtEl>
                                          <p:spTgt spid="31"/>
                                        </p:tgtEl>
                                      </p:cBhvr>
                                    </p:animEffect>
                                    <p:anim calcmode="lin" valueType="num">
                                      <p:cBhvr>
                                        <p:cTn id="26" dur="300" fill="hold"/>
                                        <p:tgtEl>
                                          <p:spTgt spid="31"/>
                                        </p:tgtEl>
                                        <p:attrNameLst>
                                          <p:attrName>ppt_x</p:attrName>
                                        </p:attrNameLst>
                                      </p:cBhvr>
                                      <p:tavLst>
                                        <p:tav tm="0">
                                          <p:val>
                                            <p:strVal val="#ppt_x"/>
                                          </p:val>
                                        </p:tav>
                                        <p:tav tm="100000">
                                          <p:val>
                                            <p:strVal val="#ppt_x"/>
                                          </p:val>
                                        </p:tav>
                                      </p:tavLst>
                                    </p:anim>
                                    <p:anim calcmode="lin" valueType="num">
                                      <p:cBhvr>
                                        <p:cTn id="27" dur="3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300"/>
                                        <p:tgtEl>
                                          <p:spTgt spid="35"/>
                                        </p:tgtEl>
                                      </p:cBhvr>
                                    </p:animEffect>
                                    <p:anim calcmode="lin" valueType="num">
                                      <p:cBhvr>
                                        <p:cTn id="32" dur="300" fill="hold"/>
                                        <p:tgtEl>
                                          <p:spTgt spid="35"/>
                                        </p:tgtEl>
                                        <p:attrNameLst>
                                          <p:attrName>ppt_x</p:attrName>
                                        </p:attrNameLst>
                                      </p:cBhvr>
                                      <p:tavLst>
                                        <p:tav tm="0">
                                          <p:val>
                                            <p:strVal val="#ppt_x"/>
                                          </p:val>
                                        </p:tav>
                                        <p:tav tm="100000">
                                          <p:val>
                                            <p:strVal val="#ppt_x"/>
                                          </p:val>
                                        </p:tav>
                                      </p:tavLst>
                                    </p:anim>
                                    <p:anim calcmode="lin" valueType="num">
                                      <p:cBhvr>
                                        <p:cTn id="33" dur="3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5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anim calcmode="lin" valueType="num">
                                      <p:cBhvr>
                                        <p:cTn id="53" dur="500" fill="hold"/>
                                        <p:tgtEl>
                                          <p:spTgt spid="33"/>
                                        </p:tgtEl>
                                        <p:attrNameLst>
                                          <p:attrName>ppt_x</p:attrName>
                                        </p:attrNameLst>
                                      </p:cBhvr>
                                      <p:tavLst>
                                        <p:tav tm="0">
                                          <p:val>
                                            <p:strVal val="#ppt_x"/>
                                          </p:val>
                                        </p:tav>
                                        <p:tav tm="100000">
                                          <p:val>
                                            <p:strVal val="#ppt_x"/>
                                          </p:val>
                                        </p:tav>
                                      </p:tavLst>
                                    </p:anim>
                                    <p:anim calcmode="lin" valueType="num">
                                      <p:cBhvr>
                                        <p:cTn id="54" dur="5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anim calcmode="lin" valueType="num">
                                      <p:cBhvr>
                                        <p:cTn id="58" dur="500" fill="hold"/>
                                        <p:tgtEl>
                                          <p:spTgt spid="37"/>
                                        </p:tgtEl>
                                        <p:attrNameLst>
                                          <p:attrName>ppt_x</p:attrName>
                                        </p:attrNameLst>
                                      </p:cBhvr>
                                      <p:tavLst>
                                        <p:tav tm="0">
                                          <p:val>
                                            <p:strVal val="#ppt_x"/>
                                          </p:val>
                                        </p:tav>
                                        <p:tav tm="100000">
                                          <p:val>
                                            <p:strVal val="#ppt_x"/>
                                          </p:val>
                                        </p:tav>
                                      </p:tavLst>
                                    </p:anim>
                                    <p:anim calcmode="lin" valueType="num">
                                      <p:cBhvr>
                                        <p:cTn id="5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9" grpId="0" animBg="1"/>
      <p:bldP spid="25" grpId="0"/>
      <p:bldP spid="27" grpId="0" animBg="1"/>
      <p:bldP spid="29" grpId="0"/>
      <p:bldP spid="31" grpId="0" animBg="1"/>
      <p:bldP spid="33" grpId="0"/>
      <p:bldP spid="35" grpId="0" animBg="1"/>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a:spLocks noEditPoints="1"/>
          </p:cNvSpPr>
          <p:nvPr/>
        </p:nvSpPr>
        <p:spPr bwMode="auto">
          <a:xfrm>
            <a:off x="2706522" y="2073564"/>
            <a:ext cx="2580877" cy="3051270"/>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6"/>
          <p:cNvSpPr>
            <a:spLocks noEditPoints="1"/>
          </p:cNvSpPr>
          <p:nvPr/>
        </p:nvSpPr>
        <p:spPr bwMode="auto">
          <a:xfrm>
            <a:off x="3337434" y="5211921"/>
            <a:ext cx="1319053" cy="1058034"/>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2"/>
          <p:cNvGrpSpPr/>
          <p:nvPr/>
        </p:nvGrpSpPr>
        <p:grpSpPr>
          <a:xfrm>
            <a:off x="2930110" y="2275783"/>
            <a:ext cx="2133701" cy="1909762"/>
            <a:chOff x="8169276" y="952501"/>
            <a:chExt cx="3781424" cy="3384550"/>
          </a:xfrm>
          <a:solidFill>
            <a:schemeClr val="accent1"/>
          </a:solidFill>
        </p:grpSpPr>
        <p:sp>
          <p:nvSpPr>
            <p:cNvPr id="14" name="Freeform 10"/>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1"/>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 name="Oval 4"/>
          <p:cNvSpPr/>
          <p:nvPr/>
        </p:nvSpPr>
        <p:spPr>
          <a:xfrm>
            <a:off x="5936457" y="2712098"/>
            <a:ext cx="505538" cy="505538"/>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spcBef>
                <a:spcPts val="0"/>
              </a:spcBef>
              <a:spcAft>
                <a:spcPts val="0"/>
              </a:spcAft>
            </a:pPr>
            <a:r>
              <a:rPr 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p:nvPr/>
        </p:nvSpPr>
        <p:spPr>
          <a:xfrm>
            <a:off x="6665888" y="2722520"/>
            <a:ext cx="3543182" cy="281872"/>
          </a:xfrm>
          <a:prstGeom prst="rect">
            <a:avLst/>
          </a:prstGeom>
        </p:spPr>
        <p:txBody>
          <a:bodyPr wrap="square" lIns="0" tIns="0" rIns="0" bIns="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5936457" y="3570120"/>
            <a:ext cx="505538" cy="505538"/>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spcBef>
                <a:spcPts val="0"/>
              </a:spcBef>
              <a:spcAft>
                <a:spcPts val="0"/>
              </a:spcAft>
            </a:pPr>
            <a:r>
              <a:rPr 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6665888" y="3580542"/>
            <a:ext cx="3543182" cy="281872"/>
          </a:xfrm>
          <a:prstGeom prst="rect">
            <a:avLst/>
          </a:prstGeom>
        </p:spPr>
        <p:txBody>
          <a:bodyPr wrap="square" lIns="0" tIns="0" rIns="0" bIns="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25"/>
          <p:cNvSpPr/>
          <p:nvPr/>
        </p:nvSpPr>
        <p:spPr>
          <a:xfrm>
            <a:off x="5936457" y="4512428"/>
            <a:ext cx="505538" cy="505538"/>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spcBef>
                <a:spcPts val="0"/>
              </a:spcBef>
              <a:spcAft>
                <a:spcPts val="0"/>
              </a:spcAft>
            </a:pPr>
            <a:r>
              <a:rPr 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665888" y="4522850"/>
            <a:ext cx="3543182" cy="281872"/>
          </a:xfrm>
          <a:prstGeom prst="rect">
            <a:avLst/>
          </a:prstGeom>
        </p:spPr>
        <p:txBody>
          <a:bodyPr wrap="square" lIns="0" tIns="0" rIns="0" bIns="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Oval 27"/>
          <p:cNvSpPr/>
          <p:nvPr/>
        </p:nvSpPr>
        <p:spPr>
          <a:xfrm>
            <a:off x="5936457" y="5368421"/>
            <a:ext cx="505538" cy="505538"/>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spcBef>
                <a:spcPts val="0"/>
              </a:spcBef>
              <a:spcAft>
                <a:spcPts val="0"/>
              </a:spcAft>
            </a:pPr>
            <a:r>
              <a:rPr 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6665888" y="5378843"/>
            <a:ext cx="3543182" cy="281872"/>
          </a:xfrm>
          <a:prstGeom prst="rect">
            <a:avLst/>
          </a:prstGeom>
        </p:spPr>
        <p:txBody>
          <a:bodyPr wrap="square" lIns="0" tIns="0" rIns="0" bIns="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a:t>
            </a: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0550196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900" decel="100000" fill="hold"/>
                                        <p:tgtEl>
                                          <p:spTgt spid="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ppt_x</p:attrName>
                                        </p:attrNameLst>
                                      </p:cBhvr>
                                      <p:tavLst>
                                        <p:tav tm="0">
                                          <p:val>
                                            <p:strVal val="#ppt_x-#ppt_w*1.125000"/>
                                          </p:val>
                                        </p:tav>
                                        <p:tav tm="100000">
                                          <p:val>
                                            <p:strVal val="#ppt_x"/>
                                          </p:val>
                                        </p:tav>
                                      </p:tavLst>
                                    </p:anim>
                                    <p:animEffect transition="in" filter="wipe(right)">
                                      <p:cBhvr>
                                        <p:cTn id="31" dur="500"/>
                                        <p:tgtEl>
                                          <p:spTgt spid="19"/>
                                        </p:tgtEl>
                                      </p:cBhvr>
                                    </p:animEffect>
                                  </p:childTnLst>
                                </p:cTn>
                              </p:par>
                            </p:childTnLst>
                          </p:cTn>
                        </p:par>
                        <p:par>
                          <p:cTn id="32" fill="hold">
                            <p:stCondLst>
                              <p:cond delay="3500"/>
                            </p:stCondLst>
                            <p:childTnLst>
                              <p:par>
                                <p:cTn id="33" presetID="37"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900" decel="100000" fill="hold"/>
                                        <p:tgtEl>
                                          <p:spTgt spid="20"/>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39" fill="hold">
                            <p:stCondLst>
                              <p:cond delay="4500"/>
                            </p:stCondLst>
                            <p:childTnLst>
                              <p:par>
                                <p:cTn id="40" presetID="1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par>
                          <p:cTn id="44" fill="hold">
                            <p:stCondLst>
                              <p:cond delay="5000"/>
                            </p:stCondLst>
                            <p:childTnLst>
                              <p:par>
                                <p:cTn id="45" presetID="37"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900" decel="100000" fill="hold"/>
                                        <p:tgtEl>
                                          <p:spTgt spid="2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51" fill="hold">
                            <p:stCondLst>
                              <p:cond delay="6000"/>
                            </p:stCondLst>
                            <p:childTnLst>
                              <p:par>
                                <p:cTn id="52" presetID="1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ppt_x</p:attrName>
                                        </p:attrNameLst>
                                      </p:cBhvr>
                                      <p:tavLst>
                                        <p:tav tm="0">
                                          <p:val>
                                            <p:strVal val="#ppt_x-#ppt_w*1.125000"/>
                                          </p:val>
                                        </p:tav>
                                        <p:tav tm="100000">
                                          <p:val>
                                            <p:strVal val="#ppt_x"/>
                                          </p:val>
                                        </p:tav>
                                      </p:tavLst>
                                    </p:anim>
                                    <p:animEffect transition="in" filter="wipe(right)">
                                      <p:cBhvr>
                                        <p:cTn id="55" dur="500"/>
                                        <p:tgtEl>
                                          <p:spTgt spid="27"/>
                                        </p:tgtEl>
                                      </p:cBhvr>
                                    </p:animEffect>
                                  </p:childTnLst>
                                </p:cTn>
                              </p:par>
                            </p:childTnLst>
                          </p:cTn>
                        </p:par>
                        <p:par>
                          <p:cTn id="56" fill="hold">
                            <p:stCondLst>
                              <p:cond delay="6500"/>
                            </p:stCondLst>
                            <p:childTnLst>
                              <p:par>
                                <p:cTn id="57" presetID="37"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900" decel="100000" fill="hold"/>
                                        <p:tgtEl>
                                          <p:spTgt spid="28"/>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63" fill="hold">
                            <p:stCondLst>
                              <p:cond delay="7500"/>
                            </p:stCondLst>
                            <p:childTnLst>
                              <p:par>
                                <p:cTn id="64" presetID="1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ppt_x</p:attrName>
                                        </p:attrNameLst>
                                      </p:cBhvr>
                                      <p:tavLst>
                                        <p:tav tm="0">
                                          <p:val>
                                            <p:strVal val="#ppt_x-#ppt_w*1.125000"/>
                                          </p:val>
                                        </p:tav>
                                        <p:tav tm="100000">
                                          <p:val>
                                            <p:strVal val="#ppt_x"/>
                                          </p:val>
                                        </p:tav>
                                      </p:tavLst>
                                    </p:anim>
                                    <p:animEffect transition="in" filter="wipe(righ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 grpId="0" animBg="1"/>
      <p:bldP spid="19" grpId="0"/>
      <p:bldP spid="20" grpId="0" animBg="1"/>
      <p:bldP spid="25" grpId="0"/>
      <p:bldP spid="26" grpId="0" animBg="1"/>
      <p:bldP spid="27" grpId="0"/>
      <p:bldP spid="28"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4" y="1670904"/>
            <a:ext cx="1428746" cy="1428744"/>
          </a:xfrm>
          <a:prstGeom prst="ellipse">
            <a:avLst/>
          </a:prstGeom>
          <a:solidFill>
            <a:schemeClr val="accent3"/>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905256" y="3548518"/>
            <a:ext cx="5048244" cy="129266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6000" dirty="0">
                <a:solidFill>
                  <a:schemeClr val="accent3"/>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2400"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ANNUAL </a:t>
            </a:r>
            <a:r>
              <a:rPr lang="en-US" altLang="zh-CN" sz="2400" dirty="0">
                <a:solidFill>
                  <a:schemeClr val="accent3"/>
                </a:solidFill>
                <a:latin typeface="Arial" panose="020B0604020202020204" pitchFamily="34" charset="0"/>
                <a:ea typeface="微软雅黑" panose="020B0503020204020204" pitchFamily="34" charset="-122"/>
                <a:sym typeface="Arial" panose="020B0604020202020204" pitchFamily="34" charset="0"/>
              </a:rPr>
              <a:t>WORK SUMMARY</a:t>
            </a:r>
            <a:endParaRPr lang="zh-CN" altLang="en-US" sz="24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917649"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164608"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917649"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164608"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72674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a:stretch>
            <a:fillRect/>
          </a:stretch>
        </p:blipFill>
        <p:spPr>
          <a:xfrm>
            <a:off x="6510609" y="3616325"/>
            <a:ext cx="2729981" cy="2729120"/>
          </a:xfrm>
        </p:spPr>
      </p:pic>
      <p:sp>
        <p:nvSpPr>
          <p:cNvPr id="2" name="Rectangle 1"/>
          <p:cNvSpPr/>
          <p:nvPr/>
        </p:nvSpPr>
        <p:spPr>
          <a:xfrm>
            <a:off x="679722" y="4301628"/>
            <a:ext cx="2728970" cy="50344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3590790" y="4301628"/>
            <a:ext cx="2728970" cy="50344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510684" y="1427403"/>
            <a:ext cx="2729831" cy="503445"/>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9431283" y="4301628"/>
            <a:ext cx="2728970" cy="2126267"/>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6720008" y="2280957"/>
            <a:ext cx="2311183" cy="981551"/>
          </a:xfrm>
          <a:prstGeom prst="rect">
            <a:avLst/>
          </a:prstGeom>
          <a:noFill/>
        </p:spPr>
        <p:txBody>
          <a:bodyPr wrap="square" lIns="0" tIns="0" rIns="0" bIns="0" rtlCol="0">
            <a:spAutoFit/>
          </a:bodyPr>
          <a:lstStyle/>
          <a:p>
            <a:pPr algn="just">
              <a:lnSpc>
                <a:spcPct val="150000"/>
              </a:lnSpc>
            </a:pPr>
            <a:r>
              <a:rPr lang="zh-CN" altLang="en-US" sz="147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47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2" name="图片占位符 11"/>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a:stretch>
            <a:fillRect/>
          </a:stretch>
        </p:blipFill>
        <p:spPr/>
      </p:pic>
      <p:pic>
        <p:nvPicPr>
          <p:cNvPr id="13" name="图片占位符 12"/>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a:stretch>
            <a:fillRect/>
          </a:stretch>
        </p:blipFill>
        <p:spPr/>
      </p:pic>
      <p:pic>
        <p:nvPicPr>
          <p:cNvPr id="16" name="图片占位符 1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a:stretch>
            <a:fillRect/>
          </a:stretch>
        </p:blipFill>
        <p:spPr/>
      </p:pic>
      <p:sp>
        <p:nvSpPr>
          <p:cNvPr id="14" name="TextBox 39"/>
          <p:cNvSpPr txBox="1"/>
          <p:nvPr/>
        </p:nvSpPr>
        <p:spPr>
          <a:xfrm>
            <a:off x="681386" y="5128493"/>
            <a:ext cx="5387949" cy="984885"/>
          </a:xfrm>
          <a:prstGeom prst="rect">
            <a:avLst/>
          </a:prstGeom>
          <a:noFill/>
        </p:spPr>
        <p:txBody>
          <a:bodyPr wrap="square" lIns="0" tIns="0" rIns="0" bIns="0" rtlCol="0">
            <a:spAutoFit/>
          </a:bodyPr>
          <a:lstStyle/>
          <a:p>
            <a:r>
              <a:rPr lang="zh-CN" altLang="en-US" sz="24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7407789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27" grpId="0" animBg="1"/>
      <p:bldP spid="29" grpId="0" animBg="1"/>
      <p:bldP spid="3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flipH="1">
            <a:off x="5166172" y="4675839"/>
            <a:ext cx="1613003" cy="1227831"/>
            <a:chOff x="4250639" y="3537480"/>
            <a:chExt cx="1529450" cy="1164230"/>
          </a:xfrm>
        </p:grpSpPr>
        <p:sp>
          <p:nvSpPr>
            <p:cNvPr id="22" name="Freeform 21"/>
            <p:cNvSpPr>
              <a:spLocks/>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43"/>
          <p:cNvGrpSpPr/>
          <p:nvPr/>
        </p:nvGrpSpPr>
        <p:grpSpPr>
          <a:xfrm>
            <a:off x="6596806" y="4323682"/>
            <a:ext cx="1476228" cy="1403910"/>
            <a:chOff x="6254758" y="3535584"/>
            <a:chExt cx="1399760" cy="1331188"/>
          </a:xfrm>
        </p:grpSpPr>
        <p:grpSp>
          <p:nvGrpSpPr>
            <p:cNvPr id="16" name="Group 15"/>
            <p:cNvGrpSpPr/>
            <p:nvPr/>
          </p:nvGrpSpPr>
          <p:grpSpPr>
            <a:xfrm flipH="1">
              <a:off x="6254758" y="3535584"/>
              <a:ext cx="1399760" cy="1331188"/>
              <a:chOff x="3023802" y="3203565"/>
              <a:chExt cx="1399760" cy="1331188"/>
            </a:xfrm>
          </p:grpSpPr>
          <p:sp>
            <p:nvSpPr>
              <p:cNvPr id="17" name="Freeform 20"/>
              <p:cNvSpPr>
                <a:spLocks/>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45"/>
          <p:cNvGrpSpPr/>
          <p:nvPr/>
        </p:nvGrpSpPr>
        <p:grpSpPr>
          <a:xfrm>
            <a:off x="4779428" y="3281361"/>
            <a:ext cx="1183812" cy="1649162"/>
            <a:chOff x="4531519" y="2547255"/>
            <a:chExt cx="1122491" cy="1563736"/>
          </a:xfrm>
        </p:grpSpPr>
        <p:grpSp>
          <p:nvGrpSpPr>
            <p:cNvPr id="25" name="Group 24"/>
            <p:cNvGrpSpPr/>
            <p:nvPr/>
          </p:nvGrpSpPr>
          <p:grpSpPr>
            <a:xfrm flipH="1">
              <a:off x="4531519" y="2547255"/>
              <a:ext cx="1122491" cy="1563736"/>
              <a:chOff x="5024310" y="2215236"/>
              <a:chExt cx="1122491" cy="1563736"/>
            </a:xfrm>
          </p:grpSpPr>
          <p:sp>
            <p:nvSpPr>
              <p:cNvPr id="26" name="Freeform 22"/>
              <p:cNvSpPr>
                <a:spLocks/>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AutoShape 24"/>
            <p:cNvSpPr>
              <a:spLocks/>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a:extLst/>
          </p:spPr>
          <p:txBody>
            <a:bodyPr lIns="0" tIns="0" rIns="0" bIns="0"/>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345393" y="2518880"/>
            <a:ext cx="1608287" cy="1135076"/>
            <a:chOff x="5068168" y="1824270"/>
            <a:chExt cx="1524978" cy="1076279"/>
          </a:xfrm>
        </p:grpSpPr>
        <p:grpSp>
          <p:nvGrpSpPr>
            <p:cNvPr id="29" name="Group 28"/>
            <p:cNvGrpSpPr/>
            <p:nvPr/>
          </p:nvGrpSpPr>
          <p:grpSpPr>
            <a:xfrm flipH="1">
              <a:off x="5068168" y="1824270"/>
              <a:ext cx="1524978" cy="1076279"/>
              <a:chOff x="4085174" y="1492251"/>
              <a:chExt cx="1524978" cy="1076279"/>
            </a:xfrm>
          </p:grpSpPr>
          <p:sp>
            <p:nvSpPr>
              <p:cNvPr id="30" name="Freeform 23"/>
              <p:cNvSpPr>
                <a:spLocks/>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mn-lt"/>
                  <a:ea typeface="+mn-ea"/>
                  <a:cs typeface="+mn-cs"/>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6837343" y="3009383"/>
            <a:ext cx="1241980" cy="1550118"/>
            <a:chOff x="6482835" y="2289366"/>
            <a:chExt cx="1177646" cy="1469822"/>
          </a:xfrm>
        </p:grpSpPr>
        <p:grpSp>
          <p:nvGrpSpPr>
            <p:cNvPr id="36" name="Group 35"/>
            <p:cNvGrpSpPr/>
            <p:nvPr/>
          </p:nvGrpSpPr>
          <p:grpSpPr>
            <a:xfrm flipH="1">
              <a:off x="6482835" y="2289366"/>
              <a:ext cx="1177646" cy="1469822"/>
              <a:chOff x="3017839" y="1957347"/>
              <a:chExt cx="1177646" cy="1469822"/>
            </a:xfrm>
          </p:grpSpPr>
          <p:sp>
            <p:nvSpPr>
              <p:cNvPr id="37" name="Freeform 19"/>
              <p:cNvSpPr>
                <a:spLocks/>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100" b="1">
                  <a:latin typeface="Kontrapunkt Bob Bold"/>
                  <a:ea typeface="Kontrapunkt Bob Bold"/>
                  <a:cs typeface="Kontrapunkt Bob Bold"/>
                  <a:sym typeface="Kontrapunkt Bob Bold"/>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 Placeholder 8"/>
          <p:cNvSpPr txBox="1">
            <a:spLocks/>
          </p:cNvSpPr>
          <p:nvPr/>
        </p:nvSpPr>
        <p:spPr>
          <a:xfrm>
            <a:off x="2070909" y="2573548"/>
            <a:ext cx="2036887" cy="236219"/>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9"/>
          <p:cNvSpPr txBox="1">
            <a:spLocks/>
          </p:cNvSpPr>
          <p:nvPr/>
        </p:nvSpPr>
        <p:spPr>
          <a:xfrm>
            <a:off x="2070909" y="2869703"/>
            <a:ext cx="2309650" cy="429605"/>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 Placeholder 8"/>
          <p:cNvSpPr txBox="1">
            <a:spLocks/>
          </p:cNvSpPr>
          <p:nvPr/>
        </p:nvSpPr>
        <p:spPr>
          <a:xfrm>
            <a:off x="2070909" y="3800686"/>
            <a:ext cx="2036887" cy="236219"/>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9"/>
          <p:cNvSpPr txBox="1">
            <a:spLocks/>
          </p:cNvSpPr>
          <p:nvPr/>
        </p:nvSpPr>
        <p:spPr>
          <a:xfrm>
            <a:off x="2070909" y="4098428"/>
            <a:ext cx="2309650" cy="429605"/>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8"/>
          <p:cNvSpPr txBox="1">
            <a:spLocks/>
          </p:cNvSpPr>
          <p:nvPr/>
        </p:nvSpPr>
        <p:spPr>
          <a:xfrm>
            <a:off x="2070909" y="4967498"/>
            <a:ext cx="2036887" cy="236219"/>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 Placeholder 9"/>
          <p:cNvSpPr txBox="1">
            <a:spLocks/>
          </p:cNvSpPr>
          <p:nvPr/>
        </p:nvSpPr>
        <p:spPr>
          <a:xfrm>
            <a:off x="2070909" y="5265241"/>
            <a:ext cx="2309650" cy="429605"/>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 Placeholder 8"/>
          <p:cNvSpPr txBox="1">
            <a:spLocks/>
          </p:cNvSpPr>
          <p:nvPr/>
        </p:nvSpPr>
        <p:spPr>
          <a:xfrm>
            <a:off x="8475474" y="2552911"/>
            <a:ext cx="2043112" cy="236219"/>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 Placeholder 9"/>
          <p:cNvSpPr txBox="1">
            <a:spLocks/>
          </p:cNvSpPr>
          <p:nvPr/>
        </p:nvSpPr>
        <p:spPr>
          <a:xfrm>
            <a:off x="8475473" y="2850652"/>
            <a:ext cx="2316709" cy="429605"/>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 Placeholder 8"/>
          <p:cNvSpPr txBox="1">
            <a:spLocks/>
          </p:cNvSpPr>
          <p:nvPr/>
        </p:nvSpPr>
        <p:spPr>
          <a:xfrm>
            <a:off x="8475474" y="3780048"/>
            <a:ext cx="2043112" cy="236219"/>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 Placeholder 9"/>
          <p:cNvSpPr txBox="1">
            <a:spLocks/>
          </p:cNvSpPr>
          <p:nvPr/>
        </p:nvSpPr>
        <p:spPr>
          <a:xfrm>
            <a:off x="8475473" y="4077790"/>
            <a:ext cx="2316709" cy="429605"/>
          </a:xfrm>
          <a:prstGeom prst="rect">
            <a:avLst/>
          </a:prstGeom>
        </p:spPr>
        <p:txBody>
          <a:bodyPr wrap="square" lIns="0" tIns="0" rIns="0" bIns="0">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Font typeface="Arial" panose="020B0604020202020204" pitchFamily="34" charset="0"/>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971154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right)">
                                      <p:cBhvr>
                                        <p:cTn id="7" dur="500"/>
                                        <p:tgtEl>
                                          <p:spTgt spid="4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down)">
                                      <p:cBhvr>
                                        <p:cTn id="23" dur="500"/>
                                        <p:tgtEl>
                                          <p:spTgt spid="5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Effect transition="in" filter="fade">
                                      <p:cBhvr>
                                        <p:cTn id="27" dur="500"/>
                                        <p:tgtEl>
                                          <p:spTgt spid="32">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xEl>
                                              <p:pRg st="0" end="0"/>
                                            </p:txEl>
                                          </p:spTgt>
                                        </p:tgtEl>
                                        <p:attrNameLst>
                                          <p:attrName>style.visibility</p:attrName>
                                        </p:attrNameLst>
                                      </p:cBhvr>
                                      <p:to>
                                        <p:strVal val="visible"/>
                                      </p:to>
                                    </p:set>
                                    <p:animEffect transition="in" filter="fade">
                                      <p:cBhvr>
                                        <p:cTn id="31" dur="500"/>
                                        <p:tgtEl>
                                          <p:spTgt spid="33">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xEl>
                                              <p:pRg st="0" end="0"/>
                                            </p:txEl>
                                          </p:spTgt>
                                        </p:tgtEl>
                                        <p:attrNameLst>
                                          <p:attrName>style.visibility</p:attrName>
                                        </p:attrNameLst>
                                      </p:cBhvr>
                                      <p:to>
                                        <p:strVal val="visible"/>
                                      </p:to>
                                    </p:set>
                                    <p:animEffect transition="in" filter="fade">
                                      <p:cBhvr>
                                        <p:cTn id="35" dur="500"/>
                                        <p:tgtEl>
                                          <p:spTgt spid="34">
                                            <p:txEl>
                                              <p:pRg st="0" end="0"/>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xEl>
                                              <p:pRg st="0" end="0"/>
                                            </p:txEl>
                                          </p:spTgt>
                                        </p:tgtEl>
                                        <p:attrNameLst>
                                          <p:attrName>style.visibility</p:attrName>
                                        </p:attrNameLst>
                                      </p:cBhvr>
                                      <p:to>
                                        <p:strVal val="visible"/>
                                      </p:to>
                                    </p:set>
                                    <p:animEffect transition="in" filter="fade">
                                      <p:cBhvr>
                                        <p:cTn id="39" dur="500"/>
                                        <p:tgtEl>
                                          <p:spTgt spid="35">
                                            <p:txEl>
                                              <p:pRg st="0" end="0"/>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xEl>
                                              <p:pRg st="0" end="0"/>
                                            </p:txEl>
                                          </p:spTgt>
                                        </p:tgtEl>
                                        <p:attrNameLst>
                                          <p:attrName>style.visibility</p:attrName>
                                        </p:attrNameLst>
                                      </p:cBhvr>
                                      <p:to>
                                        <p:strVal val="visible"/>
                                      </p:to>
                                    </p:set>
                                    <p:animEffect transition="in" filter="fade">
                                      <p:cBhvr>
                                        <p:cTn id="43" dur="500"/>
                                        <p:tgtEl>
                                          <p:spTgt spid="39">
                                            <p:txEl>
                                              <p:pRg st="0" end="0"/>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1">
                                            <p:txEl>
                                              <p:pRg st="0" end="0"/>
                                            </p:txEl>
                                          </p:spTgt>
                                        </p:tgtEl>
                                        <p:attrNameLst>
                                          <p:attrName>style.visibility</p:attrName>
                                        </p:attrNameLst>
                                      </p:cBhvr>
                                      <p:to>
                                        <p:strVal val="visible"/>
                                      </p:to>
                                    </p:set>
                                    <p:animEffect transition="in" filter="fade">
                                      <p:cBhvr>
                                        <p:cTn id="51" dur="500"/>
                                        <p:tgtEl>
                                          <p:spTgt spid="41">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2">
                                            <p:txEl>
                                              <p:pRg st="0" end="0"/>
                                            </p:txEl>
                                          </p:spTgt>
                                        </p:tgtEl>
                                        <p:attrNameLst>
                                          <p:attrName>style.visibility</p:attrName>
                                        </p:attrNameLst>
                                      </p:cBhvr>
                                      <p:to>
                                        <p:strVal val="visible"/>
                                      </p:to>
                                    </p:set>
                                    <p:animEffect transition="in" filter="fade">
                                      <p:cBhvr>
                                        <p:cTn id="55" dur="500"/>
                                        <p:tgtEl>
                                          <p:spTgt spid="42">
                                            <p:txEl>
                                              <p:pRg st="0" end="0"/>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1">
                                            <p:txEl>
                                              <p:pRg st="0" end="0"/>
                                            </p:txEl>
                                          </p:spTgt>
                                        </p:tgtEl>
                                        <p:attrNameLst>
                                          <p:attrName>style.visibility</p:attrName>
                                        </p:attrNameLst>
                                      </p:cBhvr>
                                      <p:to>
                                        <p:strVal val="visible"/>
                                      </p:to>
                                    </p:set>
                                    <p:animEffect transition="in" filter="fade">
                                      <p:cBhvr>
                                        <p:cTn id="59" dur="500"/>
                                        <p:tgtEl>
                                          <p:spTgt spid="51">
                                            <p:txEl>
                                              <p:pRg st="0" end="0"/>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2">
                                            <p:txEl>
                                              <p:pRg st="0" end="0"/>
                                            </p:txEl>
                                          </p:spTgt>
                                        </p:tgtEl>
                                        <p:attrNameLst>
                                          <p:attrName>style.visibility</p:attrName>
                                        </p:attrNameLst>
                                      </p:cBhvr>
                                      <p:to>
                                        <p:strVal val="visible"/>
                                      </p:to>
                                    </p:set>
                                    <p:animEffect transition="in" filter="fade">
                                      <p:cBhvr>
                                        <p:cTn id="63" dur="500"/>
                                        <p:tgtEl>
                                          <p:spTgt spid="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P spid="33" grpId="0" build="p"/>
      <p:bldP spid="34" grpId="0" build="p"/>
      <p:bldP spid="35" grpId="0" build="p"/>
      <p:bldP spid="39" grpId="0" build="p"/>
      <p:bldP spid="40" grpId="0" build="p"/>
      <p:bldP spid="41" grpId="0" build="p"/>
      <p:bldP spid="42" grpId="0" build="p"/>
      <p:bldP spid="51" grpId="0" build="p"/>
      <p:bldP spid="5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Rectangle 1"/>
          <p:cNvSpPr/>
          <p:nvPr/>
        </p:nvSpPr>
        <p:spPr>
          <a:xfrm>
            <a:off x="525044" y="199"/>
            <a:ext cx="4970593" cy="7232253"/>
          </a:xfrm>
          <a:prstGeom prst="rect">
            <a:avLst/>
          </a:prstGeom>
          <a:solidFill>
            <a:schemeClr val="accent1">
              <a:alpha val="8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630217" y="1619392"/>
            <a:ext cx="3246602" cy="77944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1630217" y="2738671"/>
            <a:ext cx="3246602" cy="77944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630217" y="3905727"/>
            <a:ext cx="3246602" cy="77944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630217" y="5074268"/>
            <a:ext cx="3246602" cy="77944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2"/>
          <p:cNvSpPr>
            <a:spLocks noEditPoints="1"/>
          </p:cNvSpPr>
          <p:nvPr/>
        </p:nvSpPr>
        <p:spPr bwMode="auto">
          <a:xfrm>
            <a:off x="1135219" y="2765336"/>
            <a:ext cx="360848" cy="314291"/>
          </a:xfrm>
          <a:custGeom>
            <a:avLst/>
            <a:gdLst>
              <a:gd name="T0" fmla="*/ 233362 w 68"/>
              <a:gd name="T1" fmla="*/ 82658 h 59"/>
              <a:gd name="T2" fmla="*/ 219635 w 68"/>
              <a:gd name="T3" fmla="*/ 99878 h 59"/>
              <a:gd name="T4" fmla="*/ 219635 w 68"/>
              <a:gd name="T5" fmla="*/ 148095 h 59"/>
              <a:gd name="T6" fmla="*/ 202476 w 68"/>
              <a:gd name="T7" fmla="*/ 165315 h 59"/>
              <a:gd name="T8" fmla="*/ 96090 w 68"/>
              <a:gd name="T9" fmla="*/ 117098 h 59"/>
              <a:gd name="T10" fmla="*/ 85795 w 68"/>
              <a:gd name="T11" fmla="*/ 151539 h 59"/>
              <a:gd name="T12" fmla="*/ 102954 w 68"/>
              <a:gd name="T13" fmla="*/ 185980 h 59"/>
              <a:gd name="T14" fmla="*/ 48045 w 68"/>
              <a:gd name="T15" fmla="*/ 192868 h 59"/>
              <a:gd name="T16" fmla="*/ 37750 w 68"/>
              <a:gd name="T17" fmla="*/ 117098 h 59"/>
              <a:gd name="T18" fmla="*/ 24023 w 68"/>
              <a:gd name="T19" fmla="*/ 117098 h 59"/>
              <a:gd name="T20" fmla="*/ 0 w 68"/>
              <a:gd name="T21" fmla="*/ 92990 h 59"/>
              <a:gd name="T22" fmla="*/ 0 w 68"/>
              <a:gd name="T23" fmla="*/ 68881 h 59"/>
              <a:gd name="T24" fmla="*/ 24023 w 68"/>
              <a:gd name="T25" fmla="*/ 48217 h 59"/>
              <a:gd name="T26" fmla="*/ 85795 w 68"/>
              <a:gd name="T27" fmla="*/ 48217 h 59"/>
              <a:gd name="T28" fmla="*/ 202476 w 68"/>
              <a:gd name="T29" fmla="*/ 0 h 59"/>
              <a:gd name="T30" fmla="*/ 219635 w 68"/>
              <a:gd name="T31" fmla="*/ 13776 h 59"/>
              <a:gd name="T32" fmla="*/ 219635 w 68"/>
              <a:gd name="T33" fmla="*/ 65437 h 59"/>
              <a:gd name="T34" fmla="*/ 233362 w 68"/>
              <a:gd name="T35" fmla="*/ 82658 h 59"/>
              <a:gd name="T36" fmla="*/ 202476 w 68"/>
              <a:gd name="T37" fmla="*/ 20664 h 59"/>
              <a:gd name="T38" fmla="*/ 102954 w 68"/>
              <a:gd name="T39" fmla="*/ 65437 h 59"/>
              <a:gd name="T40" fmla="*/ 102954 w 68"/>
              <a:gd name="T41" fmla="*/ 99878 h 59"/>
              <a:gd name="T42" fmla="*/ 202476 w 68"/>
              <a:gd name="T43" fmla="*/ 144651 h 59"/>
              <a:gd name="T44" fmla="*/ 202476 w 68"/>
              <a:gd name="T45" fmla="*/ 20664 h 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a:noFill/>
          </a:ln>
        </p:spPr>
        <p:txBody>
          <a:bodyPr lIns="128551" tIns="64275" rIns="128551" bIns="64275"/>
          <a:lstStyle/>
          <a:p>
            <a:pP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7"/>
          <p:cNvSpPr>
            <a:spLocks/>
          </p:cNvSpPr>
          <p:nvPr/>
        </p:nvSpPr>
        <p:spPr bwMode="auto">
          <a:xfrm>
            <a:off x="1145521" y="1657131"/>
            <a:ext cx="360849" cy="314291"/>
          </a:xfrm>
          <a:custGeom>
            <a:avLst/>
            <a:gdLst>
              <a:gd name="T0" fmla="*/ 116682 w 68"/>
              <a:gd name="T1" fmla="*/ 168759 h 59"/>
              <a:gd name="T2" fmla="*/ 99522 w 68"/>
              <a:gd name="T3" fmla="*/ 168759 h 59"/>
              <a:gd name="T4" fmla="*/ 37750 w 68"/>
              <a:gd name="T5" fmla="*/ 199756 h 59"/>
              <a:gd name="T6" fmla="*/ 24023 w 68"/>
              <a:gd name="T7" fmla="*/ 203200 h 59"/>
              <a:gd name="T8" fmla="*/ 17159 w 68"/>
              <a:gd name="T9" fmla="*/ 196312 h 59"/>
              <a:gd name="T10" fmla="*/ 17159 w 68"/>
              <a:gd name="T11" fmla="*/ 196312 h 59"/>
              <a:gd name="T12" fmla="*/ 20591 w 68"/>
              <a:gd name="T13" fmla="*/ 189424 h 59"/>
              <a:gd name="T14" fmla="*/ 44614 w 68"/>
              <a:gd name="T15" fmla="*/ 151539 h 59"/>
              <a:gd name="T16" fmla="*/ 0 w 68"/>
              <a:gd name="T17" fmla="*/ 86102 h 59"/>
              <a:gd name="T18" fmla="*/ 116682 w 68"/>
              <a:gd name="T19" fmla="*/ 0 h 59"/>
              <a:gd name="T20" fmla="*/ 233363 w 68"/>
              <a:gd name="T21" fmla="*/ 86102 h 59"/>
              <a:gd name="T22" fmla="*/ 116682 w 68"/>
              <a:gd name="T23" fmla="*/ 168759 h 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8" h="59">
                <a:moveTo>
                  <a:pt x="34" y="49"/>
                </a:moveTo>
                <a:cubicBezTo>
                  <a:pt x="33" y="49"/>
                  <a:pt x="31" y="49"/>
                  <a:pt x="29" y="49"/>
                </a:cubicBezTo>
                <a:cubicBezTo>
                  <a:pt x="24" y="53"/>
                  <a:pt x="18" y="56"/>
                  <a:pt x="11" y="58"/>
                </a:cubicBezTo>
                <a:cubicBezTo>
                  <a:pt x="10" y="58"/>
                  <a:pt x="9" y="59"/>
                  <a:pt x="7" y="59"/>
                </a:cubicBezTo>
                <a:cubicBezTo>
                  <a:pt x="6" y="59"/>
                  <a:pt x="6" y="58"/>
                  <a:pt x="5" y="57"/>
                </a:cubicBezTo>
                <a:cubicBezTo>
                  <a:pt x="5" y="57"/>
                  <a:pt x="5" y="57"/>
                  <a:pt x="5" y="57"/>
                </a:cubicBezTo>
                <a:cubicBezTo>
                  <a:pt x="5" y="56"/>
                  <a:pt x="6" y="56"/>
                  <a:pt x="6" y="55"/>
                </a:cubicBezTo>
                <a:cubicBezTo>
                  <a:pt x="9" y="52"/>
                  <a:pt x="11" y="50"/>
                  <a:pt x="13" y="44"/>
                </a:cubicBezTo>
                <a:cubicBezTo>
                  <a:pt x="5" y="39"/>
                  <a:pt x="0" y="32"/>
                  <a:pt x="0" y="25"/>
                </a:cubicBezTo>
                <a:cubicBezTo>
                  <a:pt x="0" y="11"/>
                  <a:pt x="16" y="0"/>
                  <a:pt x="34" y="0"/>
                </a:cubicBezTo>
                <a:cubicBezTo>
                  <a:pt x="53" y="0"/>
                  <a:pt x="68" y="11"/>
                  <a:pt x="68" y="25"/>
                </a:cubicBezTo>
                <a:cubicBezTo>
                  <a:pt x="68" y="38"/>
                  <a:pt x="53" y="49"/>
                  <a:pt x="34" y="49"/>
                </a:cubicBezTo>
                <a:close/>
              </a:path>
            </a:pathLst>
          </a:custGeom>
          <a:solidFill>
            <a:schemeClr val="bg1"/>
          </a:solidFill>
          <a:ln>
            <a:noFill/>
          </a:ln>
        </p:spPr>
        <p:txBody>
          <a:bodyPr lIns="128551" tIns="64275" rIns="128551" bIns="64275"/>
          <a:lstStyle/>
          <a:p>
            <a:pP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2"/>
          <p:cNvSpPr>
            <a:spLocks noEditPoints="1"/>
          </p:cNvSpPr>
          <p:nvPr/>
        </p:nvSpPr>
        <p:spPr bwMode="auto">
          <a:xfrm>
            <a:off x="1118465" y="3948552"/>
            <a:ext cx="352591" cy="303576"/>
          </a:xfrm>
          <a:custGeom>
            <a:avLst/>
            <a:gdLst>
              <a:gd name="T0" fmla="*/ 250825 w 73"/>
              <a:gd name="T1" fmla="*/ 161068 h 63"/>
              <a:gd name="T2" fmla="*/ 230209 w 73"/>
              <a:gd name="T3" fmla="*/ 181630 h 63"/>
              <a:gd name="T4" fmla="*/ 158054 w 73"/>
              <a:gd name="T5" fmla="*/ 181630 h 63"/>
              <a:gd name="T6" fmla="*/ 164926 w 73"/>
              <a:gd name="T7" fmla="*/ 205619 h 63"/>
              <a:gd name="T8" fmla="*/ 158054 w 73"/>
              <a:gd name="T9" fmla="*/ 215900 h 63"/>
              <a:gd name="T10" fmla="*/ 89335 w 73"/>
              <a:gd name="T11" fmla="*/ 215900 h 63"/>
              <a:gd name="T12" fmla="*/ 82463 w 73"/>
              <a:gd name="T13" fmla="*/ 205619 h 63"/>
              <a:gd name="T14" fmla="*/ 89335 w 73"/>
              <a:gd name="T15" fmla="*/ 181630 h 63"/>
              <a:gd name="T16" fmla="*/ 20616 w 73"/>
              <a:gd name="T17" fmla="*/ 181630 h 63"/>
              <a:gd name="T18" fmla="*/ 0 w 73"/>
              <a:gd name="T19" fmla="*/ 161068 h 63"/>
              <a:gd name="T20" fmla="*/ 0 w 73"/>
              <a:gd name="T21" fmla="*/ 20562 h 63"/>
              <a:gd name="T22" fmla="*/ 20616 w 73"/>
              <a:gd name="T23" fmla="*/ 0 h 63"/>
              <a:gd name="T24" fmla="*/ 230209 w 73"/>
              <a:gd name="T25" fmla="*/ 0 h 63"/>
              <a:gd name="T26" fmla="*/ 250825 w 73"/>
              <a:gd name="T27" fmla="*/ 20562 h 63"/>
              <a:gd name="T28" fmla="*/ 250825 w 73"/>
              <a:gd name="T29" fmla="*/ 161068 h 63"/>
              <a:gd name="T30" fmla="*/ 233645 w 73"/>
              <a:gd name="T31" fmla="*/ 20562 h 63"/>
              <a:gd name="T32" fmla="*/ 230209 w 73"/>
              <a:gd name="T33" fmla="*/ 17135 h 63"/>
              <a:gd name="T34" fmla="*/ 20616 w 73"/>
              <a:gd name="T35" fmla="*/ 17135 h 63"/>
              <a:gd name="T36" fmla="*/ 17180 w 73"/>
              <a:gd name="T37" fmla="*/ 20562 h 63"/>
              <a:gd name="T38" fmla="*/ 17180 w 73"/>
              <a:gd name="T39" fmla="*/ 126798 h 63"/>
              <a:gd name="T40" fmla="*/ 20616 w 73"/>
              <a:gd name="T41" fmla="*/ 133652 h 63"/>
              <a:gd name="T42" fmla="*/ 230209 w 73"/>
              <a:gd name="T43" fmla="*/ 133652 h 63"/>
              <a:gd name="T44" fmla="*/ 233645 w 73"/>
              <a:gd name="T45" fmla="*/ 126798 h 63"/>
              <a:gd name="T46" fmla="*/ 233645 w 73"/>
              <a:gd name="T47" fmla="*/ 20562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a:noFill/>
          </a:ln>
        </p:spPr>
        <p:txBody>
          <a:bodyPr lIns="128551" tIns="64275" rIns="128551" bIns="64275"/>
          <a:lstStyle/>
          <a:p>
            <a:pP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7"/>
          <p:cNvSpPr>
            <a:spLocks noEditPoints="1"/>
          </p:cNvSpPr>
          <p:nvPr/>
        </p:nvSpPr>
        <p:spPr bwMode="auto">
          <a:xfrm>
            <a:off x="1150684" y="5100565"/>
            <a:ext cx="346119" cy="306924"/>
          </a:xfrm>
          <a:custGeom>
            <a:avLst/>
            <a:gdLst>
              <a:gd name="T0" fmla="*/ 24106 w 65"/>
              <a:gd name="T1" fmla="*/ 30792 h 58"/>
              <a:gd name="T2" fmla="*/ 24106 w 65"/>
              <a:gd name="T3" fmla="*/ 195016 h 58"/>
              <a:gd name="T4" fmla="*/ 20662 w 65"/>
              <a:gd name="T5" fmla="*/ 198437 h 58"/>
              <a:gd name="T6" fmla="*/ 13775 w 65"/>
              <a:gd name="T7" fmla="*/ 198437 h 58"/>
              <a:gd name="T8" fmla="*/ 6887 w 65"/>
              <a:gd name="T9" fmla="*/ 195016 h 58"/>
              <a:gd name="T10" fmla="*/ 6887 w 65"/>
              <a:gd name="T11" fmla="*/ 30792 h 58"/>
              <a:gd name="T12" fmla="*/ 0 w 65"/>
              <a:gd name="T13" fmla="*/ 13685 h 58"/>
              <a:gd name="T14" fmla="*/ 17218 w 65"/>
              <a:gd name="T15" fmla="*/ 0 h 58"/>
              <a:gd name="T16" fmla="*/ 34436 w 65"/>
              <a:gd name="T17" fmla="*/ 13685 h 58"/>
              <a:gd name="T18" fmla="*/ 24106 w 65"/>
              <a:gd name="T19" fmla="*/ 30792 h 58"/>
              <a:gd name="T20" fmla="*/ 223837 w 65"/>
              <a:gd name="T21" fmla="*/ 123168 h 58"/>
              <a:gd name="T22" fmla="*/ 216950 w 65"/>
              <a:gd name="T23" fmla="*/ 130010 h 58"/>
              <a:gd name="T24" fmla="*/ 168739 w 65"/>
              <a:gd name="T25" fmla="*/ 147117 h 58"/>
              <a:gd name="T26" fmla="*/ 106753 w 65"/>
              <a:gd name="T27" fmla="*/ 126589 h 58"/>
              <a:gd name="T28" fmla="*/ 44767 w 65"/>
              <a:gd name="T29" fmla="*/ 147117 h 58"/>
              <a:gd name="T30" fmla="*/ 41324 w 65"/>
              <a:gd name="T31" fmla="*/ 147117 h 58"/>
              <a:gd name="T32" fmla="*/ 34436 w 65"/>
              <a:gd name="T33" fmla="*/ 140274 h 58"/>
              <a:gd name="T34" fmla="*/ 34436 w 65"/>
              <a:gd name="T35" fmla="*/ 44477 h 58"/>
              <a:gd name="T36" fmla="*/ 37880 w 65"/>
              <a:gd name="T37" fmla="*/ 37635 h 58"/>
              <a:gd name="T38" fmla="*/ 48211 w 65"/>
              <a:gd name="T39" fmla="*/ 30792 h 58"/>
              <a:gd name="T40" fmla="*/ 103309 w 65"/>
              <a:gd name="T41" fmla="*/ 13685 h 58"/>
              <a:gd name="T42" fmla="*/ 158408 w 65"/>
              <a:gd name="T43" fmla="*/ 30792 h 58"/>
              <a:gd name="T44" fmla="*/ 168739 w 65"/>
              <a:gd name="T45" fmla="*/ 34213 h 58"/>
              <a:gd name="T46" fmla="*/ 216950 w 65"/>
              <a:gd name="T47" fmla="*/ 13685 h 58"/>
              <a:gd name="T48" fmla="*/ 223837 w 65"/>
              <a:gd name="T49" fmla="*/ 23949 h 58"/>
              <a:gd name="T50" fmla="*/ 223837 w 65"/>
              <a:gd name="T51" fmla="*/ 123168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a:noFill/>
          </a:ln>
        </p:spPr>
        <p:txBody>
          <a:bodyPr lIns="128551" tIns="64275" rIns="128551" bIns="64275"/>
          <a:lstStyle/>
          <a:p>
            <a:pP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0933190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p:bldP spid="33" grpId="0"/>
      <p:bldP spid="37" grpId="0"/>
      <p:bldP spid="39" grpId="0"/>
      <p:bldP spid="35" grpId="0" animBg="1"/>
      <p:bldP spid="41" grpId="0" animBg="1"/>
      <p:bldP spid="43" grpId="0" animBg="1"/>
      <p:bldP spid="4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586991" y="2211128"/>
            <a:ext cx="3185359" cy="2408357"/>
            <a:chOff x="580214" y="1561513"/>
            <a:chExt cx="3477939" cy="2629570"/>
          </a:xfrm>
        </p:grpSpPr>
        <p:cxnSp>
          <p:nvCxnSpPr>
            <p:cNvPr id="6" name="Straight Connector 5"/>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984008"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1616378"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3599239"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292399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2248742"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580214"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580214"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580214"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580214"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7"/>
          <p:cNvGrpSpPr/>
          <p:nvPr/>
        </p:nvGrpSpPr>
        <p:grpSpPr>
          <a:xfrm>
            <a:off x="8284576" y="2211128"/>
            <a:ext cx="3185359" cy="2408357"/>
            <a:chOff x="8205912" y="1561513"/>
            <a:chExt cx="3477939" cy="2629570"/>
          </a:xfrm>
        </p:grpSpPr>
        <p:cxnSp>
          <p:nvCxnSpPr>
            <p:cNvPr id="29" name="Straight Connector 28"/>
            <p:cNvCxnSpPr/>
            <p:nvPr/>
          </p:nvCxnSpPr>
          <p:spPr>
            <a:xfrm>
              <a:off x="875340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42865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10389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77914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45439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8753402"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8753402"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8753402"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8753402"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8753402" y="3235566"/>
              <a:ext cx="1615953"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8753403" y="2715063"/>
              <a:ext cx="2290320"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8753403" y="2194561"/>
              <a:ext cx="1615952"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8753402" y="1674058"/>
              <a:ext cx="2025744" cy="422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609706"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9242076"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122493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10549691"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p:nvPr/>
          </p:nvSpPr>
          <p:spPr>
            <a:xfrm>
              <a:off x="9874440"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8205912"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8205912"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8205912"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nvSpPr>
          <p:spPr>
            <a:xfrm>
              <a:off x="8205912"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50"/>
          <p:cNvGrpSpPr/>
          <p:nvPr/>
        </p:nvGrpSpPr>
        <p:grpSpPr>
          <a:xfrm>
            <a:off x="4898879" y="2211128"/>
            <a:ext cx="3185359" cy="2408357"/>
            <a:chOff x="4397488" y="1561513"/>
            <a:chExt cx="3477939" cy="2629570"/>
          </a:xfrm>
        </p:grpSpPr>
        <p:cxnSp>
          <p:nvCxnSpPr>
            <p:cNvPr id="52" name="Straight Connector 51"/>
            <p:cNvCxnSpPr/>
            <p:nvPr/>
          </p:nvCxnSpPr>
          <p:spPr>
            <a:xfrm>
              <a:off x="494497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62022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29547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97072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64597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944978"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57"/>
            <p:cNvSpPr/>
            <p:nvPr/>
          </p:nvSpPr>
          <p:spPr>
            <a:xfrm>
              <a:off x="4944978"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58"/>
            <p:cNvSpPr/>
            <p:nvPr/>
          </p:nvSpPr>
          <p:spPr>
            <a:xfrm>
              <a:off x="4944978"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59"/>
            <p:cNvSpPr/>
            <p:nvPr/>
          </p:nvSpPr>
          <p:spPr>
            <a:xfrm>
              <a:off x="4944978"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60"/>
            <p:cNvSpPr/>
            <p:nvPr/>
          </p:nvSpPr>
          <p:spPr>
            <a:xfrm>
              <a:off x="4944979" y="3235566"/>
              <a:ext cx="1195754"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Rectangle 61"/>
            <p:cNvSpPr/>
            <p:nvPr/>
          </p:nvSpPr>
          <p:spPr>
            <a:xfrm>
              <a:off x="4944978" y="2715063"/>
              <a:ext cx="2180485"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Rectangle 62"/>
            <p:cNvSpPr/>
            <p:nvPr/>
          </p:nvSpPr>
          <p:spPr>
            <a:xfrm>
              <a:off x="4944978" y="2194561"/>
              <a:ext cx="1856929"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Rectangle 63"/>
            <p:cNvSpPr/>
            <p:nvPr/>
          </p:nvSpPr>
          <p:spPr>
            <a:xfrm>
              <a:off x="4944978" y="1674058"/>
              <a:ext cx="1615953" cy="4220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64"/>
            <p:cNvSpPr txBox="1"/>
            <p:nvPr/>
          </p:nvSpPr>
          <p:spPr>
            <a:xfrm>
              <a:off x="4801282" y="3868619"/>
              <a:ext cx="28739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65"/>
            <p:cNvSpPr txBox="1"/>
            <p:nvPr/>
          </p:nvSpPr>
          <p:spPr>
            <a:xfrm>
              <a:off x="5433652" y="3868619"/>
              <a:ext cx="373151"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7416513"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6741267"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150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066016" y="3868619"/>
              <a:ext cx="458914" cy="322464"/>
            </a:xfrm>
            <a:prstGeom prst="rect">
              <a:avLst/>
            </a:prstGeom>
            <a:noFill/>
          </p:spPr>
          <p:txBody>
            <a:bodyPr wrap="none" rtlCol="0">
              <a:spAutoFit/>
            </a:bodyPr>
            <a:lstStyle/>
            <a:p>
              <a:pPr algn="ct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100</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397488" y="17004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2015</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4397488" y="3261915"/>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2012</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71"/>
            <p:cNvSpPr txBox="1"/>
            <p:nvPr/>
          </p:nvSpPr>
          <p:spPr>
            <a:xfrm>
              <a:off x="4397488" y="2741412"/>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2013</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72"/>
            <p:cNvSpPr txBox="1"/>
            <p:nvPr/>
          </p:nvSpPr>
          <p:spPr>
            <a:xfrm>
              <a:off x="4397488" y="2220908"/>
              <a:ext cx="544676" cy="322464"/>
            </a:xfrm>
            <a:prstGeom prst="rect">
              <a:avLst/>
            </a:prstGeom>
            <a:noFill/>
          </p:spPr>
          <p:txBody>
            <a:bodyPr wrap="none" rtlCol="0">
              <a:spAutoFit/>
            </a:bodyPr>
            <a:lstStyle/>
            <a:p>
              <a:pPr algn="r">
                <a:lnSpc>
                  <a:spcPct val="120000"/>
                </a:lnSpc>
              </a:pPr>
              <a:r>
                <a:rPr lang="en-US"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2014</a:t>
              </a:r>
              <a:endParaRPr lang="en-GB" sz="11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TextBox 76"/>
          <p:cNvSpPr txBox="1"/>
          <p:nvPr/>
        </p:nvSpPr>
        <p:spPr>
          <a:xfrm>
            <a:off x="2096671"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5408559" y="5022448"/>
            <a:ext cx="1663440" cy="258532"/>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8794256" y="5022448"/>
            <a:ext cx="1663440" cy="236219"/>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79"/>
          <p:cNvSpPr/>
          <p:nvPr/>
        </p:nvSpPr>
        <p:spPr>
          <a:xfrm>
            <a:off x="2096671"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Rectangle 80"/>
          <p:cNvSpPr/>
          <p:nvPr/>
        </p:nvSpPr>
        <p:spPr>
          <a:xfrm>
            <a:off x="5408559"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Rectangle 81"/>
          <p:cNvSpPr/>
          <p:nvPr/>
        </p:nvSpPr>
        <p:spPr>
          <a:xfrm>
            <a:off x="8794256" y="5314849"/>
            <a:ext cx="2436496"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2167421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500"/>
                                        <p:tgtEl>
                                          <p:spTgt spid="77"/>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500"/>
                                        <p:tgtEl>
                                          <p:spTgt spid="80"/>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500"/>
                                        <p:tgtEl>
                                          <p:spTgt spid="78"/>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14" cstate="print">
              <a:extLst>
                <a:ext uri="{BEBA8EAE-BF5A-486C-A8C5-ECC9F3942E4B}">
                  <a14:imgProps xmlns:a14="http://schemas.microsoft.com/office/drawing/2010/main">
                    <a14:imgLayer r:embed="rId1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512" y="0"/>
            <a:ext cx="12931775" cy="7232650"/>
          </a:xfrm>
          <a:prstGeom prst="rect">
            <a:avLst/>
          </a:prstGeom>
          <a:solidFill>
            <a:schemeClr val="accent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MH_Others_1"/>
          <p:cNvSpPr txBox="1"/>
          <p:nvPr>
            <p:custDataLst>
              <p:tags r:id="rId2"/>
            </p:custDataLst>
          </p:nvPr>
        </p:nvSpPr>
        <p:spPr>
          <a:xfrm>
            <a:off x="1821526" y="2551496"/>
            <a:ext cx="3512474" cy="1477328"/>
          </a:xfrm>
          <a:prstGeom prst="rect">
            <a:avLst/>
          </a:prstGeom>
          <a:noFill/>
        </p:spPr>
        <p:txBody>
          <a:bodyPr vert="horz" wrap="square" lIns="0" tIns="0" rIns="0" bIns="0" rtlCol="0" anchor="ctr" anchorCtr="0">
            <a:spAutoFit/>
          </a:bodyPr>
          <a:lstStyle/>
          <a:p>
            <a:pPr algn="ctr"/>
            <a:r>
              <a:rPr lang="zh-CN" altLang="en-US" sz="9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9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3"/>
            </p:custDataLst>
          </p:nvPr>
        </p:nvSpPr>
        <p:spPr>
          <a:xfrm>
            <a:off x="1839265" y="3893238"/>
            <a:ext cx="3476994" cy="677108"/>
          </a:xfrm>
          <a:prstGeom prst="rect">
            <a:avLst/>
          </a:prstGeom>
          <a:noFill/>
        </p:spPr>
        <p:txBody>
          <a:bodyPr wrap="square" lIns="0" tIns="0" rIns="0" bIns="0">
            <a:spAutoFit/>
          </a:bodyP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a:spLocks noChangeAspect="1"/>
          </p:cNvSpPr>
          <p:nvPr>
            <p:custDataLst>
              <p:tags r:id="rId4"/>
            </p:custDataLst>
          </p:nvPr>
        </p:nvSpPr>
        <p:spPr>
          <a:xfrm>
            <a:off x="7014678" y="1787958"/>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5"/>
            </p:custDataLst>
          </p:nvPr>
        </p:nvSpPr>
        <p:spPr>
          <a:xfrm>
            <a:off x="7014678" y="2794860"/>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6"/>
            </p:custDataLst>
          </p:nvPr>
        </p:nvSpPr>
        <p:spPr>
          <a:xfrm>
            <a:off x="7014678" y="3801762"/>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7"/>
            </p:custDataLst>
          </p:nvPr>
        </p:nvSpPr>
        <p:spPr>
          <a:xfrm>
            <a:off x="7014678" y="4808664"/>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8"/>
            </p:custDataLst>
          </p:nvPr>
        </p:nvSpPr>
        <p:spPr>
          <a:xfrm>
            <a:off x="7973169" y="1794015"/>
            <a:ext cx="2706070" cy="707886"/>
          </a:xfrm>
          <a:prstGeom prst="rect">
            <a:avLst/>
          </a:prstGeom>
          <a:noFill/>
        </p:spPr>
        <p:txBody>
          <a:bodyPr wrap="square" lIns="0" tIns="0" rIns="0" bIns="0" anchor="ctr">
            <a:spAutoFit/>
          </a:bodyPr>
          <a:lstStyle/>
          <a:p>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7973169" y="2800917"/>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7973169" y="3807819"/>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7973169" y="4814721"/>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52436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heel(1)">
                                      <p:cBhvr>
                                        <p:cTn id="6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1" grpId="0"/>
      <p:bldP spid="17" grpId="0"/>
      <p:bldP spid="42" grpId="0" animBg="1"/>
      <p:bldP spid="14" grpId="0" animBg="1"/>
      <p:bldP spid="16" grpId="0" animBg="1"/>
      <p:bldP spid="10" grpId="0" animBg="1"/>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66795" y="1446785"/>
            <a:ext cx="1928601" cy="1928601"/>
          </a:xfrm>
          <a:prstGeom prst="rect">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3584532" y="1446786"/>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DESIGNER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Rectangle 4"/>
          <p:cNvSpPr/>
          <p:nvPr/>
        </p:nvSpPr>
        <p:spPr>
          <a:xfrm>
            <a:off x="3584533" y="3080929"/>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20" name="Rectangle 19"/>
          <p:cNvSpPr/>
          <p:nvPr/>
        </p:nvSpPr>
        <p:spPr>
          <a:xfrm>
            <a:off x="6772886" y="1456203"/>
            <a:ext cx="1928601" cy="1928601"/>
          </a:xfrm>
          <a:prstGeom prst="rect">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9090621" y="1456204"/>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MARKETER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9090623" y="3090347"/>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28" name="Rectangle 27"/>
          <p:cNvSpPr/>
          <p:nvPr/>
        </p:nvSpPr>
        <p:spPr>
          <a:xfrm>
            <a:off x="1264366" y="3888373"/>
            <a:ext cx="1928601" cy="1928601"/>
          </a:xfrm>
          <a:prstGeom prst="rect">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3582102" y="3888373"/>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DEVELOPER</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30"/>
          <p:cNvSpPr/>
          <p:nvPr/>
        </p:nvSpPr>
        <p:spPr>
          <a:xfrm>
            <a:off x="3582103" y="5522517"/>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sp>
        <p:nvSpPr>
          <p:cNvPr id="32" name="Rectangle 31"/>
          <p:cNvSpPr/>
          <p:nvPr/>
        </p:nvSpPr>
        <p:spPr>
          <a:xfrm>
            <a:off x="6770456" y="3897790"/>
            <a:ext cx="1928601" cy="1928601"/>
          </a:xfrm>
          <a:prstGeom prst="rect">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9088192" y="3897791"/>
            <a:ext cx="2503766" cy="1396216"/>
          </a:xfrm>
          <a:prstGeom prst="rect">
            <a:avLst/>
          </a:prstGeom>
        </p:spPr>
        <p:txBody>
          <a:bodyPr wrap="square" lIns="0" tIns="0" rIns="0" bIns="0">
            <a:spAutoFit/>
          </a:bodyPr>
          <a:lstStyle/>
          <a:p>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CONSULTING</a:t>
            </a:r>
          </a:p>
          <a:p>
            <a:pPr>
              <a:lnSpc>
                <a:spcPct val="150000"/>
              </a:lnSpc>
            </a:pPr>
            <a:endParaRPr lang="en-US" sz="105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9088193" y="5531933"/>
            <a:ext cx="1366092" cy="307777"/>
          </a:xfrm>
          <a:prstGeom prst="rect">
            <a:avLst/>
          </a:prstGeom>
        </p:spPr>
        <p:txBody>
          <a:bodyPr wrap="square" lIns="0" tIns="0" rIns="0" bIns="0">
            <a:spAutoFit/>
          </a:bodyPr>
          <a:lstStyle/>
          <a:p>
            <a:r>
              <a:rPr lang="en-US" altLang="zh-CN" sz="2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$ 150</a:t>
            </a:r>
            <a:r>
              <a:rPr lang="en-US" altLang="zh-CN" sz="126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.00</a:t>
            </a:r>
          </a:p>
        </p:txBody>
      </p:sp>
      <p:pic>
        <p:nvPicPr>
          <p:cNvPr id="16" name="图片占位符 1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pic>
        <p:nvPicPr>
          <p:cNvPr id="15" name="图片占位符 1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a:stretch>
            <a:fillRect/>
          </a:stretch>
        </p:blipFill>
        <p:spPr/>
      </p:pic>
      <p:pic>
        <p:nvPicPr>
          <p:cNvPr id="14" name="图片占位符 13"/>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a:stretch>
            <a:fillRect/>
          </a:stretch>
        </p:blipFill>
        <p:spPr/>
      </p:pic>
      <p:pic>
        <p:nvPicPr>
          <p:cNvPr id="13" name="图片占位符 12"/>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1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8619100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300"/>
                                        <p:tgtEl>
                                          <p:spTgt spid="12">
                                            <p:txEl>
                                              <p:pRg st="0" end="0"/>
                                            </p:txEl>
                                          </p:spTgt>
                                        </p:tgtEl>
                                      </p:cBhvr>
                                    </p:animEffect>
                                    <p:anim calcmode="lin" valueType="num">
                                      <p:cBhvr>
                                        <p:cTn id="12"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300"/>
                                        <p:tgtEl>
                                          <p:spTgt spid="12">
                                            <p:txEl>
                                              <p:pRg st="1" end="1"/>
                                            </p:txEl>
                                          </p:spTgt>
                                        </p:tgtEl>
                                      </p:cBhvr>
                                    </p:animEffect>
                                    <p:anim calcmode="lin" valueType="num">
                                      <p:cBhvr>
                                        <p:cTn id="18" dur="3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9" dur="3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47" presetClass="entr" presetSubtype="0" fill="hold" grpId="0" nodeType="after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fade">
                                      <p:cBhvr>
                                        <p:cTn id="23" dur="300"/>
                                        <p:tgtEl>
                                          <p:spTgt spid="12">
                                            <p:txEl>
                                              <p:pRg st="3" end="3"/>
                                            </p:txEl>
                                          </p:spTgt>
                                        </p:tgtEl>
                                      </p:cBhvr>
                                    </p:animEffect>
                                    <p:anim calcmode="lin" valueType="num">
                                      <p:cBhvr>
                                        <p:cTn id="24" dur="3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5" dur="3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300"/>
                                        <p:tgtEl>
                                          <p:spTgt spid="20"/>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Effect transition="in" filter="fade">
                                      <p:cBhvr>
                                        <p:cTn id="33" dur="300"/>
                                        <p:tgtEl>
                                          <p:spTgt spid="26">
                                            <p:txEl>
                                              <p:pRg st="0" end="0"/>
                                            </p:txEl>
                                          </p:spTgt>
                                        </p:tgtEl>
                                      </p:cBhvr>
                                    </p:animEffect>
                                    <p:anim calcmode="lin" valueType="num">
                                      <p:cBhvr>
                                        <p:cTn id="34"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5"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7" presetClass="entr" presetSubtype="0" fill="hold" grpId="0" nodeType="afterEffect">
                                  <p:stCondLst>
                                    <p:cond delay="0"/>
                                  </p:stCondLst>
                                  <p:childTnLst>
                                    <p:set>
                                      <p:cBhvr>
                                        <p:cTn id="38" dur="1" fill="hold">
                                          <p:stCondLst>
                                            <p:cond delay="0"/>
                                          </p:stCondLst>
                                        </p:cTn>
                                        <p:tgtEl>
                                          <p:spTgt spid="26">
                                            <p:txEl>
                                              <p:pRg st="1" end="1"/>
                                            </p:txEl>
                                          </p:spTgt>
                                        </p:tgtEl>
                                        <p:attrNameLst>
                                          <p:attrName>style.visibility</p:attrName>
                                        </p:attrNameLst>
                                      </p:cBhvr>
                                      <p:to>
                                        <p:strVal val="visible"/>
                                      </p:to>
                                    </p:set>
                                    <p:animEffect transition="in" filter="fade">
                                      <p:cBhvr>
                                        <p:cTn id="39" dur="300"/>
                                        <p:tgtEl>
                                          <p:spTgt spid="26">
                                            <p:txEl>
                                              <p:pRg st="1" end="1"/>
                                            </p:txEl>
                                          </p:spTgt>
                                        </p:tgtEl>
                                      </p:cBhvr>
                                    </p:animEffect>
                                    <p:anim calcmode="lin" valueType="num">
                                      <p:cBhvr>
                                        <p:cTn id="40" dur="3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1" dur="3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47" presetClass="entr" presetSubtype="0" fill="hold" grpId="0" nodeType="afterEffect">
                                  <p:stCondLst>
                                    <p:cond delay="0"/>
                                  </p:stCondLst>
                                  <p:childTnLst>
                                    <p:set>
                                      <p:cBhvr>
                                        <p:cTn id="44" dur="1" fill="hold">
                                          <p:stCondLst>
                                            <p:cond delay="0"/>
                                          </p:stCondLst>
                                        </p:cTn>
                                        <p:tgtEl>
                                          <p:spTgt spid="26">
                                            <p:txEl>
                                              <p:pRg st="3" end="3"/>
                                            </p:txEl>
                                          </p:spTgt>
                                        </p:tgtEl>
                                        <p:attrNameLst>
                                          <p:attrName>style.visibility</p:attrName>
                                        </p:attrNameLst>
                                      </p:cBhvr>
                                      <p:to>
                                        <p:strVal val="visible"/>
                                      </p:to>
                                    </p:set>
                                    <p:animEffect transition="in" filter="fade">
                                      <p:cBhvr>
                                        <p:cTn id="45" dur="300"/>
                                        <p:tgtEl>
                                          <p:spTgt spid="26">
                                            <p:txEl>
                                              <p:pRg st="3" end="3"/>
                                            </p:txEl>
                                          </p:spTgt>
                                        </p:tgtEl>
                                      </p:cBhvr>
                                    </p:animEffect>
                                    <p:anim calcmode="lin" valueType="num">
                                      <p:cBhvr>
                                        <p:cTn id="46" dur="300" fill="hold"/>
                                        <p:tgtEl>
                                          <p:spTgt spid="26">
                                            <p:txEl>
                                              <p:pRg st="3" end="3"/>
                                            </p:txEl>
                                          </p:spTgt>
                                        </p:tgtEl>
                                        <p:attrNameLst>
                                          <p:attrName>ppt_x</p:attrName>
                                        </p:attrNameLst>
                                      </p:cBhvr>
                                      <p:tavLst>
                                        <p:tav tm="0">
                                          <p:val>
                                            <p:strVal val="#ppt_x"/>
                                          </p:val>
                                        </p:tav>
                                        <p:tav tm="100000">
                                          <p:val>
                                            <p:strVal val="#ppt_x"/>
                                          </p:val>
                                        </p:tav>
                                      </p:tavLst>
                                    </p:anim>
                                    <p:anim calcmode="lin" valueType="num">
                                      <p:cBhvr>
                                        <p:cTn id="47" dur="300" fill="hold"/>
                                        <p:tgtEl>
                                          <p:spTgt spid="26">
                                            <p:txEl>
                                              <p:pRg st="3" end="3"/>
                                            </p:txEl>
                                          </p:spTgt>
                                        </p:tgtEl>
                                        <p:attrNameLst>
                                          <p:attrName>ppt_y</p:attrName>
                                        </p:attrNameLst>
                                      </p:cBhvr>
                                      <p:tavLst>
                                        <p:tav tm="0">
                                          <p:val>
                                            <p:strVal val="#ppt_y-.1"/>
                                          </p:val>
                                        </p:tav>
                                        <p:tav tm="100000">
                                          <p:val>
                                            <p:strVal val="#ppt_y"/>
                                          </p:val>
                                        </p:tav>
                                      </p:tavLst>
                                    </p:anim>
                                  </p:childTnLst>
                                </p:cTn>
                              </p:par>
                            </p:childTnLst>
                          </p:cTn>
                        </p:par>
                        <p:par>
                          <p:cTn id="48" fill="hold">
                            <p:stCondLst>
                              <p:cond delay="24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300"/>
                                        <p:tgtEl>
                                          <p:spTgt spid="28"/>
                                        </p:tgtEl>
                                      </p:cBhvr>
                                    </p:animEffect>
                                  </p:childTnLst>
                                </p:cTn>
                              </p:par>
                            </p:childTnLst>
                          </p:cTn>
                        </p:par>
                        <p:par>
                          <p:cTn id="52" fill="hold">
                            <p:stCondLst>
                              <p:cond delay="2700"/>
                            </p:stCondLst>
                            <p:childTnLst>
                              <p:par>
                                <p:cTn id="53" presetID="47" presetClass="entr" presetSubtype="0" fill="hold" grpId="0" nodeType="afterEffect">
                                  <p:stCondLst>
                                    <p:cond delay="0"/>
                                  </p:stCondLst>
                                  <p:childTnLst>
                                    <p:set>
                                      <p:cBhvr>
                                        <p:cTn id="54" dur="1" fill="hold">
                                          <p:stCondLst>
                                            <p:cond delay="0"/>
                                          </p:stCondLst>
                                        </p:cTn>
                                        <p:tgtEl>
                                          <p:spTgt spid="30">
                                            <p:txEl>
                                              <p:pRg st="0" end="0"/>
                                            </p:txEl>
                                          </p:spTgt>
                                        </p:tgtEl>
                                        <p:attrNameLst>
                                          <p:attrName>style.visibility</p:attrName>
                                        </p:attrNameLst>
                                      </p:cBhvr>
                                      <p:to>
                                        <p:strVal val="visible"/>
                                      </p:to>
                                    </p:set>
                                    <p:animEffect transition="in" filter="fade">
                                      <p:cBhvr>
                                        <p:cTn id="55" dur="300"/>
                                        <p:tgtEl>
                                          <p:spTgt spid="30">
                                            <p:txEl>
                                              <p:pRg st="0" end="0"/>
                                            </p:txEl>
                                          </p:spTgt>
                                        </p:tgtEl>
                                      </p:cBhvr>
                                    </p:animEffect>
                                    <p:anim calcmode="lin" valueType="num">
                                      <p:cBhvr>
                                        <p:cTn id="56" dur="3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7" dur="3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30">
                                            <p:txEl>
                                              <p:pRg st="1" end="1"/>
                                            </p:txEl>
                                          </p:spTgt>
                                        </p:tgtEl>
                                        <p:attrNameLst>
                                          <p:attrName>style.visibility</p:attrName>
                                        </p:attrNameLst>
                                      </p:cBhvr>
                                      <p:to>
                                        <p:strVal val="visible"/>
                                      </p:to>
                                    </p:set>
                                    <p:animEffect transition="in" filter="fade">
                                      <p:cBhvr>
                                        <p:cTn id="61" dur="300"/>
                                        <p:tgtEl>
                                          <p:spTgt spid="30">
                                            <p:txEl>
                                              <p:pRg st="1" end="1"/>
                                            </p:txEl>
                                          </p:spTgt>
                                        </p:tgtEl>
                                      </p:cBhvr>
                                    </p:animEffect>
                                    <p:anim calcmode="lin" valueType="num">
                                      <p:cBhvr>
                                        <p:cTn id="62" dur="300" fill="hold"/>
                                        <p:tgtEl>
                                          <p:spTgt spid="30">
                                            <p:txEl>
                                              <p:pRg st="1" end="1"/>
                                            </p:txEl>
                                          </p:spTgt>
                                        </p:tgtEl>
                                        <p:attrNameLst>
                                          <p:attrName>ppt_x</p:attrName>
                                        </p:attrNameLst>
                                      </p:cBhvr>
                                      <p:tavLst>
                                        <p:tav tm="0">
                                          <p:val>
                                            <p:strVal val="#ppt_x"/>
                                          </p:val>
                                        </p:tav>
                                        <p:tav tm="100000">
                                          <p:val>
                                            <p:strVal val="#ppt_x"/>
                                          </p:val>
                                        </p:tav>
                                      </p:tavLst>
                                    </p:anim>
                                    <p:anim calcmode="lin" valueType="num">
                                      <p:cBhvr>
                                        <p:cTn id="63" dur="300" fill="hold"/>
                                        <p:tgtEl>
                                          <p:spTgt spid="30">
                                            <p:txEl>
                                              <p:pRg st="1" end="1"/>
                                            </p:txEl>
                                          </p:spTgt>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30">
                                            <p:txEl>
                                              <p:pRg st="3" end="3"/>
                                            </p:txEl>
                                          </p:spTgt>
                                        </p:tgtEl>
                                        <p:attrNameLst>
                                          <p:attrName>style.visibility</p:attrName>
                                        </p:attrNameLst>
                                      </p:cBhvr>
                                      <p:to>
                                        <p:strVal val="visible"/>
                                      </p:to>
                                    </p:set>
                                    <p:animEffect transition="in" filter="fade">
                                      <p:cBhvr>
                                        <p:cTn id="67" dur="300"/>
                                        <p:tgtEl>
                                          <p:spTgt spid="30">
                                            <p:txEl>
                                              <p:pRg st="3" end="3"/>
                                            </p:txEl>
                                          </p:spTgt>
                                        </p:tgtEl>
                                      </p:cBhvr>
                                    </p:animEffect>
                                    <p:anim calcmode="lin" valueType="num">
                                      <p:cBhvr>
                                        <p:cTn id="68" dur="300" fill="hold"/>
                                        <p:tgtEl>
                                          <p:spTgt spid="30">
                                            <p:txEl>
                                              <p:pRg st="3" end="3"/>
                                            </p:txEl>
                                          </p:spTgt>
                                        </p:tgtEl>
                                        <p:attrNameLst>
                                          <p:attrName>ppt_x</p:attrName>
                                        </p:attrNameLst>
                                      </p:cBhvr>
                                      <p:tavLst>
                                        <p:tav tm="0">
                                          <p:val>
                                            <p:strVal val="#ppt_x"/>
                                          </p:val>
                                        </p:tav>
                                        <p:tav tm="100000">
                                          <p:val>
                                            <p:strVal val="#ppt_x"/>
                                          </p:val>
                                        </p:tav>
                                      </p:tavLst>
                                    </p:anim>
                                    <p:anim calcmode="lin" valueType="num">
                                      <p:cBhvr>
                                        <p:cTn id="69" dur="300" fill="hold"/>
                                        <p:tgtEl>
                                          <p:spTgt spid="30">
                                            <p:txEl>
                                              <p:pRg st="3" end="3"/>
                                            </p:txEl>
                                          </p:spTgt>
                                        </p:tgtEl>
                                        <p:attrNameLst>
                                          <p:attrName>ppt_y</p:attrName>
                                        </p:attrNameLst>
                                      </p:cBhvr>
                                      <p:tavLst>
                                        <p:tav tm="0">
                                          <p:val>
                                            <p:strVal val="#ppt_y-.1"/>
                                          </p:val>
                                        </p:tav>
                                        <p:tav tm="100000">
                                          <p:val>
                                            <p:strVal val="#ppt_y"/>
                                          </p:val>
                                        </p:tav>
                                      </p:tavLst>
                                    </p:anim>
                                  </p:childTnLst>
                                </p:cTn>
                              </p:par>
                            </p:childTnLst>
                          </p:cTn>
                        </p:par>
                        <p:par>
                          <p:cTn id="70" fill="hold">
                            <p:stCondLst>
                              <p:cond delay="3600"/>
                            </p:stCondLst>
                            <p:childTnLst>
                              <p:par>
                                <p:cTn id="71" presetID="10"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300"/>
                                        <p:tgtEl>
                                          <p:spTgt spid="32"/>
                                        </p:tgtEl>
                                      </p:cBhvr>
                                    </p:animEffect>
                                  </p:childTnLst>
                                </p:cTn>
                              </p:par>
                            </p:childTnLst>
                          </p:cTn>
                        </p:par>
                        <p:par>
                          <p:cTn id="74" fill="hold">
                            <p:stCondLst>
                              <p:cond delay="3900"/>
                            </p:stCondLst>
                            <p:childTnLst>
                              <p:par>
                                <p:cTn id="75" presetID="47" presetClass="entr" presetSubtype="0" fill="hold" grpId="0" nodeType="afterEffect">
                                  <p:stCondLst>
                                    <p:cond delay="0"/>
                                  </p:stCondLst>
                                  <p:childTnLst>
                                    <p:set>
                                      <p:cBhvr>
                                        <p:cTn id="76" dur="1" fill="hold">
                                          <p:stCondLst>
                                            <p:cond delay="0"/>
                                          </p:stCondLst>
                                        </p:cTn>
                                        <p:tgtEl>
                                          <p:spTgt spid="34">
                                            <p:txEl>
                                              <p:pRg st="0" end="0"/>
                                            </p:txEl>
                                          </p:spTgt>
                                        </p:tgtEl>
                                        <p:attrNameLst>
                                          <p:attrName>style.visibility</p:attrName>
                                        </p:attrNameLst>
                                      </p:cBhvr>
                                      <p:to>
                                        <p:strVal val="visible"/>
                                      </p:to>
                                    </p:set>
                                    <p:animEffect transition="in" filter="fade">
                                      <p:cBhvr>
                                        <p:cTn id="77" dur="300"/>
                                        <p:tgtEl>
                                          <p:spTgt spid="34">
                                            <p:txEl>
                                              <p:pRg st="0" end="0"/>
                                            </p:txEl>
                                          </p:spTgt>
                                        </p:tgtEl>
                                      </p:cBhvr>
                                    </p:animEffect>
                                    <p:anim calcmode="lin" valueType="num">
                                      <p:cBhvr>
                                        <p:cTn id="78" dur="3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9" dur="3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par>
                          <p:cTn id="80" fill="hold">
                            <p:stCondLst>
                              <p:cond delay="4200"/>
                            </p:stCondLst>
                            <p:childTnLst>
                              <p:par>
                                <p:cTn id="81" presetID="47" presetClass="entr" presetSubtype="0" fill="hold" grpId="0" nodeType="afterEffect">
                                  <p:stCondLst>
                                    <p:cond delay="0"/>
                                  </p:stCondLst>
                                  <p:childTnLst>
                                    <p:set>
                                      <p:cBhvr>
                                        <p:cTn id="82" dur="1" fill="hold">
                                          <p:stCondLst>
                                            <p:cond delay="0"/>
                                          </p:stCondLst>
                                        </p:cTn>
                                        <p:tgtEl>
                                          <p:spTgt spid="34">
                                            <p:txEl>
                                              <p:pRg st="1" end="1"/>
                                            </p:txEl>
                                          </p:spTgt>
                                        </p:tgtEl>
                                        <p:attrNameLst>
                                          <p:attrName>style.visibility</p:attrName>
                                        </p:attrNameLst>
                                      </p:cBhvr>
                                      <p:to>
                                        <p:strVal val="visible"/>
                                      </p:to>
                                    </p:set>
                                    <p:animEffect transition="in" filter="fade">
                                      <p:cBhvr>
                                        <p:cTn id="83" dur="300"/>
                                        <p:tgtEl>
                                          <p:spTgt spid="34">
                                            <p:txEl>
                                              <p:pRg st="1" end="1"/>
                                            </p:txEl>
                                          </p:spTgt>
                                        </p:tgtEl>
                                      </p:cBhvr>
                                    </p:animEffect>
                                    <p:anim calcmode="lin" valueType="num">
                                      <p:cBhvr>
                                        <p:cTn id="84" dur="3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85" dur="3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par>
                          <p:cTn id="86" fill="hold">
                            <p:stCondLst>
                              <p:cond delay="4500"/>
                            </p:stCondLst>
                            <p:childTnLst>
                              <p:par>
                                <p:cTn id="87" presetID="47" presetClass="entr" presetSubtype="0" fill="hold" grpId="0" nodeType="afterEffect">
                                  <p:stCondLst>
                                    <p:cond delay="0"/>
                                  </p:stCondLst>
                                  <p:childTnLst>
                                    <p:set>
                                      <p:cBhvr>
                                        <p:cTn id="88" dur="1" fill="hold">
                                          <p:stCondLst>
                                            <p:cond delay="0"/>
                                          </p:stCondLst>
                                        </p:cTn>
                                        <p:tgtEl>
                                          <p:spTgt spid="34">
                                            <p:txEl>
                                              <p:pRg st="3" end="3"/>
                                            </p:txEl>
                                          </p:spTgt>
                                        </p:tgtEl>
                                        <p:attrNameLst>
                                          <p:attrName>style.visibility</p:attrName>
                                        </p:attrNameLst>
                                      </p:cBhvr>
                                      <p:to>
                                        <p:strVal val="visible"/>
                                      </p:to>
                                    </p:set>
                                    <p:animEffect transition="in" filter="fade">
                                      <p:cBhvr>
                                        <p:cTn id="89" dur="300"/>
                                        <p:tgtEl>
                                          <p:spTgt spid="34">
                                            <p:txEl>
                                              <p:pRg st="3" end="3"/>
                                            </p:txEl>
                                          </p:spTgt>
                                        </p:tgtEl>
                                      </p:cBhvr>
                                    </p:animEffect>
                                    <p:anim calcmode="lin" valueType="num">
                                      <p:cBhvr>
                                        <p:cTn id="90" dur="300" fill="hold"/>
                                        <p:tgtEl>
                                          <p:spTgt spid="34">
                                            <p:txEl>
                                              <p:pRg st="3" end="3"/>
                                            </p:txEl>
                                          </p:spTgt>
                                        </p:tgtEl>
                                        <p:attrNameLst>
                                          <p:attrName>ppt_x</p:attrName>
                                        </p:attrNameLst>
                                      </p:cBhvr>
                                      <p:tavLst>
                                        <p:tav tm="0">
                                          <p:val>
                                            <p:strVal val="#ppt_x"/>
                                          </p:val>
                                        </p:tav>
                                        <p:tav tm="100000">
                                          <p:val>
                                            <p:strVal val="#ppt_x"/>
                                          </p:val>
                                        </p:tav>
                                      </p:tavLst>
                                    </p:anim>
                                    <p:anim calcmode="lin" valueType="num">
                                      <p:cBhvr>
                                        <p:cTn id="91" dur="300" fill="hold"/>
                                        <p:tgtEl>
                                          <p:spTgt spid="34">
                                            <p:txEl>
                                              <p:pRg st="3" end="3"/>
                                            </p:txEl>
                                          </p:spTgt>
                                        </p:tgtEl>
                                        <p:attrNameLst>
                                          <p:attrName>ppt_y</p:attrName>
                                        </p:attrNameLst>
                                      </p:cBhvr>
                                      <p:tavLst>
                                        <p:tav tm="0">
                                          <p:val>
                                            <p:strVal val="#ppt_y-.1"/>
                                          </p:val>
                                        </p:tav>
                                        <p:tav tm="100000">
                                          <p:val>
                                            <p:strVal val="#ppt_y"/>
                                          </p:val>
                                        </p:tav>
                                      </p:tavLst>
                                    </p:anim>
                                  </p:childTnLst>
                                </p:cTn>
                              </p:par>
                            </p:childTnLst>
                          </p:cTn>
                        </p:par>
                        <p:par>
                          <p:cTn id="92" fill="hold">
                            <p:stCondLst>
                              <p:cond delay="4800"/>
                            </p:stCondLst>
                            <p:childTnLst>
                              <p:par>
                                <p:cTn id="93" presetID="22" presetClass="entr" presetSubtype="1" fill="hold" grpId="0" nodeType="afterEffect">
                                  <p:stCondLst>
                                    <p:cond delay="0"/>
                                  </p:stCondLst>
                                  <p:childTnLst>
                                    <p:set>
                                      <p:cBhvr>
                                        <p:cTn id="94" dur="1" fill="hold">
                                          <p:stCondLst>
                                            <p:cond delay="0"/>
                                          </p:stCondLst>
                                        </p:cTn>
                                        <p:tgtEl>
                                          <p:spTgt spid="5">
                                            <p:txEl>
                                              <p:pRg st="0" end="0"/>
                                            </p:txEl>
                                          </p:spTgt>
                                        </p:tgtEl>
                                        <p:attrNameLst>
                                          <p:attrName>style.visibility</p:attrName>
                                        </p:attrNameLst>
                                      </p:cBhvr>
                                      <p:to>
                                        <p:strVal val="visible"/>
                                      </p:to>
                                    </p:set>
                                    <p:animEffect transition="in" filter="wipe(up)">
                                      <p:cBhvr>
                                        <p:cTn id="95" dur="500"/>
                                        <p:tgtEl>
                                          <p:spTgt spid="5">
                                            <p:txEl>
                                              <p:pRg st="0" end="0"/>
                                            </p:txEl>
                                          </p:spTgt>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27">
                                            <p:txEl>
                                              <p:pRg st="0" end="0"/>
                                            </p:txEl>
                                          </p:spTgt>
                                        </p:tgtEl>
                                        <p:attrNameLst>
                                          <p:attrName>style.visibility</p:attrName>
                                        </p:attrNameLst>
                                      </p:cBhvr>
                                      <p:to>
                                        <p:strVal val="visible"/>
                                      </p:to>
                                    </p:set>
                                    <p:animEffect transition="in" filter="wipe(up)">
                                      <p:cBhvr>
                                        <p:cTn id="98" dur="500"/>
                                        <p:tgtEl>
                                          <p:spTgt spid="27">
                                            <p:txEl>
                                              <p:pRg st="0" end="0"/>
                                            </p:txEl>
                                          </p:spTgt>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1">
                                            <p:txEl>
                                              <p:pRg st="0" end="0"/>
                                            </p:txEl>
                                          </p:spTgt>
                                        </p:tgtEl>
                                        <p:attrNameLst>
                                          <p:attrName>style.visibility</p:attrName>
                                        </p:attrNameLst>
                                      </p:cBhvr>
                                      <p:to>
                                        <p:strVal val="visible"/>
                                      </p:to>
                                    </p:set>
                                    <p:animEffect transition="in" filter="wipe(up)">
                                      <p:cBhvr>
                                        <p:cTn id="101" dur="500"/>
                                        <p:tgtEl>
                                          <p:spTgt spid="31">
                                            <p:txEl>
                                              <p:pRg st="0" end="0"/>
                                            </p:txEl>
                                          </p:spTgt>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5">
                                            <p:txEl>
                                              <p:pRg st="0" end="0"/>
                                            </p:txEl>
                                          </p:spTgt>
                                        </p:tgtEl>
                                        <p:attrNameLst>
                                          <p:attrName>style.visibility</p:attrName>
                                        </p:attrNameLst>
                                      </p:cBhvr>
                                      <p:to>
                                        <p:strVal val="visible"/>
                                      </p:to>
                                    </p:set>
                                    <p:animEffect transition="in" filter="wipe(up)">
                                      <p:cBhvr>
                                        <p:cTn id="104"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uild="p"/>
      <p:bldP spid="5" grpId="0" build="p"/>
      <p:bldP spid="20" grpId="0" animBg="1"/>
      <p:bldP spid="26" grpId="0" build="p"/>
      <p:bldP spid="27" grpId="0" build="p"/>
      <p:bldP spid="28" grpId="0" animBg="1"/>
      <p:bldP spid="30" grpId="0" build="p"/>
      <p:bldP spid="31" grpId="0" build="p"/>
      <p:bldP spid="32" grpId="0" animBg="1"/>
      <p:bldP spid="34" grpId="0" build="p"/>
      <p:bldP spid="3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4" y="1670904"/>
            <a:ext cx="1428746" cy="1428744"/>
          </a:xfrm>
          <a:prstGeom prst="ellipse">
            <a:avLst/>
          </a:prstGeom>
          <a:solidFill>
            <a:schemeClr val="accent4"/>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905256" y="3548518"/>
            <a:ext cx="5048244" cy="129266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6000" dirty="0">
                <a:solidFill>
                  <a:schemeClr val="accent4"/>
                </a:solidFill>
                <a:latin typeface="Arial" panose="020B0604020202020204" pitchFamily="34" charset="0"/>
                <a:ea typeface="微软雅黑" panose="020B0503020204020204" pitchFamily="34" charset="-122"/>
                <a:sym typeface="Arial" panose="020B0604020202020204" pitchFamily="34" charset="0"/>
              </a:rPr>
              <a:t>明年工作计划</a:t>
            </a:r>
            <a:r>
              <a:rPr lang="en-US" altLang="zh-CN" sz="2400"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ANNUAL </a:t>
            </a:r>
            <a:r>
              <a:rPr lang="en-US" altLang="zh-CN" sz="2400" dirty="0">
                <a:solidFill>
                  <a:schemeClr val="accent4"/>
                </a:solidFill>
                <a:latin typeface="Arial" panose="020B0604020202020204" pitchFamily="34" charset="0"/>
                <a:ea typeface="微软雅黑" panose="020B0503020204020204" pitchFamily="34" charset="-122"/>
                <a:sym typeface="Arial" panose="020B0604020202020204" pitchFamily="34" charset="0"/>
              </a:rPr>
              <a:t>WORK SUMMARY</a:t>
            </a:r>
            <a:endParaRPr lang="zh-CN" altLang="en-US" sz="24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917649"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164608"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917649"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164608"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06368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701054" y="1558517"/>
            <a:ext cx="2729158" cy="3534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9159370" y="1558517"/>
            <a:ext cx="2729158" cy="3534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3945654"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970262" y="5487868"/>
            <a:ext cx="10918266"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9400449"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7" name="图片占位符 6"/>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p:pic>
      <p:pic>
        <p:nvPicPr>
          <p:cNvPr id="6" name="图片占位符 5"/>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a:fillRect/>
          </a:stretch>
        </p:blipFill>
        <p:spPr/>
      </p:pic>
      <p:sp>
        <p:nvSpPr>
          <p:cNvPr id="9"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77864090"/>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5" grpId="0" animBg="1"/>
      <p:bldP spid="26"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27064314"/>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0"/>
          <p:cNvSpPr txBox="1">
            <a:spLocks/>
          </p:cNvSpPr>
          <p:nvPr/>
        </p:nvSpPr>
        <p:spPr>
          <a:xfrm>
            <a:off x="1005270" y="5101769"/>
            <a:ext cx="5301650"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itle 20"/>
          <p:cNvSpPr txBox="1">
            <a:spLocks/>
          </p:cNvSpPr>
          <p:nvPr/>
        </p:nvSpPr>
        <p:spPr>
          <a:xfrm>
            <a:off x="6531312" y="5101768"/>
            <a:ext cx="5510093"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1005272" y="4151226"/>
            <a:ext cx="5301647" cy="721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endParaRPr lang="en-US"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531311" y="4151226"/>
            <a:ext cx="5301647" cy="721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1829058"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530983"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8" name="图片占位符 7"/>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p:pic>
      <p:pic>
        <p:nvPicPr>
          <p:cNvPr id="7" name="图片占位符 6"/>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a:fillRect/>
          </a:stretch>
        </p:blipFill>
        <p:spPr/>
      </p:pic>
      <p:sp>
        <p:nvSpPr>
          <p:cNvPr id="1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3863027"/>
      </p:ext>
    </p:extLst>
  </p:cSld>
  <p:clrMapOvr>
    <a:masterClrMapping/>
  </p:clrMapOvr>
  <mc:AlternateContent xmlns:mc="http://schemas.openxmlformats.org/markup-compatibility/2006" xmlns:p14="http://schemas.microsoft.com/office/powerpoint/2010/main">
    <mc:Choice Requires="p14">
      <p:transition spd="slow" p14:dur="2000" advTm="2000">
        <p14:ferris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8" grpId="0" animBg="1"/>
      <p:bldP spid="30" grpId="0" animBg="1"/>
      <p:bldP spid="3"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Turn Arrow 64"/>
          <p:cNvSpPr/>
          <p:nvPr/>
        </p:nvSpPr>
        <p:spPr>
          <a:xfrm rot="10800000">
            <a:off x="2223733" y="5135992"/>
            <a:ext cx="1972669" cy="558246"/>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U-Turn Arrow 92"/>
          <p:cNvSpPr/>
          <p:nvPr/>
        </p:nvSpPr>
        <p:spPr>
          <a:xfrm rot="10800000">
            <a:off x="4414843" y="5135992"/>
            <a:ext cx="1930800" cy="558246"/>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U-Turn Arrow 94"/>
          <p:cNvSpPr/>
          <p:nvPr/>
        </p:nvSpPr>
        <p:spPr>
          <a:xfrm rot="10800000">
            <a:off x="6477920" y="5135992"/>
            <a:ext cx="1830881" cy="558246"/>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U-Turn Arrow 95"/>
          <p:cNvSpPr/>
          <p:nvPr/>
        </p:nvSpPr>
        <p:spPr>
          <a:xfrm rot="10800000">
            <a:off x="8406294" y="5135992"/>
            <a:ext cx="2105251" cy="558246"/>
          </a:xfrm>
          <a:prstGeom prst="uturnArrow">
            <a:avLst>
              <a:gd name="adj1" fmla="val 9670"/>
              <a:gd name="adj2" fmla="val 25000"/>
              <a:gd name="adj3" fmla="val 0"/>
              <a:gd name="adj4" fmla="val 0"/>
              <a:gd name="adj5" fmla="val 10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8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47"/>
          <p:cNvGrpSpPr/>
          <p:nvPr/>
        </p:nvGrpSpPr>
        <p:grpSpPr>
          <a:xfrm>
            <a:off x="1538348" y="3449127"/>
            <a:ext cx="1997505" cy="1674734"/>
            <a:chOff x="836612" y="1047750"/>
            <a:chExt cx="1635947" cy="1371600"/>
          </a:xfrm>
        </p:grpSpPr>
        <p:sp>
          <p:nvSpPr>
            <p:cNvPr id="44" name="Rounded Rectangle 43"/>
            <p:cNvSpPr/>
            <p:nvPr/>
          </p:nvSpPr>
          <p:spPr>
            <a:xfrm>
              <a:off x="836612" y="1047750"/>
              <a:ext cx="1371600" cy="1371600"/>
            </a:xfrm>
            <a:prstGeom prst="roundRect">
              <a:avLst>
                <a:gd name="adj" fmla="val 694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3"/>
            <p:cNvSpPr txBox="1">
              <a:spLocks/>
            </p:cNvSpPr>
            <p:nvPr/>
          </p:nvSpPr>
          <p:spPr>
            <a:xfrm>
              <a:off x="1010063" y="1310076"/>
              <a:ext cx="1024697" cy="59382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488">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Isosceles Triangle 46"/>
            <p:cNvSpPr/>
            <p:nvPr/>
          </p:nvSpPr>
          <p:spPr>
            <a:xfrm rot="5400000">
              <a:off x="2188780" y="1602171"/>
              <a:ext cx="304800" cy="26275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Group 48"/>
          <p:cNvGrpSpPr/>
          <p:nvPr/>
        </p:nvGrpSpPr>
        <p:grpSpPr>
          <a:xfrm>
            <a:off x="3563922" y="3449127"/>
            <a:ext cx="1997505" cy="1674734"/>
            <a:chOff x="836612" y="1047750"/>
            <a:chExt cx="1635947" cy="1371600"/>
          </a:xfrm>
        </p:grpSpPr>
        <p:sp>
          <p:nvSpPr>
            <p:cNvPr id="52" name="Isosceles Triangle 51"/>
            <p:cNvSpPr/>
            <p:nvPr/>
          </p:nvSpPr>
          <p:spPr>
            <a:xfrm rot="5400000">
              <a:off x="2188780" y="1602171"/>
              <a:ext cx="304800" cy="26275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50" name="Rounded Rectangle 49"/>
            <p:cNvSpPr/>
            <p:nvPr/>
          </p:nvSpPr>
          <p:spPr>
            <a:xfrm>
              <a:off x="836612" y="1047750"/>
              <a:ext cx="1371600" cy="1371600"/>
            </a:xfrm>
            <a:prstGeom prst="roundRect">
              <a:avLst>
                <a:gd name="adj" fmla="val 694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3"/>
            <p:cNvSpPr txBox="1">
              <a:spLocks/>
            </p:cNvSpPr>
            <p:nvPr/>
          </p:nvSpPr>
          <p:spPr>
            <a:xfrm>
              <a:off x="986322" y="1310075"/>
              <a:ext cx="1072178" cy="59382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488">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52"/>
          <p:cNvGrpSpPr/>
          <p:nvPr/>
        </p:nvGrpSpPr>
        <p:grpSpPr>
          <a:xfrm>
            <a:off x="5596318" y="3449127"/>
            <a:ext cx="1997505" cy="1674734"/>
            <a:chOff x="836612" y="1047750"/>
            <a:chExt cx="1635947" cy="1371600"/>
          </a:xfrm>
        </p:grpSpPr>
        <p:sp>
          <p:nvSpPr>
            <p:cNvPr id="54" name="Isosceles Triangle 53"/>
            <p:cNvSpPr/>
            <p:nvPr/>
          </p:nvSpPr>
          <p:spPr>
            <a:xfrm rot="5400000">
              <a:off x="2188780" y="1602171"/>
              <a:ext cx="304800" cy="26275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55" name="Rounded Rectangle 54"/>
            <p:cNvSpPr/>
            <p:nvPr/>
          </p:nvSpPr>
          <p:spPr>
            <a:xfrm>
              <a:off x="836612" y="1047750"/>
              <a:ext cx="1371600" cy="1371600"/>
            </a:xfrm>
            <a:prstGeom prst="roundRect">
              <a:avLst>
                <a:gd name="adj" fmla="val 694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3"/>
            <p:cNvSpPr txBox="1">
              <a:spLocks/>
            </p:cNvSpPr>
            <p:nvPr/>
          </p:nvSpPr>
          <p:spPr>
            <a:xfrm>
              <a:off x="999136" y="1337156"/>
              <a:ext cx="1046551" cy="59382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488">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Group 56"/>
          <p:cNvGrpSpPr/>
          <p:nvPr/>
        </p:nvGrpSpPr>
        <p:grpSpPr>
          <a:xfrm>
            <a:off x="7618519" y="3449127"/>
            <a:ext cx="1997505" cy="1674734"/>
            <a:chOff x="836612" y="1047750"/>
            <a:chExt cx="1635947" cy="1371600"/>
          </a:xfrm>
        </p:grpSpPr>
        <p:sp>
          <p:nvSpPr>
            <p:cNvPr id="58" name="Isosceles Triangle 57"/>
            <p:cNvSpPr/>
            <p:nvPr/>
          </p:nvSpPr>
          <p:spPr>
            <a:xfrm rot="5400000">
              <a:off x="2188780" y="1602171"/>
              <a:ext cx="304800" cy="26275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59" name="Rounded Rectangle 58"/>
            <p:cNvSpPr/>
            <p:nvPr/>
          </p:nvSpPr>
          <p:spPr>
            <a:xfrm>
              <a:off x="836612" y="1047750"/>
              <a:ext cx="1371600" cy="1371600"/>
            </a:xfrm>
            <a:prstGeom prst="roundRect">
              <a:avLst>
                <a:gd name="adj" fmla="val 694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
            <p:cNvSpPr txBox="1">
              <a:spLocks/>
            </p:cNvSpPr>
            <p:nvPr/>
          </p:nvSpPr>
          <p:spPr>
            <a:xfrm>
              <a:off x="993277" y="1337156"/>
              <a:ext cx="1058269" cy="59382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488">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Group 60"/>
          <p:cNvGrpSpPr/>
          <p:nvPr/>
        </p:nvGrpSpPr>
        <p:grpSpPr>
          <a:xfrm>
            <a:off x="9616025" y="3449127"/>
            <a:ext cx="1674735" cy="1674734"/>
            <a:chOff x="836612" y="1047750"/>
            <a:chExt cx="1371600" cy="1371600"/>
          </a:xfrm>
        </p:grpSpPr>
        <p:sp>
          <p:nvSpPr>
            <p:cNvPr id="63" name="Rounded Rectangle 62"/>
            <p:cNvSpPr/>
            <p:nvPr/>
          </p:nvSpPr>
          <p:spPr>
            <a:xfrm>
              <a:off x="836612" y="1047750"/>
              <a:ext cx="1371600" cy="1371600"/>
            </a:xfrm>
            <a:prstGeom prst="roundRect">
              <a:avLst>
                <a:gd name="adj" fmla="val 694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
            <p:cNvSpPr txBox="1">
              <a:spLocks/>
            </p:cNvSpPr>
            <p:nvPr/>
          </p:nvSpPr>
          <p:spPr>
            <a:xfrm>
              <a:off x="998167" y="1337156"/>
              <a:ext cx="1048492" cy="593829"/>
            </a:xfrm>
            <a:prstGeom prst="rect">
              <a:avLst/>
            </a:prstGeom>
            <a:ln>
              <a:noFill/>
            </a:ln>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488">
                <a:lnSpc>
                  <a:spcPct val="120000"/>
                </a:lnSpc>
                <a:spcBef>
                  <a:spcPct val="20000"/>
                </a:spcBef>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Group 279"/>
          <p:cNvGrpSpPr/>
          <p:nvPr/>
        </p:nvGrpSpPr>
        <p:grpSpPr>
          <a:xfrm>
            <a:off x="1931040" y="2259294"/>
            <a:ext cx="946589" cy="946584"/>
            <a:chOff x="846989" y="1401020"/>
            <a:chExt cx="877416" cy="877416"/>
          </a:xfrm>
          <a:effectLst/>
        </p:grpSpPr>
        <p:sp>
          <p:nvSpPr>
            <p:cNvPr id="69" name="Teardrop 68"/>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Oval 6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90%</a:t>
              </a:r>
            </a:p>
          </p:txBody>
        </p:sp>
      </p:grpSp>
      <p:grpSp>
        <p:nvGrpSpPr>
          <p:cNvPr id="71" name="Group 279"/>
          <p:cNvGrpSpPr/>
          <p:nvPr/>
        </p:nvGrpSpPr>
        <p:grpSpPr>
          <a:xfrm>
            <a:off x="3939513" y="2259294"/>
            <a:ext cx="946589" cy="946584"/>
            <a:chOff x="846989" y="1401020"/>
            <a:chExt cx="877416" cy="877416"/>
          </a:xfrm>
          <a:effectLst/>
        </p:grpSpPr>
        <p:sp>
          <p:nvSpPr>
            <p:cNvPr id="74" name="Teardrop 73"/>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Oval 7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p>
          </p:txBody>
        </p:sp>
      </p:grpSp>
      <p:grpSp>
        <p:nvGrpSpPr>
          <p:cNvPr id="80" name="Group 279"/>
          <p:cNvGrpSpPr/>
          <p:nvPr/>
        </p:nvGrpSpPr>
        <p:grpSpPr>
          <a:xfrm>
            <a:off x="5947984" y="2259294"/>
            <a:ext cx="946589" cy="946584"/>
            <a:chOff x="846989" y="1401020"/>
            <a:chExt cx="877416" cy="877416"/>
          </a:xfrm>
          <a:effectLst/>
        </p:grpSpPr>
        <p:sp>
          <p:nvSpPr>
            <p:cNvPr id="81" name="Teardrop 80"/>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Oval 8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p>
          </p:txBody>
        </p:sp>
      </p:grpSp>
      <p:grpSp>
        <p:nvGrpSpPr>
          <p:cNvPr id="85" name="Group 279"/>
          <p:cNvGrpSpPr/>
          <p:nvPr/>
        </p:nvGrpSpPr>
        <p:grpSpPr>
          <a:xfrm>
            <a:off x="7956457" y="2259294"/>
            <a:ext cx="946589" cy="946584"/>
            <a:chOff x="846989" y="1401020"/>
            <a:chExt cx="877416" cy="877416"/>
          </a:xfrm>
          <a:effectLst/>
        </p:grpSpPr>
        <p:sp>
          <p:nvSpPr>
            <p:cNvPr id="88" name="Teardrop 87"/>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Oval 88"/>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95%</a:t>
              </a:r>
            </a:p>
          </p:txBody>
        </p:sp>
      </p:grpSp>
      <p:grpSp>
        <p:nvGrpSpPr>
          <p:cNvPr id="90" name="Group 279"/>
          <p:cNvGrpSpPr/>
          <p:nvPr/>
        </p:nvGrpSpPr>
        <p:grpSpPr>
          <a:xfrm>
            <a:off x="9964933" y="2259294"/>
            <a:ext cx="946589" cy="946584"/>
            <a:chOff x="846989" y="1401020"/>
            <a:chExt cx="877416" cy="877416"/>
          </a:xfrm>
          <a:effectLst/>
        </p:grpSpPr>
        <p:sp>
          <p:nvSpPr>
            <p:cNvPr id="91" name="Teardrop 90"/>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Oval 9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70%</a:t>
              </a:r>
            </a:p>
          </p:txBody>
        </p:sp>
      </p:grpSp>
      <p:sp>
        <p:nvSpPr>
          <p:cNvPr id="4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6820483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1" accel="50000" decel="5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ppt_x"/>
                                          </p:val>
                                        </p:tav>
                                        <p:tav tm="100000">
                                          <p:val>
                                            <p:strVal val="#ppt_x"/>
                                          </p:val>
                                        </p:tav>
                                      </p:tavLst>
                                    </p:anim>
                                    <p:anim calcmode="lin" valueType="num">
                                      <p:cBhvr additive="base">
                                        <p:cTn id="17" dur="500" fill="hold"/>
                                        <p:tgtEl>
                                          <p:spTgt spid="6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par>
                          <p:cTn id="22" fill="hold">
                            <p:stCondLst>
                              <p:cond delay="2000"/>
                            </p:stCondLst>
                            <p:childTnLst>
                              <p:par>
                                <p:cTn id="23" presetID="2" presetClass="entr" presetSubtype="1" accel="50000" decel="5000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ppt_x"/>
                                          </p:val>
                                        </p:tav>
                                        <p:tav tm="100000">
                                          <p:val>
                                            <p:strVal val="#ppt_x"/>
                                          </p:val>
                                        </p:tav>
                                      </p:tavLst>
                                    </p:anim>
                                    <p:anim calcmode="lin" valueType="num">
                                      <p:cBhvr additive="base">
                                        <p:cTn id="26" dur="500" fill="hold"/>
                                        <p:tgtEl>
                                          <p:spTgt spid="71"/>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93"/>
                                        </p:tgtEl>
                                        <p:attrNameLst>
                                          <p:attrName>style.visibility</p:attrName>
                                        </p:attrNameLst>
                                      </p:cBhvr>
                                      <p:to>
                                        <p:strVal val="visible"/>
                                      </p:to>
                                    </p:set>
                                    <p:anim calcmode="lin" valueType="num">
                                      <p:cBhvr additive="base">
                                        <p:cTn id="30" dur="500" fill="hold"/>
                                        <p:tgtEl>
                                          <p:spTgt spid="93"/>
                                        </p:tgtEl>
                                        <p:attrNameLst>
                                          <p:attrName>ppt_x</p:attrName>
                                        </p:attrNameLst>
                                      </p:cBhvr>
                                      <p:tavLst>
                                        <p:tav tm="0">
                                          <p:val>
                                            <p:strVal val="#ppt_x"/>
                                          </p:val>
                                        </p:tav>
                                        <p:tav tm="100000">
                                          <p:val>
                                            <p:strVal val="#ppt_x"/>
                                          </p:val>
                                        </p:tav>
                                      </p:tavLst>
                                    </p:anim>
                                    <p:anim calcmode="lin" valueType="num">
                                      <p:cBhvr additive="base">
                                        <p:cTn id="31" dur="500" fill="hold"/>
                                        <p:tgtEl>
                                          <p:spTgt spid="93"/>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3500"/>
                            </p:stCondLst>
                            <p:childTnLst>
                              <p:par>
                                <p:cTn id="37" presetID="2" presetClass="entr" presetSubtype="1" accel="50000" decel="5000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additive="base">
                                        <p:cTn id="39" dur="500" fill="hold"/>
                                        <p:tgtEl>
                                          <p:spTgt spid="80"/>
                                        </p:tgtEl>
                                        <p:attrNameLst>
                                          <p:attrName>ppt_x</p:attrName>
                                        </p:attrNameLst>
                                      </p:cBhvr>
                                      <p:tavLst>
                                        <p:tav tm="0">
                                          <p:val>
                                            <p:strVal val="#ppt_x"/>
                                          </p:val>
                                        </p:tav>
                                        <p:tav tm="100000">
                                          <p:val>
                                            <p:strVal val="#ppt_x"/>
                                          </p:val>
                                        </p:tav>
                                      </p:tavLst>
                                    </p:anim>
                                    <p:anim calcmode="lin" valueType="num">
                                      <p:cBhvr additive="base">
                                        <p:cTn id="40" dur="500" fill="hold"/>
                                        <p:tgtEl>
                                          <p:spTgt spid="80"/>
                                        </p:tgtEl>
                                        <p:attrNameLst>
                                          <p:attrName>ppt_y</p:attrName>
                                        </p:attrNameLst>
                                      </p:cBhvr>
                                      <p:tavLst>
                                        <p:tav tm="0">
                                          <p:val>
                                            <p:strVal val="0-#ppt_h/2"/>
                                          </p:val>
                                        </p:tav>
                                        <p:tav tm="100000">
                                          <p:val>
                                            <p:strVal val="#ppt_y"/>
                                          </p:val>
                                        </p:tav>
                                      </p:tavLst>
                                    </p:anim>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additive="base">
                                        <p:cTn id="44" dur="500" fill="hold"/>
                                        <p:tgtEl>
                                          <p:spTgt spid="95"/>
                                        </p:tgtEl>
                                        <p:attrNameLst>
                                          <p:attrName>ppt_x</p:attrName>
                                        </p:attrNameLst>
                                      </p:cBhvr>
                                      <p:tavLst>
                                        <p:tav tm="0">
                                          <p:val>
                                            <p:strVal val="#ppt_x"/>
                                          </p:val>
                                        </p:tav>
                                        <p:tav tm="100000">
                                          <p:val>
                                            <p:strVal val="#ppt_x"/>
                                          </p:val>
                                        </p:tav>
                                      </p:tavLst>
                                    </p:anim>
                                    <p:anim calcmode="lin" valueType="num">
                                      <p:cBhvr additive="base">
                                        <p:cTn id="45" dur="500" fill="hold"/>
                                        <p:tgtEl>
                                          <p:spTgt spid="95"/>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childTnLst>
                          </p:cTn>
                        </p:par>
                        <p:par>
                          <p:cTn id="50" fill="hold">
                            <p:stCondLst>
                              <p:cond delay="5000"/>
                            </p:stCondLst>
                            <p:childTnLst>
                              <p:par>
                                <p:cTn id="51" presetID="2" presetClass="entr" presetSubtype="1" accel="50000" decel="50000"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ppt_x"/>
                                          </p:val>
                                        </p:tav>
                                        <p:tav tm="100000">
                                          <p:val>
                                            <p:strVal val="#ppt_x"/>
                                          </p:val>
                                        </p:tav>
                                      </p:tavLst>
                                    </p:anim>
                                    <p:anim calcmode="lin" valueType="num">
                                      <p:cBhvr additive="base">
                                        <p:cTn id="54" dur="500" fill="hold"/>
                                        <p:tgtEl>
                                          <p:spTgt spid="85"/>
                                        </p:tgtEl>
                                        <p:attrNameLst>
                                          <p:attrName>ppt_y</p:attrName>
                                        </p:attrNameLst>
                                      </p:cBhvr>
                                      <p:tavLst>
                                        <p:tav tm="0">
                                          <p:val>
                                            <p:strVal val="0-#ppt_h/2"/>
                                          </p:val>
                                        </p:tav>
                                        <p:tav tm="100000">
                                          <p:val>
                                            <p:strVal val="#ppt_y"/>
                                          </p:val>
                                        </p:tav>
                                      </p:tavLst>
                                    </p:anim>
                                  </p:childTnLst>
                                </p:cTn>
                              </p:par>
                            </p:childTnLst>
                          </p:cTn>
                        </p:par>
                        <p:par>
                          <p:cTn id="55" fill="hold">
                            <p:stCondLst>
                              <p:cond delay="55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500" fill="hold"/>
                                        <p:tgtEl>
                                          <p:spTgt spid="96"/>
                                        </p:tgtEl>
                                        <p:attrNameLst>
                                          <p:attrName>ppt_x</p:attrName>
                                        </p:attrNameLst>
                                      </p:cBhvr>
                                      <p:tavLst>
                                        <p:tav tm="0">
                                          <p:val>
                                            <p:strVal val="#ppt_x"/>
                                          </p:val>
                                        </p:tav>
                                        <p:tav tm="100000">
                                          <p:val>
                                            <p:strVal val="#ppt_x"/>
                                          </p:val>
                                        </p:tav>
                                      </p:tavLst>
                                    </p:anim>
                                    <p:anim calcmode="lin" valueType="num">
                                      <p:cBhvr additive="base">
                                        <p:cTn id="59" dur="500" fill="hold"/>
                                        <p:tgtEl>
                                          <p:spTgt spid="96"/>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500"/>
                            </p:stCondLst>
                            <p:childTnLst>
                              <p:par>
                                <p:cTn id="65" presetID="2" presetClass="entr" presetSubtype="1" accel="50000" decel="50000"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 calcmode="lin" valueType="num">
                                      <p:cBhvr additive="base">
                                        <p:cTn id="67" dur="500" fill="hold"/>
                                        <p:tgtEl>
                                          <p:spTgt spid="90"/>
                                        </p:tgtEl>
                                        <p:attrNameLst>
                                          <p:attrName>ppt_x</p:attrName>
                                        </p:attrNameLst>
                                      </p:cBhvr>
                                      <p:tavLst>
                                        <p:tav tm="0">
                                          <p:val>
                                            <p:strVal val="#ppt_x"/>
                                          </p:val>
                                        </p:tav>
                                        <p:tav tm="100000">
                                          <p:val>
                                            <p:strVal val="#ppt_x"/>
                                          </p:val>
                                        </p:tav>
                                      </p:tavLst>
                                    </p:anim>
                                    <p:anim calcmode="lin" valueType="num">
                                      <p:cBhvr additive="base">
                                        <p:cTn id="68" dur="500" fill="hold"/>
                                        <p:tgtEl>
                                          <p:spTgt spid="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93" grpId="0" animBg="1"/>
      <p:bldP spid="95" grpId="0" animBg="1"/>
      <p:bldP spid="9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3" cstate="print">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85950" y="1816125"/>
            <a:ext cx="9086850" cy="3644974"/>
          </a:xfrm>
          <a:prstGeom prst="rect">
            <a:avLst/>
          </a:prstGeom>
          <a:solidFill>
            <a:srgbClr val="FFFFFF">
              <a:alpha val="20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259"/>
          <p:cNvSpPr>
            <a:spLocks noChangeArrowheads="1"/>
          </p:cNvSpPr>
          <p:nvPr/>
        </p:nvSpPr>
        <p:spPr bwMode="auto">
          <a:xfrm>
            <a:off x="2626179" y="2641134"/>
            <a:ext cx="760639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b="1" dirty="0">
                <a:cs typeface="Arial" panose="020B0604020202020204" pitchFamily="34" charset="0"/>
              </a:rPr>
              <a:t>THANK YOU</a:t>
            </a:r>
            <a:endParaRPr lang="zh-CN" altLang="en-US" sz="7200" dirty="0">
              <a:cs typeface="Arial" panose="020B0604020202020204" pitchFamily="34" charset="0"/>
            </a:endParaRPr>
          </a:p>
        </p:txBody>
      </p:sp>
      <p:sp>
        <p:nvSpPr>
          <p:cNvPr id="9" name="矩形 259"/>
          <p:cNvSpPr>
            <a:spLocks noChangeArrowheads="1"/>
          </p:cNvSpPr>
          <p:nvPr/>
        </p:nvSpPr>
        <p:spPr bwMode="auto">
          <a:xfrm>
            <a:off x="2713266" y="3855996"/>
            <a:ext cx="74322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cs typeface="Arial" panose="020B0604020202020204" pitchFamily="34" charset="0"/>
            </a:endParaRPr>
          </a:p>
        </p:txBody>
      </p:sp>
      <p:sp>
        <p:nvSpPr>
          <p:cNvPr id="10" name="矩形 259"/>
          <p:cNvSpPr>
            <a:spLocks noChangeArrowheads="1"/>
          </p:cNvSpPr>
          <p:nvPr/>
        </p:nvSpPr>
        <p:spPr bwMode="auto">
          <a:xfrm>
            <a:off x="3729075" y="4780659"/>
            <a:ext cx="1845145"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100" dirty="0">
                <a:latin typeface="Arial" panose="020B0604020202020204" pitchFamily="34" charset="0"/>
                <a:cs typeface="Arial" panose="020B0604020202020204" pitchFamily="34" charset="0"/>
                <a:sym typeface="Arial" panose="020B0604020202020204" pitchFamily="34" charset="0"/>
              </a:rPr>
              <a:t>汇报</a:t>
            </a:r>
            <a:r>
              <a:rPr lang="en-US" altLang="zh-CN" sz="1100" dirty="0" smtClean="0">
                <a:latin typeface="Arial" panose="020B0604020202020204" pitchFamily="34" charset="0"/>
                <a:cs typeface="Arial" panose="020B0604020202020204" pitchFamily="34" charset="0"/>
                <a:sym typeface="Arial" panose="020B0604020202020204" pitchFamily="34" charset="0"/>
              </a:rPr>
              <a:t>:</a:t>
            </a:r>
            <a:r>
              <a:rPr lang="zh-CN" altLang="en-US" sz="1100" dirty="0">
                <a:latin typeface="Arial" panose="020B0604020202020204" pitchFamily="34" charset="0"/>
                <a:cs typeface="Arial" panose="020B0604020202020204" pitchFamily="34" charset="0"/>
                <a:sym typeface="Arial" panose="020B0604020202020204" pitchFamily="34" charset="0"/>
              </a:rPr>
              <a:t>小野</a:t>
            </a:r>
            <a:endParaRPr lang="en-US" altLang="zh-CN" sz="1100" dirty="0">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7124772" y="4778206"/>
            <a:ext cx="2019363"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a:latin typeface="Arial" panose="020B0604020202020204" pitchFamily="34" charset="0"/>
                <a:cs typeface="Arial" panose="020B0604020202020204" pitchFamily="34" charset="0"/>
                <a:sym typeface="Arial" panose="020B0604020202020204" pitchFamily="34" charset="0"/>
              </a:rPr>
              <a:t>Report: </a:t>
            </a:r>
            <a:r>
              <a:rPr lang="zh-CN" altLang="en-US" sz="1100">
                <a:latin typeface="Arial" panose="020B0604020202020204" pitchFamily="34" charset="0"/>
                <a:cs typeface="Arial" panose="020B0604020202020204" pitchFamily="34" charset="0"/>
                <a:sym typeface="Arial" panose="020B0604020202020204" pitchFamily="34" charset="0"/>
              </a:rPr>
              <a:t>野</a:t>
            </a:r>
            <a:r>
              <a:rPr lang="zh-CN" altLang="en-US" sz="1100" smtClean="0">
                <a:latin typeface="Arial" panose="020B0604020202020204" pitchFamily="34" charset="0"/>
                <a:cs typeface="Arial" panose="020B0604020202020204" pitchFamily="34" charset="0"/>
                <a:sym typeface="Arial" panose="020B0604020202020204" pitchFamily="34" charset="0"/>
              </a:rPr>
              <a:t>望教育 淘宝店</a:t>
            </a:r>
            <a:endParaRPr lang="en-US" altLang="zh-CN" sz="1100" dirty="0">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210894" y="2479216"/>
            <a:ext cx="64369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cs typeface="Arial" panose="020B0604020202020204" pitchFamily="34" charset="0"/>
              </a:rPr>
              <a:t>感谢聆听，批评指导</a:t>
            </a:r>
          </a:p>
        </p:txBody>
      </p:sp>
    </p:spTree>
    <p:extLst>
      <p:ext uri="{BB962C8B-B14F-4D97-AF65-F5344CB8AC3E}">
        <p14:creationId xmlns:p14="http://schemas.microsoft.com/office/powerpoint/2010/main" val="2628389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par>
                          <p:cTn id="21" fill="hold">
                            <p:stCondLst>
                              <p:cond delay="29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3"/>
                                        </p:tgtEl>
                                      </p:cBhvr>
                                    </p:animEffect>
                                    <p:animScale>
                                      <p:cBhvr>
                                        <p:cTn id="24" dur="250" autoRev="1" fill="hold"/>
                                        <p:tgtEl>
                                          <p:spTgt spid="13"/>
                                        </p:tgtEl>
                                      </p:cBhvr>
                                      <p:by x="105000" y="105000"/>
                                    </p:animScale>
                                  </p:childTnLst>
                                </p:cTn>
                              </p:par>
                            </p:childTnLst>
                          </p:cTn>
                        </p:par>
                        <p:par>
                          <p:cTn id="25" fill="hold">
                            <p:stCondLst>
                              <p:cond delay="34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par>
                          <p:cTn id="33" fill="hold">
                            <p:stCondLst>
                              <p:cond delay="42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15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p:bldP spid="8" grpId="1"/>
      <p:bldP spid="9" grpId="0"/>
      <p:bldP spid="10" grpId="0" animBg="1"/>
      <p:bldP spid="11"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4" y="1670904"/>
            <a:ext cx="1428746" cy="1428744"/>
          </a:xfrm>
          <a:prstGeom prst="ellipse">
            <a:avLst/>
          </a:prstGeom>
          <a:solidFill>
            <a:schemeClr val="accent1"/>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905256" y="3548518"/>
            <a:ext cx="5048244" cy="129266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6000"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60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917649"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164608"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917649"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164608"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6707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0603"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482340"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808476"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35"/>
          <p:cNvSpPr/>
          <p:nvPr/>
        </p:nvSpPr>
        <p:spPr>
          <a:xfrm>
            <a:off x="6427247"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3575590"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9183843"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510860"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119114"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占位符 10"/>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p:pic>
      <p:pic>
        <p:nvPicPr>
          <p:cNvPr id="12" name="图片占位符 11"/>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a:stretch>
            <a:fillRect/>
          </a:stretch>
        </p:blipFill>
        <p:spPr/>
      </p:pic>
      <p:pic>
        <p:nvPicPr>
          <p:cNvPr id="13" name="图片占位符 12"/>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a:stretch>
            <a:fillRect/>
          </a:stretch>
        </p:blipFill>
        <p:spPr/>
      </p:pic>
      <p:pic>
        <p:nvPicPr>
          <p:cNvPr id="14" name="图片占位符 13"/>
          <p:cNvPicPr>
            <a:picLocks noGrp="1" noChangeAspect="1"/>
          </p:cNvPicPr>
          <p:nvPr>
            <p:ph type="pic" sz="quarter" idx="21"/>
          </p:nvPr>
        </p:nvPicPr>
        <p:blipFill>
          <a:blip r:embed="rId6" cstate="print">
            <a:extLst>
              <a:ext uri="{28A0092B-C50C-407E-A947-70E740481C1C}">
                <a14:useLocalDpi xmlns:a14="http://schemas.microsoft.com/office/drawing/2010/main" val="0"/>
              </a:ext>
            </a:extLst>
          </a:blip>
          <a:srcRect/>
          <a:stretch>
            <a:fillRect/>
          </a:stretch>
        </p:blipFill>
        <p:spPr/>
      </p:pic>
      <p:sp>
        <p:nvSpPr>
          <p:cNvPr id="1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9569680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 grpId="0" animBg="1"/>
      <p:bldP spid="36" grpId="0" animBg="1"/>
      <p:bldP spid="38" grpId="0"/>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821326" y="4552429"/>
            <a:ext cx="2607421" cy="1359683"/>
            <a:chOff x="3821326" y="3817808"/>
            <a:chExt cx="2607421" cy="1359683"/>
          </a:xfrm>
        </p:grpSpPr>
        <p:sp>
          <p:nvSpPr>
            <p:cNvPr id="6"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4" name="组合 93"/>
          <p:cNvGrpSpPr/>
          <p:nvPr/>
        </p:nvGrpSpPr>
        <p:grpSpPr>
          <a:xfrm>
            <a:off x="4050244" y="2394042"/>
            <a:ext cx="2378502" cy="1241451"/>
            <a:chOff x="4050244" y="1659421"/>
            <a:chExt cx="2378502" cy="1241451"/>
          </a:xfrm>
        </p:grpSpPr>
        <p:sp>
          <p:nvSpPr>
            <p:cNvPr id="9" name="Freeform 3723"/>
            <p:cNvSpPr>
              <a:spLocks/>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4"/>
            <p:cNvSpPr>
              <a:spLocks/>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p:cNvGrpSpPr/>
          <p:nvPr/>
        </p:nvGrpSpPr>
        <p:grpSpPr>
          <a:xfrm>
            <a:off x="3359712" y="3295884"/>
            <a:ext cx="3069033" cy="1601181"/>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组合 96"/>
          <p:cNvGrpSpPr/>
          <p:nvPr/>
        </p:nvGrpSpPr>
        <p:grpSpPr>
          <a:xfrm>
            <a:off x="6428745" y="4087043"/>
            <a:ext cx="2606163" cy="1360941"/>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组合 94"/>
          <p:cNvGrpSpPr/>
          <p:nvPr/>
        </p:nvGrpSpPr>
        <p:grpSpPr>
          <a:xfrm>
            <a:off x="6428745" y="1929915"/>
            <a:ext cx="2381016" cy="1241449"/>
            <a:chOff x="6428745" y="1195294"/>
            <a:chExt cx="2381016" cy="1241449"/>
          </a:xfrm>
        </p:grpSpPr>
        <p:sp>
          <p:nvSpPr>
            <p:cNvPr id="21" name="Freeform 3735"/>
            <p:cNvSpPr>
              <a:spLocks/>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a:spLocks/>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组合 95"/>
          <p:cNvGrpSpPr/>
          <p:nvPr/>
        </p:nvGrpSpPr>
        <p:grpSpPr>
          <a:xfrm>
            <a:off x="6428747" y="2831757"/>
            <a:ext cx="3070292" cy="1601181"/>
            <a:chOff x="6428747" y="2097136"/>
            <a:chExt cx="3070292" cy="1601181"/>
          </a:xfrm>
        </p:grpSpPr>
        <p:sp>
          <p:nvSpPr>
            <p:cNvPr id="27"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261556" y="2688368"/>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3" name="组合 102"/>
          <p:cNvGrpSpPr/>
          <p:nvPr/>
        </p:nvGrpSpPr>
        <p:grpSpPr>
          <a:xfrm>
            <a:off x="8008544" y="2224241"/>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105"/>
          <p:cNvGrpSpPr/>
          <p:nvPr/>
        </p:nvGrpSpPr>
        <p:grpSpPr>
          <a:xfrm>
            <a:off x="8160737" y="4409039"/>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768"/>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69"/>
              <p:cNvSpPr>
                <a:spLocks/>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770"/>
              <p:cNvSpPr>
                <a:spLocks/>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1"/>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73"/>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7" name="组合 106"/>
          <p:cNvGrpSpPr/>
          <p:nvPr/>
        </p:nvGrpSpPr>
        <p:grpSpPr>
          <a:xfrm>
            <a:off x="4054018" y="4873168"/>
            <a:ext cx="642736" cy="642736"/>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776"/>
              <p:cNvSpPr>
                <a:spLocks/>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组合 103"/>
          <p:cNvGrpSpPr/>
          <p:nvPr/>
        </p:nvGrpSpPr>
        <p:grpSpPr>
          <a:xfrm>
            <a:off x="8470157" y="3209097"/>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78"/>
              <p:cNvSpPr>
                <a:spLocks/>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779"/>
              <p:cNvSpPr>
                <a:spLocks/>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780"/>
              <p:cNvSpPr>
                <a:spLocks/>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5" name="组合 104"/>
          <p:cNvGrpSpPr/>
          <p:nvPr/>
        </p:nvGrpSpPr>
        <p:grpSpPr>
          <a:xfrm>
            <a:off x="3631397" y="3674484"/>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3690514" y="3895228"/>
              <a:ext cx="640221" cy="314450"/>
              <a:chOff x="3675420" y="3667978"/>
              <a:chExt cx="640221" cy="314450"/>
            </a:xfrm>
          </p:grpSpPr>
          <p:sp>
            <p:nvSpPr>
              <p:cNvPr id="72" name="Freeform 3786"/>
              <p:cNvSpPr>
                <a:spLocks/>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3787"/>
              <p:cNvSpPr>
                <a:spLocks/>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5" name="TextBox 74"/>
          <p:cNvSpPr txBox="1"/>
          <p:nvPr/>
        </p:nvSpPr>
        <p:spPr>
          <a:xfrm>
            <a:off x="4771641" y="3842946"/>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6628783" y="4537287"/>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6628783" y="339416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6628783" y="232655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771641" y="2801555"/>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4771641" y="5013240"/>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itle 20"/>
          <p:cNvSpPr txBox="1">
            <a:spLocks/>
          </p:cNvSpPr>
          <p:nvPr/>
        </p:nvSpPr>
        <p:spPr>
          <a:xfrm>
            <a:off x="8906914" y="2078316"/>
            <a:ext cx="177093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itle 20"/>
          <p:cNvSpPr txBox="1">
            <a:spLocks/>
          </p:cNvSpPr>
          <p:nvPr/>
        </p:nvSpPr>
        <p:spPr>
          <a:xfrm>
            <a:off x="9592722" y="3263610"/>
            <a:ext cx="1740271"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itle 20"/>
          <p:cNvSpPr txBox="1">
            <a:spLocks/>
          </p:cNvSpPr>
          <p:nvPr/>
        </p:nvSpPr>
        <p:spPr>
          <a:xfrm>
            <a:off x="9072992" y="4363169"/>
            <a:ext cx="172091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itle 20"/>
          <p:cNvSpPr txBox="1">
            <a:spLocks/>
          </p:cNvSpPr>
          <p:nvPr/>
        </p:nvSpPr>
        <p:spPr>
          <a:xfrm>
            <a:off x="2279897" y="2570624"/>
            <a:ext cx="1691106"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itle 20"/>
          <p:cNvSpPr txBox="1">
            <a:spLocks/>
          </p:cNvSpPr>
          <p:nvPr/>
        </p:nvSpPr>
        <p:spPr>
          <a:xfrm>
            <a:off x="1592504" y="3755917"/>
            <a:ext cx="1746675"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itle 20"/>
          <p:cNvSpPr txBox="1">
            <a:spLocks/>
          </p:cNvSpPr>
          <p:nvPr/>
        </p:nvSpPr>
        <p:spPr>
          <a:xfrm>
            <a:off x="1947345" y="4855478"/>
            <a:ext cx="1859324"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807175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661760" y="5340897"/>
            <a:ext cx="3765208" cy="1137644"/>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4528563" y="5340897"/>
            <a:ext cx="3773506" cy="11376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94"/>
          <p:cNvSpPr/>
          <p:nvPr/>
        </p:nvSpPr>
        <p:spPr>
          <a:xfrm>
            <a:off x="8445489" y="5340897"/>
            <a:ext cx="3760709" cy="1137644"/>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01"/>
          <p:cNvSpPr txBox="1"/>
          <p:nvPr/>
        </p:nvSpPr>
        <p:spPr>
          <a:xfrm>
            <a:off x="971200" y="5730609"/>
            <a:ext cx="3237170"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02"/>
          <p:cNvSpPr txBox="1"/>
          <p:nvPr/>
        </p:nvSpPr>
        <p:spPr>
          <a:xfrm>
            <a:off x="1437465" y="5438375"/>
            <a:ext cx="2098959"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103"/>
          <p:cNvSpPr txBox="1"/>
          <p:nvPr/>
        </p:nvSpPr>
        <p:spPr>
          <a:xfrm>
            <a:off x="4801269" y="5730609"/>
            <a:ext cx="3246473"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104"/>
          <p:cNvSpPr txBox="1"/>
          <p:nvPr/>
        </p:nvSpPr>
        <p:spPr>
          <a:xfrm>
            <a:off x="5317130" y="5438375"/>
            <a:ext cx="2190906"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TextBox 105"/>
          <p:cNvSpPr txBox="1"/>
          <p:nvPr/>
        </p:nvSpPr>
        <p:spPr>
          <a:xfrm>
            <a:off x="8686622" y="5730609"/>
            <a:ext cx="3260997"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106"/>
          <p:cNvSpPr txBox="1"/>
          <p:nvPr/>
        </p:nvSpPr>
        <p:spPr>
          <a:xfrm>
            <a:off x="9219037" y="5438375"/>
            <a:ext cx="2159127"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5" name="图片占位符 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p:pic>
      <p:pic>
        <p:nvPicPr>
          <p:cNvPr id="6" name="图片占位符 5"/>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a:fillRect/>
          </a:stretch>
        </p:blipFill>
        <p:spPr/>
      </p:pic>
      <p:pic>
        <p:nvPicPr>
          <p:cNvPr id="7" name="图片占位符 6"/>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a:stretch>
            <a:fillRect/>
          </a:stretch>
        </p:blipFill>
        <p:spPr/>
      </p:pic>
      <p:sp>
        <p:nvSpPr>
          <p:cNvPr id="1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4884098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ppt_x"/>
                                          </p:val>
                                        </p:tav>
                                        <p:tav tm="100000">
                                          <p:val>
                                            <p:strVal val="#ppt_x"/>
                                          </p:val>
                                        </p:tav>
                                      </p:tavLst>
                                    </p:anim>
                                    <p:anim calcmode="lin" valueType="num">
                                      <p:cBhvr additive="base">
                                        <p:cTn id="16" dur="500" fill="hold"/>
                                        <p:tgtEl>
                                          <p:spTgt spid="9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down)">
                                      <p:cBhvr>
                                        <p:cTn id="20" dur="500"/>
                                        <p:tgtEl>
                                          <p:spTgt spid="103"/>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wipe(down)">
                                      <p:cBhvr>
                                        <p:cTn id="28" dur="500"/>
                                        <p:tgtEl>
                                          <p:spTgt spid="10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wipe(down)">
                                      <p:cBhvr>
                                        <p:cTn id="36" dur="500"/>
                                        <p:tgtEl>
                                          <p:spTgt spid="107"/>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left)">
                                      <p:cBhvr>
                                        <p:cTn id="4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102" grpId="0"/>
      <p:bldP spid="103" grpId="0"/>
      <p:bldP spid="104" grpId="0"/>
      <p:bldP spid="105" grpId="0"/>
      <p:bldP spid="106" grpId="0"/>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5" name="Group 5"/>
          <p:cNvGrpSpPr>
            <a:grpSpLocks/>
          </p:cNvGrpSpPr>
          <p:nvPr/>
        </p:nvGrpSpPr>
        <p:grpSpPr bwMode="auto">
          <a:xfrm>
            <a:off x="4694215" y="2259670"/>
            <a:ext cx="3462814" cy="3375906"/>
            <a:chOff x="0" y="0"/>
            <a:chExt cx="7716441" cy="7523163"/>
          </a:xfrm>
        </p:grpSpPr>
        <p:sp>
          <p:nvSpPr>
            <p:cNvPr id="30726" name="AutoShape 6"/>
            <p:cNvSpPr>
              <a:spLocks/>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7" name="AutoShape 7"/>
            <p:cNvSpPr>
              <a:spLocks/>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8" name="AutoShape 8"/>
            <p:cNvSpPr>
              <a:spLocks/>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9" name="AutoShape 9"/>
            <p:cNvSpPr>
              <a:spLocks/>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0" name="AutoShape 10"/>
            <p:cNvSpPr>
              <a:spLocks/>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1" name="AutoShape 11"/>
            <p:cNvSpPr>
              <a:spLocks/>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tx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2" name="AutoShape 12"/>
            <p:cNvSpPr>
              <a:spLocks/>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749" name="AutoShape 29"/>
          <p:cNvSpPr>
            <a:spLocks/>
          </p:cNvSpPr>
          <p:nvPr/>
        </p:nvSpPr>
        <p:spPr bwMode="auto">
          <a:xfrm>
            <a:off x="7265739" y="4818638"/>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0" name="AutoShape 30"/>
          <p:cNvSpPr>
            <a:spLocks/>
          </p:cNvSpPr>
          <p:nvPr/>
        </p:nvSpPr>
        <p:spPr bwMode="auto">
          <a:xfrm>
            <a:off x="5633368" y="2651128"/>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1" name="AutoShape 31"/>
          <p:cNvSpPr>
            <a:spLocks/>
          </p:cNvSpPr>
          <p:nvPr/>
        </p:nvSpPr>
        <p:spPr bwMode="auto">
          <a:xfrm>
            <a:off x="6936602" y="2650845"/>
            <a:ext cx="330659"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2" name="AutoShape 32"/>
          <p:cNvSpPr>
            <a:spLocks/>
          </p:cNvSpPr>
          <p:nvPr/>
        </p:nvSpPr>
        <p:spPr bwMode="auto">
          <a:xfrm>
            <a:off x="5256543" y="4746646"/>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3" name="AutoShape 33"/>
          <p:cNvSpPr>
            <a:spLocks/>
          </p:cNvSpPr>
          <p:nvPr/>
        </p:nvSpPr>
        <p:spPr bwMode="auto">
          <a:xfrm>
            <a:off x="6208391" y="5263982"/>
            <a:ext cx="476317"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4" name="AutoShape 34"/>
          <p:cNvSpPr>
            <a:spLocks/>
          </p:cNvSpPr>
          <p:nvPr/>
        </p:nvSpPr>
        <p:spPr bwMode="auto">
          <a:xfrm>
            <a:off x="7560403" y="3531997"/>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5" name="AutoShape 35"/>
          <p:cNvSpPr>
            <a:spLocks/>
          </p:cNvSpPr>
          <p:nvPr/>
        </p:nvSpPr>
        <p:spPr bwMode="auto">
          <a:xfrm>
            <a:off x="4906630" y="3511906"/>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6" name="AutoShape 36"/>
          <p:cNvSpPr>
            <a:spLocks/>
          </p:cNvSpPr>
          <p:nvPr/>
        </p:nvSpPr>
        <p:spPr bwMode="auto">
          <a:xfrm>
            <a:off x="2251238" y="2702418"/>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7" name="AutoShape 37"/>
          <p:cNvSpPr>
            <a:spLocks/>
          </p:cNvSpPr>
          <p:nvPr/>
        </p:nvSpPr>
        <p:spPr bwMode="auto">
          <a:xfrm>
            <a:off x="2700733" y="2402732"/>
            <a:ext cx="1391198"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8" name="AutoShape 38"/>
          <p:cNvSpPr>
            <a:spLocks/>
          </p:cNvSpPr>
          <p:nvPr/>
        </p:nvSpPr>
        <p:spPr bwMode="auto">
          <a:xfrm>
            <a:off x="4202429"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59" name="AutoShape 39"/>
          <p:cNvSpPr>
            <a:spLocks/>
          </p:cNvSpPr>
          <p:nvPr/>
        </p:nvSpPr>
        <p:spPr bwMode="auto">
          <a:xfrm>
            <a:off x="8773510" y="2702418"/>
            <a:ext cx="1789519"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0" name="AutoShape 40"/>
          <p:cNvSpPr>
            <a:spLocks/>
          </p:cNvSpPr>
          <p:nvPr/>
        </p:nvSpPr>
        <p:spPr bwMode="auto">
          <a:xfrm>
            <a:off x="8766814" y="2402732"/>
            <a:ext cx="1429865"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1" name="AutoShape 41"/>
          <p:cNvSpPr>
            <a:spLocks/>
          </p:cNvSpPr>
          <p:nvPr/>
        </p:nvSpPr>
        <p:spPr bwMode="auto">
          <a:xfrm>
            <a:off x="8480521" y="2445425"/>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2" name="AutoShape 42"/>
          <p:cNvSpPr>
            <a:spLocks/>
          </p:cNvSpPr>
          <p:nvPr/>
        </p:nvSpPr>
        <p:spPr bwMode="auto">
          <a:xfrm>
            <a:off x="2252912" y="3943856"/>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3" name="AutoShape 43"/>
          <p:cNvSpPr>
            <a:spLocks/>
          </p:cNvSpPr>
          <p:nvPr/>
        </p:nvSpPr>
        <p:spPr bwMode="auto">
          <a:xfrm>
            <a:off x="2704577" y="3644170"/>
            <a:ext cx="1394049"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4" name="AutoShape 44"/>
          <p:cNvSpPr>
            <a:spLocks/>
          </p:cNvSpPr>
          <p:nvPr/>
        </p:nvSpPr>
        <p:spPr bwMode="auto">
          <a:xfrm>
            <a:off x="4204103"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5" name="AutoShape 45"/>
          <p:cNvSpPr>
            <a:spLocks/>
          </p:cNvSpPr>
          <p:nvPr/>
        </p:nvSpPr>
        <p:spPr bwMode="auto">
          <a:xfrm>
            <a:off x="8745049" y="3943856"/>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6" name="AutoShape 46"/>
          <p:cNvSpPr>
            <a:spLocks/>
          </p:cNvSpPr>
          <p:nvPr/>
        </p:nvSpPr>
        <p:spPr bwMode="auto">
          <a:xfrm>
            <a:off x="8737515" y="3644170"/>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7" name="AutoShape 47"/>
          <p:cNvSpPr>
            <a:spLocks/>
          </p:cNvSpPr>
          <p:nvPr/>
        </p:nvSpPr>
        <p:spPr bwMode="auto">
          <a:xfrm>
            <a:off x="8451222" y="3686862"/>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8" name="AutoShape 48"/>
          <p:cNvSpPr>
            <a:spLocks/>
          </p:cNvSpPr>
          <p:nvPr/>
        </p:nvSpPr>
        <p:spPr bwMode="auto">
          <a:xfrm>
            <a:off x="2252912" y="5175247"/>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9" name="AutoShape 49"/>
          <p:cNvSpPr>
            <a:spLocks/>
          </p:cNvSpPr>
          <p:nvPr/>
        </p:nvSpPr>
        <p:spPr bwMode="auto">
          <a:xfrm>
            <a:off x="2702444" y="4876399"/>
            <a:ext cx="1389486"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0" name="AutoShape 50"/>
          <p:cNvSpPr>
            <a:spLocks/>
          </p:cNvSpPr>
          <p:nvPr/>
        </p:nvSpPr>
        <p:spPr bwMode="auto">
          <a:xfrm>
            <a:off x="4204103"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lgn="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71" name="AutoShape 51"/>
          <p:cNvSpPr>
            <a:spLocks/>
          </p:cNvSpPr>
          <p:nvPr/>
        </p:nvSpPr>
        <p:spPr bwMode="auto">
          <a:xfrm>
            <a:off x="8745049" y="5175247"/>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6"/>
              </a:spcBef>
            </a:pPr>
            <a:r>
              <a:rPr lang="en-US" altLang="zh-CN" sz="8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2" name="AutoShape 52"/>
          <p:cNvSpPr>
            <a:spLocks/>
          </p:cNvSpPr>
          <p:nvPr/>
        </p:nvSpPr>
        <p:spPr bwMode="auto">
          <a:xfrm>
            <a:off x="8737515" y="4876399"/>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3" name="AutoShape 53"/>
          <p:cNvSpPr>
            <a:spLocks/>
          </p:cNvSpPr>
          <p:nvPr/>
        </p:nvSpPr>
        <p:spPr bwMode="auto">
          <a:xfrm>
            <a:off x="8451222" y="4918254"/>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defTabSz="308049">
              <a:lnSpc>
                <a:spcPct val="120000"/>
              </a:lnSpc>
              <a:defRPr/>
            </a:pPr>
            <a:endParaRPr lang="es-ES" sz="210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2018ANNUAL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05369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
                                          </p:val>
                                        </p:tav>
                                        <p:tav tm="100000">
                                          <p:val>
                                            <p:strVal val="#ppt_w"/>
                                          </p:val>
                                        </p:tav>
                                      </p:tavLst>
                                    </p:anim>
                                    <p:anim calcmode="lin" valueType="num">
                                      <p:cBhvr>
                                        <p:cTn id="8" dur="500" fill="hold"/>
                                        <p:tgtEl>
                                          <p:spTgt spid="30725"/>
                                        </p:tgtEl>
                                        <p:attrNameLst>
                                          <p:attrName>ppt_h</p:attrName>
                                        </p:attrNameLst>
                                      </p:cBhvr>
                                      <p:tavLst>
                                        <p:tav tm="0">
                                          <p:val>
                                            <p:fltVal val="0"/>
                                          </p:val>
                                        </p:tav>
                                        <p:tav tm="100000">
                                          <p:val>
                                            <p:strVal val="#ppt_h"/>
                                          </p:val>
                                        </p:tav>
                                      </p:tavLst>
                                    </p:anim>
                                  </p:childTnLst>
                                </p:cTn>
                              </p:par>
                            </p:childTnLst>
                          </p:cTn>
                        </p:par>
                        <p:par>
                          <p:cTn id="9" fill="hold" nodeType="afterGroup">
                            <p:stCondLst>
                              <p:cond delay="1100"/>
                            </p:stCondLst>
                            <p:childTnLst>
                              <p:par>
                                <p:cTn id="10" presetID="9" presetClass="entr" presetSubtype="0" fill="hold" grpId="0" nodeType="afterEffect">
                                  <p:stCondLst>
                                    <p:cond delay="100"/>
                                  </p:stCondLst>
                                  <p:childTnLst>
                                    <p:set>
                                      <p:cBhvr>
                                        <p:cTn id="11" dur="1" fill="hold">
                                          <p:stCondLst>
                                            <p:cond delay="0"/>
                                          </p:stCondLst>
                                        </p:cTn>
                                        <p:tgtEl>
                                          <p:spTgt spid="30750"/>
                                        </p:tgtEl>
                                        <p:attrNameLst>
                                          <p:attrName>style.visibility</p:attrName>
                                        </p:attrNameLst>
                                      </p:cBhvr>
                                      <p:to>
                                        <p:strVal val="visible"/>
                                      </p:to>
                                    </p:set>
                                    <p:animEffect transition="in" filter="dissolve">
                                      <p:cBhvr>
                                        <p:cTn id="12" dur="500"/>
                                        <p:tgtEl>
                                          <p:spTgt spid="30750"/>
                                        </p:tgtEl>
                                      </p:cBhvr>
                                    </p:animEffect>
                                  </p:childTnLst>
                                </p:cTn>
                              </p:par>
                            </p:childTnLst>
                          </p:cTn>
                        </p:par>
                        <p:par>
                          <p:cTn id="13" fill="hold" nodeType="afterGroup">
                            <p:stCondLst>
                              <p:cond delay="1700"/>
                            </p:stCondLst>
                            <p:childTnLst>
                              <p:par>
                                <p:cTn id="14" presetID="9" presetClass="entr" presetSubtype="0" fill="hold" grpId="0" nodeType="afterEffect">
                                  <p:stCondLst>
                                    <p:cond delay="100"/>
                                  </p:stCondLst>
                                  <p:childTnLst>
                                    <p:set>
                                      <p:cBhvr>
                                        <p:cTn id="15" dur="1" fill="hold">
                                          <p:stCondLst>
                                            <p:cond delay="0"/>
                                          </p:stCondLst>
                                        </p:cTn>
                                        <p:tgtEl>
                                          <p:spTgt spid="30751"/>
                                        </p:tgtEl>
                                        <p:attrNameLst>
                                          <p:attrName>style.visibility</p:attrName>
                                        </p:attrNameLst>
                                      </p:cBhvr>
                                      <p:to>
                                        <p:strVal val="visible"/>
                                      </p:to>
                                    </p:set>
                                    <p:animEffect transition="in" filter="dissolve">
                                      <p:cBhvr>
                                        <p:cTn id="16" dur="500"/>
                                        <p:tgtEl>
                                          <p:spTgt spid="30751"/>
                                        </p:tgtEl>
                                      </p:cBhvr>
                                    </p:animEffect>
                                  </p:childTnLst>
                                </p:cTn>
                              </p:par>
                            </p:childTnLst>
                          </p:cTn>
                        </p:par>
                        <p:par>
                          <p:cTn id="17" fill="hold" nodeType="afterGroup">
                            <p:stCondLst>
                              <p:cond delay="2300"/>
                            </p:stCondLst>
                            <p:childTnLst>
                              <p:par>
                                <p:cTn id="18" presetID="9" presetClass="entr" presetSubtype="0" fill="hold" grpId="0" nodeType="afterEffect">
                                  <p:stCondLst>
                                    <p:cond delay="0"/>
                                  </p:stCondLst>
                                  <p:childTnLst>
                                    <p:set>
                                      <p:cBhvr>
                                        <p:cTn id="19" dur="1" fill="hold">
                                          <p:stCondLst>
                                            <p:cond delay="0"/>
                                          </p:stCondLst>
                                        </p:cTn>
                                        <p:tgtEl>
                                          <p:spTgt spid="30754"/>
                                        </p:tgtEl>
                                        <p:attrNameLst>
                                          <p:attrName>style.visibility</p:attrName>
                                        </p:attrNameLst>
                                      </p:cBhvr>
                                      <p:to>
                                        <p:strVal val="visible"/>
                                      </p:to>
                                    </p:set>
                                    <p:animEffect transition="in" filter="dissolve">
                                      <p:cBhvr>
                                        <p:cTn id="20" dur="500"/>
                                        <p:tgtEl>
                                          <p:spTgt spid="30754"/>
                                        </p:tgtEl>
                                      </p:cBhvr>
                                    </p:animEffect>
                                  </p:childTnLst>
                                </p:cTn>
                              </p:par>
                            </p:childTnLst>
                          </p:cTn>
                        </p:par>
                        <p:par>
                          <p:cTn id="21" fill="hold">
                            <p:stCondLst>
                              <p:cond delay="2800"/>
                            </p:stCondLst>
                            <p:childTnLst>
                              <p:par>
                                <p:cTn id="22" presetID="9" presetClass="entr" presetSubtype="0" fill="hold" grpId="0" nodeType="afterEffect">
                                  <p:stCondLst>
                                    <p:cond delay="0"/>
                                  </p:stCondLst>
                                  <p:childTnLst>
                                    <p:set>
                                      <p:cBhvr>
                                        <p:cTn id="23" dur="1" fill="hold">
                                          <p:stCondLst>
                                            <p:cond delay="0"/>
                                          </p:stCondLst>
                                        </p:cTn>
                                        <p:tgtEl>
                                          <p:spTgt spid="30749"/>
                                        </p:tgtEl>
                                        <p:attrNameLst>
                                          <p:attrName>style.visibility</p:attrName>
                                        </p:attrNameLst>
                                      </p:cBhvr>
                                      <p:to>
                                        <p:strVal val="visible"/>
                                      </p:to>
                                    </p:set>
                                    <p:animEffect transition="in" filter="dissolve">
                                      <p:cBhvr>
                                        <p:cTn id="24" dur="500"/>
                                        <p:tgtEl>
                                          <p:spTgt spid="30749"/>
                                        </p:tgtEl>
                                      </p:cBhvr>
                                    </p:animEffect>
                                  </p:childTnLst>
                                </p:cTn>
                              </p:par>
                            </p:childTnLst>
                          </p:cTn>
                        </p:par>
                        <p:par>
                          <p:cTn id="25" fill="hold">
                            <p:stCondLst>
                              <p:cond delay="3300"/>
                            </p:stCondLst>
                            <p:childTnLst>
                              <p:par>
                                <p:cTn id="26" presetID="9" presetClass="entr" presetSubtype="0" fill="hold" grpId="0" nodeType="afterEffect">
                                  <p:stCondLst>
                                    <p:cond delay="0"/>
                                  </p:stCondLst>
                                  <p:childTnLst>
                                    <p:set>
                                      <p:cBhvr>
                                        <p:cTn id="27" dur="1" fill="hold">
                                          <p:stCondLst>
                                            <p:cond delay="0"/>
                                          </p:stCondLst>
                                        </p:cTn>
                                        <p:tgtEl>
                                          <p:spTgt spid="30753"/>
                                        </p:tgtEl>
                                        <p:attrNameLst>
                                          <p:attrName>style.visibility</p:attrName>
                                        </p:attrNameLst>
                                      </p:cBhvr>
                                      <p:to>
                                        <p:strVal val="visible"/>
                                      </p:to>
                                    </p:set>
                                    <p:animEffect transition="in" filter="dissolve">
                                      <p:cBhvr>
                                        <p:cTn id="28" dur="500"/>
                                        <p:tgtEl>
                                          <p:spTgt spid="30753"/>
                                        </p:tgtEl>
                                      </p:cBhvr>
                                    </p:animEffect>
                                  </p:childTnLst>
                                </p:cTn>
                              </p:par>
                            </p:childTnLst>
                          </p:cTn>
                        </p:par>
                        <p:par>
                          <p:cTn id="29" fill="hold">
                            <p:stCondLst>
                              <p:cond delay="3800"/>
                            </p:stCondLst>
                            <p:childTnLst>
                              <p:par>
                                <p:cTn id="30" presetID="9" presetClass="entr" presetSubtype="0" fill="hold" grpId="0" nodeType="afterEffect">
                                  <p:stCondLst>
                                    <p:cond delay="100"/>
                                  </p:stCondLst>
                                  <p:childTnLst>
                                    <p:set>
                                      <p:cBhvr>
                                        <p:cTn id="31" dur="1" fill="hold">
                                          <p:stCondLst>
                                            <p:cond delay="0"/>
                                          </p:stCondLst>
                                        </p:cTn>
                                        <p:tgtEl>
                                          <p:spTgt spid="30752"/>
                                        </p:tgtEl>
                                        <p:attrNameLst>
                                          <p:attrName>style.visibility</p:attrName>
                                        </p:attrNameLst>
                                      </p:cBhvr>
                                      <p:to>
                                        <p:strVal val="visible"/>
                                      </p:to>
                                    </p:set>
                                    <p:animEffect transition="in" filter="dissolve">
                                      <p:cBhvr>
                                        <p:cTn id="32" dur="500"/>
                                        <p:tgtEl>
                                          <p:spTgt spid="30752"/>
                                        </p:tgtEl>
                                      </p:cBhvr>
                                    </p:animEffect>
                                  </p:childTnLst>
                                </p:cTn>
                              </p:par>
                            </p:childTnLst>
                          </p:cTn>
                        </p:par>
                        <p:par>
                          <p:cTn id="33" fill="hold" nodeType="afterGroup">
                            <p:stCondLst>
                              <p:cond delay="4400"/>
                            </p:stCondLst>
                            <p:childTnLst>
                              <p:par>
                                <p:cTn id="34" presetID="9" presetClass="entr" presetSubtype="0" fill="hold" grpId="0" nodeType="afterEffect">
                                  <p:stCondLst>
                                    <p:cond delay="100"/>
                                  </p:stCondLst>
                                  <p:childTnLst>
                                    <p:set>
                                      <p:cBhvr>
                                        <p:cTn id="35" dur="1" fill="hold">
                                          <p:stCondLst>
                                            <p:cond delay="0"/>
                                          </p:stCondLst>
                                        </p:cTn>
                                        <p:tgtEl>
                                          <p:spTgt spid="30755"/>
                                        </p:tgtEl>
                                        <p:attrNameLst>
                                          <p:attrName>style.visibility</p:attrName>
                                        </p:attrNameLst>
                                      </p:cBhvr>
                                      <p:to>
                                        <p:strVal val="visible"/>
                                      </p:to>
                                    </p:set>
                                    <p:animEffect transition="in" filter="dissolve">
                                      <p:cBhvr>
                                        <p:cTn id="36" dur="500"/>
                                        <p:tgtEl>
                                          <p:spTgt spid="30755"/>
                                        </p:tgtEl>
                                      </p:cBhvr>
                                    </p:animEffect>
                                  </p:childTnLst>
                                </p:cTn>
                              </p:par>
                            </p:childTnLst>
                          </p:cTn>
                        </p:par>
                        <p:par>
                          <p:cTn id="37" fill="hold" nodeType="afterGroup">
                            <p:stCondLst>
                              <p:cond delay="5000"/>
                            </p:stCondLst>
                            <p:childTnLst>
                              <p:par>
                                <p:cTn id="38" presetID="2" presetClass="entr" presetSubtype="8" fill="hold" grpId="0" nodeType="afterEffect">
                                  <p:stCondLst>
                                    <p:cond delay="100"/>
                                  </p:stCondLst>
                                  <p:childTnLst>
                                    <p:set>
                                      <p:cBhvr>
                                        <p:cTn id="39" dur="1" fill="hold">
                                          <p:stCondLst>
                                            <p:cond delay="0"/>
                                          </p:stCondLst>
                                        </p:cTn>
                                        <p:tgtEl>
                                          <p:spTgt spid="30757"/>
                                        </p:tgtEl>
                                        <p:attrNameLst>
                                          <p:attrName>style.visibility</p:attrName>
                                        </p:attrNameLst>
                                      </p:cBhvr>
                                      <p:to>
                                        <p:strVal val="visible"/>
                                      </p:to>
                                    </p:set>
                                    <p:anim calcmode="lin" valueType="num">
                                      <p:cBhvr additive="base">
                                        <p:cTn id="40" dur="500" fill="hold"/>
                                        <p:tgtEl>
                                          <p:spTgt spid="30757"/>
                                        </p:tgtEl>
                                        <p:attrNameLst>
                                          <p:attrName>ppt_x</p:attrName>
                                        </p:attrNameLst>
                                      </p:cBhvr>
                                      <p:tavLst>
                                        <p:tav tm="0">
                                          <p:val>
                                            <p:strVal val="0-#ppt_w/2"/>
                                          </p:val>
                                        </p:tav>
                                        <p:tav tm="100000">
                                          <p:val>
                                            <p:strVal val="#ppt_x"/>
                                          </p:val>
                                        </p:tav>
                                      </p:tavLst>
                                    </p:anim>
                                    <p:anim calcmode="lin" valueType="num">
                                      <p:cBhvr additive="base">
                                        <p:cTn id="41" dur="500" fill="hold"/>
                                        <p:tgtEl>
                                          <p:spTgt spid="30757"/>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5600"/>
                            </p:stCondLst>
                            <p:childTnLst>
                              <p:par>
                                <p:cTn id="43" presetID="2" presetClass="entr" presetSubtype="8" fill="hold" grpId="0" nodeType="afterEffect">
                                  <p:stCondLst>
                                    <p:cond delay="100"/>
                                  </p:stCondLst>
                                  <p:childTnLst>
                                    <p:set>
                                      <p:cBhvr>
                                        <p:cTn id="44" dur="1" fill="hold">
                                          <p:stCondLst>
                                            <p:cond delay="0"/>
                                          </p:stCondLst>
                                        </p:cTn>
                                        <p:tgtEl>
                                          <p:spTgt spid="30756"/>
                                        </p:tgtEl>
                                        <p:attrNameLst>
                                          <p:attrName>style.visibility</p:attrName>
                                        </p:attrNameLst>
                                      </p:cBhvr>
                                      <p:to>
                                        <p:strVal val="visible"/>
                                      </p:to>
                                    </p:set>
                                    <p:anim calcmode="lin" valueType="num">
                                      <p:cBhvr additive="base">
                                        <p:cTn id="45" dur="500" fill="hold"/>
                                        <p:tgtEl>
                                          <p:spTgt spid="30756"/>
                                        </p:tgtEl>
                                        <p:attrNameLst>
                                          <p:attrName>ppt_x</p:attrName>
                                        </p:attrNameLst>
                                      </p:cBhvr>
                                      <p:tavLst>
                                        <p:tav tm="0">
                                          <p:val>
                                            <p:strVal val="0-#ppt_w/2"/>
                                          </p:val>
                                        </p:tav>
                                        <p:tav tm="100000">
                                          <p:val>
                                            <p:strVal val="#ppt_x"/>
                                          </p:val>
                                        </p:tav>
                                      </p:tavLst>
                                    </p:anim>
                                    <p:anim calcmode="lin" valueType="num">
                                      <p:cBhvr additive="base">
                                        <p:cTn id="46" dur="500" fill="hold"/>
                                        <p:tgtEl>
                                          <p:spTgt spid="3075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6200"/>
                            </p:stCondLst>
                            <p:childTnLst>
                              <p:par>
                                <p:cTn id="48" presetID="9" presetClass="entr" presetSubtype="0" fill="hold" nodeType="afterEffect">
                                  <p:stCondLst>
                                    <p:cond delay="100"/>
                                  </p:stCondLst>
                                  <p:childTnLst>
                                    <p:set>
                                      <p:cBhvr>
                                        <p:cTn id="49" dur="1" fill="hold">
                                          <p:stCondLst>
                                            <p:cond delay="0"/>
                                          </p:stCondLst>
                                        </p:cTn>
                                        <p:tgtEl>
                                          <p:spTgt spid="30758"/>
                                        </p:tgtEl>
                                        <p:attrNameLst>
                                          <p:attrName>style.visibility</p:attrName>
                                        </p:attrNameLst>
                                      </p:cBhvr>
                                      <p:to>
                                        <p:strVal val="visible"/>
                                      </p:to>
                                    </p:set>
                                    <p:animEffect transition="in" filter="dissolve">
                                      <p:cBhvr>
                                        <p:cTn id="50" dur="500"/>
                                        <p:tgtEl>
                                          <p:spTgt spid="30758"/>
                                        </p:tgtEl>
                                      </p:cBhvr>
                                    </p:animEffect>
                                  </p:childTnLst>
                                </p:cTn>
                              </p:par>
                            </p:childTnLst>
                          </p:cTn>
                        </p:par>
                        <p:par>
                          <p:cTn id="51" fill="hold" nodeType="afterGroup">
                            <p:stCondLst>
                              <p:cond delay="6800"/>
                            </p:stCondLst>
                            <p:childTnLst>
                              <p:par>
                                <p:cTn id="52" presetID="2" presetClass="entr" presetSubtype="2" fill="hold" grpId="0" nodeType="afterEffect">
                                  <p:stCondLst>
                                    <p:cond delay="100"/>
                                  </p:stCondLst>
                                  <p:childTnLst>
                                    <p:set>
                                      <p:cBhvr>
                                        <p:cTn id="53" dur="1" fill="hold">
                                          <p:stCondLst>
                                            <p:cond delay="0"/>
                                          </p:stCondLst>
                                        </p:cTn>
                                        <p:tgtEl>
                                          <p:spTgt spid="30760"/>
                                        </p:tgtEl>
                                        <p:attrNameLst>
                                          <p:attrName>style.visibility</p:attrName>
                                        </p:attrNameLst>
                                      </p:cBhvr>
                                      <p:to>
                                        <p:strVal val="visible"/>
                                      </p:to>
                                    </p:set>
                                    <p:anim calcmode="lin" valueType="num">
                                      <p:cBhvr additive="base">
                                        <p:cTn id="54" dur="500" fill="hold"/>
                                        <p:tgtEl>
                                          <p:spTgt spid="30760"/>
                                        </p:tgtEl>
                                        <p:attrNameLst>
                                          <p:attrName>ppt_x</p:attrName>
                                        </p:attrNameLst>
                                      </p:cBhvr>
                                      <p:tavLst>
                                        <p:tav tm="0">
                                          <p:val>
                                            <p:strVal val="1+#ppt_w/2"/>
                                          </p:val>
                                        </p:tav>
                                        <p:tav tm="100000">
                                          <p:val>
                                            <p:strVal val="#ppt_x"/>
                                          </p:val>
                                        </p:tav>
                                      </p:tavLst>
                                    </p:anim>
                                    <p:anim calcmode="lin" valueType="num">
                                      <p:cBhvr additive="base">
                                        <p:cTn id="55" dur="500" fill="hold"/>
                                        <p:tgtEl>
                                          <p:spTgt spid="30760"/>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7400"/>
                            </p:stCondLst>
                            <p:childTnLst>
                              <p:par>
                                <p:cTn id="57" presetID="2" presetClass="entr" presetSubtype="2" fill="hold" grpId="0" nodeType="afterEffect">
                                  <p:stCondLst>
                                    <p:cond delay="100"/>
                                  </p:stCondLst>
                                  <p:childTnLst>
                                    <p:set>
                                      <p:cBhvr>
                                        <p:cTn id="58" dur="1" fill="hold">
                                          <p:stCondLst>
                                            <p:cond delay="0"/>
                                          </p:stCondLst>
                                        </p:cTn>
                                        <p:tgtEl>
                                          <p:spTgt spid="30759"/>
                                        </p:tgtEl>
                                        <p:attrNameLst>
                                          <p:attrName>style.visibility</p:attrName>
                                        </p:attrNameLst>
                                      </p:cBhvr>
                                      <p:to>
                                        <p:strVal val="visible"/>
                                      </p:to>
                                    </p:set>
                                    <p:anim calcmode="lin" valueType="num">
                                      <p:cBhvr additive="base">
                                        <p:cTn id="59" dur="500" fill="hold"/>
                                        <p:tgtEl>
                                          <p:spTgt spid="30759"/>
                                        </p:tgtEl>
                                        <p:attrNameLst>
                                          <p:attrName>ppt_x</p:attrName>
                                        </p:attrNameLst>
                                      </p:cBhvr>
                                      <p:tavLst>
                                        <p:tav tm="0">
                                          <p:val>
                                            <p:strVal val="1+#ppt_w/2"/>
                                          </p:val>
                                        </p:tav>
                                        <p:tav tm="100000">
                                          <p:val>
                                            <p:strVal val="#ppt_x"/>
                                          </p:val>
                                        </p:tav>
                                      </p:tavLst>
                                    </p:anim>
                                    <p:anim calcmode="lin" valueType="num">
                                      <p:cBhvr additive="base">
                                        <p:cTn id="60" dur="500" fill="hold"/>
                                        <p:tgtEl>
                                          <p:spTgt spid="30759"/>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8000"/>
                            </p:stCondLst>
                            <p:childTnLst>
                              <p:par>
                                <p:cTn id="62" presetID="9" presetClass="entr" presetSubtype="0" fill="hold" nodeType="afterEffect">
                                  <p:stCondLst>
                                    <p:cond delay="100"/>
                                  </p:stCondLst>
                                  <p:childTnLst>
                                    <p:set>
                                      <p:cBhvr>
                                        <p:cTn id="63" dur="1" fill="hold">
                                          <p:stCondLst>
                                            <p:cond delay="0"/>
                                          </p:stCondLst>
                                        </p:cTn>
                                        <p:tgtEl>
                                          <p:spTgt spid="30761"/>
                                        </p:tgtEl>
                                        <p:attrNameLst>
                                          <p:attrName>style.visibility</p:attrName>
                                        </p:attrNameLst>
                                      </p:cBhvr>
                                      <p:to>
                                        <p:strVal val="visible"/>
                                      </p:to>
                                    </p:set>
                                    <p:animEffect transition="in" filter="dissolve">
                                      <p:cBhvr>
                                        <p:cTn id="64" dur="500"/>
                                        <p:tgtEl>
                                          <p:spTgt spid="30761"/>
                                        </p:tgtEl>
                                      </p:cBhvr>
                                    </p:animEffect>
                                  </p:childTnLst>
                                </p:cTn>
                              </p:par>
                            </p:childTnLst>
                          </p:cTn>
                        </p:par>
                        <p:par>
                          <p:cTn id="65" fill="hold" nodeType="afterGroup">
                            <p:stCondLst>
                              <p:cond delay="8600"/>
                            </p:stCondLst>
                            <p:childTnLst>
                              <p:par>
                                <p:cTn id="66" presetID="2" presetClass="entr" presetSubtype="8" fill="hold" grpId="0" nodeType="afterEffect">
                                  <p:stCondLst>
                                    <p:cond delay="100"/>
                                  </p:stCondLst>
                                  <p:childTnLst>
                                    <p:set>
                                      <p:cBhvr>
                                        <p:cTn id="67" dur="1" fill="hold">
                                          <p:stCondLst>
                                            <p:cond delay="0"/>
                                          </p:stCondLst>
                                        </p:cTn>
                                        <p:tgtEl>
                                          <p:spTgt spid="30763"/>
                                        </p:tgtEl>
                                        <p:attrNameLst>
                                          <p:attrName>style.visibility</p:attrName>
                                        </p:attrNameLst>
                                      </p:cBhvr>
                                      <p:to>
                                        <p:strVal val="visible"/>
                                      </p:to>
                                    </p:set>
                                    <p:anim calcmode="lin" valueType="num">
                                      <p:cBhvr additive="base">
                                        <p:cTn id="68" dur="500" fill="hold"/>
                                        <p:tgtEl>
                                          <p:spTgt spid="30763"/>
                                        </p:tgtEl>
                                        <p:attrNameLst>
                                          <p:attrName>ppt_x</p:attrName>
                                        </p:attrNameLst>
                                      </p:cBhvr>
                                      <p:tavLst>
                                        <p:tav tm="0">
                                          <p:val>
                                            <p:strVal val="0-#ppt_w/2"/>
                                          </p:val>
                                        </p:tav>
                                        <p:tav tm="100000">
                                          <p:val>
                                            <p:strVal val="#ppt_x"/>
                                          </p:val>
                                        </p:tav>
                                      </p:tavLst>
                                    </p:anim>
                                    <p:anim calcmode="lin" valueType="num">
                                      <p:cBhvr additive="base">
                                        <p:cTn id="69" dur="500" fill="hold"/>
                                        <p:tgtEl>
                                          <p:spTgt spid="30763"/>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9200"/>
                            </p:stCondLst>
                            <p:childTnLst>
                              <p:par>
                                <p:cTn id="71" presetID="2" presetClass="entr" presetSubtype="8" fill="hold" grpId="0" nodeType="afterEffect">
                                  <p:stCondLst>
                                    <p:cond delay="100"/>
                                  </p:stCondLst>
                                  <p:childTnLst>
                                    <p:set>
                                      <p:cBhvr>
                                        <p:cTn id="72" dur="1" fill="hold">
                                          <p:stCondLst>
                                            <p:cond delay="0"/>
                                          </p:stCondLst>
                                        </p:cTn>
                                        <p:tgtEl>
                                          <p:spTgt spid="30762"/>
                                        </p:tgtEl>
                                        <p:attrNameLst>
                                          <p:attrName>style.visibility</p:attrName>
                                        </p:attrNameLst>
                                      </p:cBhvr>
                                      <p:to>
                                        <p:strVal val="visible"/>
                                      </p:to>
                                    </p:set>
                                    <p:anim calcmode="lin" valueType="num">
                                      <p:cBhvr additive="base">
                                        <p:cTn id="73" dur="500" fill="hold"/>
                                        <p:tgtEl>
                                          <p:spTgt spid="30762"/>
                                        </p:tgtEl>
                                        <p:attrNameLst>
                                          <p:attrName>ppt_x</p:attrName>
                                        </p:attrNameLst>
                                      </p:cBhvr>
                                      <p:tavLst>
                                        <p:tav tm="0">
                                          <p:val>
                                            <p:strVal val="0-#ppt_w/2"/>
                                          </p:val>
                                        </p:tav>
                                        <p:tav tm="100000">
                                          <p:val>
                                            <p:strVal val="#ppt_x"/>
                                          </p:val>
                                        </p:tav>
                                      </p:tavLst>
                                    </p:anim>
                                    <p:anim calcmode="lin" valueType="num">
                                      <p:cBhvr additive="base">
                                        <p:cTn id="74" dur="500" fill="hold"/>
                                        <p:tgtEl>
                                          <p:spTgt spid="30762"/>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9800"/>
                            </p:stCondLst>
                            <p:childTnLst>
                              <p:par>
                                <p:cTn id="76" presetID="9" presetClass="entr" presetSubtype="0" fill="hold" nodeType="afterEffect">
                                  <p:stCondLst>
                                    <p:cond delay="100"/>
                                  </p:stCondLst>
                                  <p:childTnLst>
                                    <p:set>
                                      <p:cBhvr>
                                        <p:cTn id="77" dur="1" fill="hold">
                                          <p:stCondLst>
                                            <p:cond delay="0"/>
                                          </p:stCondLst>
                                        </p:cTn>
                                        <p:tgtEl>
                                          <p:spTgt spid="30764"/>
                                        </p:tgtEl>
                                        <p:attrNameLst>
                                          <p:attrName>style.visibility</p:attrName>
                                        </p:attrNameLst>
                                      </p:cBhvr>
                                      <p:to>
                                        <p:strVal val="visible"/>
                                      </p:to>
                                    </p:set>
                                    <p:animEffect transition="in" filter="dissolve">
                                      <p:cBhvr>
                                        <p:cTn id="78" dur="500"/>
                                        <p:tgtEl>
                                          <p:spTgt spid="30764"/>
                                        </p:tgtEl>
                                      </p:cBhvr>
                                    </p:animEffect>
                                  </p:childTnLst>
                                </p:cTn>
                              </p:par>
                            </p:childTnLst>
                          </p:cTn>
                        </p:par>
                        <p:par>
                          <p:cTn id="79" fill="hold" nodeType="afterGroup">
                            <p:stCondLst>
                              <p:cond delay="10400"/>
                            </p:stCondLst>
                            <p:childTnLst>
                              <p:par>
                                <p:cTn id="80" presetID="2" presetClass="entr" presetSubtype="2" fill="hold" grpId="0" nodeType="afterEffect">
                                  <p:stCondLst>
                                    <p:cond delay="100"/>
                                  </p:stCondLst>
                                  <p:childTnLst>
                                    <p:set>
                                      <p:cBhvr>
                                        <p:cTn id="81" dur="1" fill="hold">
                                          <p:stCondLst>
                                            <p:cond delay="0"/>
                                          </p:stCondLst>
                                        </p:cTn>
                                        <p:tgtEl>
                                          <p:spTgt spid="30766"/>
                                        </p:tgtEl>
                                        <p:attrNameLst>
                                          <p:attrName>style.visibility</p:attrName>
                                        </p:attrNameLst>
                                      </p:cBhvr>
                                      <p:to>
                                        <p:strVal val="visible"/>
                                      </p:to>
                                    </p:set>
                                    <p:anim calcmode="lin" valueType="num">
                                      <p:cBhvr additive="base">
                                        <p:cTn id="82" dur="500" fill="hold"/>
                                        <p:tgtEl>
                                          <p:spTgt spid="30766"/>
                                        </p:tgtEl>
                                        <p:attrNameLst>
                                          <p:attrName>ppt_x</p:attrName>
                                        </p:attrNameLst>
                                      </p:cBhvr>
                                      <p:tavLst>
                                        <p:tav tm="0">
                                          <p:val>
                                            <p:strVal val="1+#ppt_w/2"/>
                                          </p:val>
                                        </p:tav>
                                        <p:tav tm="100000">
                                          <p:val>
                                            <p:strVal val="#ppt_x"/>
                                          </p:val>
                                        </p:tav>
                                      </p:tavLst>
                                    </p:anim>
                                    <p:anim calcmode="lin" valueType="num">
                                      <p:cBhvr additive="base">
                                        <p:cTn id="83" dur="500" fill="hold"/>
                                        <p:tgtEl>
                                          <p:spTgt spid="30766"/>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11000"/>
                            </p:stCondLst>
                            <p:childTnLst>
                              <p:par>
                                <p:cTn id="85" presetID="2" presetClass="entr" presetSubtype="2" fill="hold" grpId="0" nodeType="afterEffect">
                                  <p:stCondLst>
                                    <p:cond delay="100"/>
                                  </p:stCondLst>
                                  <p:childTnLst>
                                    <p:set>
                                      <p:cBhvr>
                                        <p:cTn id="86" dur="1" fill="hold">
                                          <p:stCondLst>
                                            <p:cond delay="0"/>
                                          </p:stCondLst>
                                        </p:cTn>
                                        <p:tgtEl>
                                          <p:spTgt spid="30765"/>
                                        </p:tgtEl>
                                        <p:attrNameLst>
                                          <p:attrName>style.visibility</p:attrName>
                                        </p:attrNameLst>
                                      </p:cBhvr>
                                      <p:to>
                                        <p:strVal val="visible"/>
                                      </p:to>
                                    </p:set>
                                    <p:anim calcmode="lin" valueType="num">
                                      <p:cBhvr additive="base">
                                        <p:cTn id="87" dur="500" fill="hold"/>
                                        <p:tgtEl>
                                          <p:spTgt spid="30765"/>
                                        </p:tgtEl>
                                        <p:attrNameLst>
                                          <p:attrName>ppt_x</p:attrName>
                                        </p:attrNameLst>
                                      </p:cBhvr>
                                      <p:tavLst>
                                        <p:tav tm="0">
                                          <p:val>
                                            <p:strVal val="1+#ppt_w/2"/>
                                          </p:val>
                                        </p:tav>
                                        <p:tav tm="100000">
                                          <p:val>
                                            <p:strVal val="#ppt_x"/>
                                          </p:val>
                                        </p:tav>
                                      </p:tavLst>
                                    </p:anim>
                                    <p:anim calcmode="lin" valueType="num">
                                      <p:cBhvr additive="base">
                                        <p:cTn id="88" dur="500" fill="hold"/>
                                        <p:tgtEl>
                                          <p:spTgt spid="30765"/>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11600"/>
                            </p:stCondLst>
                            <p:childTnLst>
                              <p:par>
                                <p:cTn id="90" presetID="9" presetClass="entr" presetSubtype="0" fill="hold" nodeType="afterEffect">
                                  <p:stCondLst>
                                    <p:cond delay="100"/>
                                  </p:stCondLst>
                                  <p:childTnLst>
                                    <p:set>
                                      <p:cBhvr>
                                        <p:cTn id="91" dur="1" fill="hold">
                                          <p:stCondLst>
                                            <p:cond delay="0"/>
                                          </p:stCondLst>
                                        </p:cTn>
                                        <p:tgtEl>
                                          <p:spTgt spid="30767"/>
                                        </p:tgtEl>
                                        <p:attrNameLst>
                                          <p:attrName>style.visibility</p:attrName>
                                        </p:attrNameLst>
                                      </p:cBhvr>
                                      <p:to>
                                        <p:strVal val="visible"/>
                                      </p:to>
                                    </p:set>
                                    <p:animEffect transition="in" filter="dissolve">
                                      <p:cBhvr>
                                        <p:cTn id="92" dur="500"/>
                                        <p:tgtEl>
                                          <p:spTgt spid="30767"/>
                                        </p:tgtEl>
                                      </p:cBhvr>
                                    </p:animEffect>
                                  </p:childTnLst>
                                </p:cTn>
                              </p:par>
                            </p:childTnLst>
                          </p:cTn>
                        </p:par>
                        <p:par>
                          <p:cTn id="93" fill="hold" nodeType="afterGroup">
                            <p:stCondLst>
                              <p:cond delay="12200"/>
                            </p:stCondLst>
                            <p:childTnLst>
                              <p:par>
                                <p:cTn id="94" presetID="2" presetClass="entr" presetSubtype="8" fill="hold" grpId="0" nodeType="afterEffect">
                                  <p:stCondLst>
                                    <p:cond delay="100"/>
                                  </p:stCondLst>
                                  <p:childTnLst>
                                    <p:set>
                                      <p:cBhvr>
                                        <p:cTn id="95" dur="1" fill="hold">
                                          <p:stCondLst>
                                            <p:cond delay="0"/>
                                          </p:stCondLst>
                                        </p:cTn>
                                        <p:tgtEl>
                                          <p:spTgt spid="30769"/>
                                        </p:tgtEl>
                                        <p:attrNameLst>
                                          <p:attrName>style.visibility</p:attrName>
                                        </p:attrNameLst>
                                      </p:cBhvr>
                                      <p:to>
                                        <p:strVal val="visible"/>
                                      </p:to>
                                    </p:set>
                                    <p:anim calcmode="lin" valueType="num">
                                      <p:cBhvr additive="base">
                                        <p:cTn id="96" dur="500" fill="hold"/>
                                        <p:tgtEl>
                                          <p:spTgt spid="30769"/>
                                        </p:tgtEl>
                                        <p:attrNameLst>
                                          <p:attrName>ppt_x</p:attrName>
                                        </p:attrNameLst>
                                      </p:cBhvr>
                                      <p:tavLst>
                                        <p:tav tm="0">
                                          <p:val>
                                            <p:strVal val="0-#ppt_w/2"/>
                                          </p:val>
                                        </p:tav>
                                        <p:tav tm="100000">
                                          <p:val>
                                            <p:strVal val="#ppt_x"/>
                                          </p:val>
                                        </p:tav>
                                      </p:tavLst>
                                    </p:anim>
                                    <p:anim calcmode="lin" valueType="num">
                                      <p:cBhvr additive="base">
                                        <p:cTn id="97" dur="500" fill="hold"/>
                                        <p:tgtEl>
                                          <p:spTgt spid="30769"/>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2800"/>
                            </p:stCondLst>
                            <p:childTnLst>
                              <p:par>
                                <p:cTn id="99" presetID="2" presetClass="entr" presetSubtype="8" fill="hold" grpId="0" nodeType="afterEffect">
                                  <p:stCondLst>
                                    <p:cond delay="100"/>
                                  </p:stCondLst>
                                  <p:childTnLst>
                                    <p:set>
                                      <p:cBhvr>
                                        <p:cTn id="100" dur="1" fill="hold">
                                          <p:stCondLst>
                                            <p:cond delay="0"/>
                                          </p:stCondLst>
                                        </p:cTn>
                                        <p:tgtEl>
                                          <p:spTgt spid="30768"/>
                                        </p:tgtEl>
                                        <p:attrNameLst>
                                          <p:attrName>style.visibility</p:attrName>
                                        </p:attrNameLst>
                                      </p:cBhvr>
                                      <p:to>
                                        <p:strVal val="visible"/>
                                      </p:to>
                                    </p:set>
                                    <p:anim calcmode="lin" valueType="num">
                                      <p:cBhvr additive="base">
                                        <p:cTn id="101" dur="500" fill="hold"/>
                                        <p:tgtEl>
                                          <p:spTgt spid="30768"/>
                                        </p:tgtEl>
                                        <p:attrNameLst>
                                          <p:attrName>ppt_x</p:attrName>
                                        </p:attrNameLst>
                                      </p:cBhvr>
                                      <p:tavLst>
                                        <p:tav tm="0">
                                          <p:val>
                                            <p:strVal val="0-#ppt_w/2"/>
                                          </p:val>
                                        </p:tav>
                                        <p:tav tm="100000">
                                          <p:val>
                                            <p:strVal val="#ppt_x"/>
                                          </p:val>
                                        </p:tav>
                                      </p:tavLst>
                                    </p:anim>
                                    <p:anim calcmode="lin" valueType="num">
                                      <p:cBhvr additive="base">
                                        <p:cTn id="102" dur="500" fill="hold"/>
                                        <p:tgtEl>
                                          <p:spTgt spid="30768"/>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3400"/>
                            </p:stCondLst>
                            <p:childTnLst>
                              <p:par>
                                <p:cTn id="104" presetID="9" presetClass="entr" presetSubtype="0" fill="hold" nodeType="afterEffect">
                                  <p:stCondLst>
                                    <p:cond delay="100"/>
                                  </p:stCondLst>
                                  <p:childTnLst>
                                    <p:set>
                                      <p:cBhvr>
                                        <p:cTn id="105" dur="1" fill="hold">
                                          <p:stCondLst>
                                            <p:cond delay="0"/>
                                          </p:stCondLst>
                                        </p:cTn>
                                        <p:tgtEl>
                                          <p:spTgt spid="30770"/>
                                        </p:tgtEl>
                                        <p:attrNameLst>
                                          <p:attrName>style.visibility</p:attrName>
                                        </p:attrNameLst>
                                      </p:cBhvr>
                                      <p:to>
                                        <p:strVal val="visible"/>
                                      </p:to>
                                    </p:set>
                                    <p:animEffect transition="in" filter="dissolve">
                                      <p:cBhvr>
                                        <p:cTn id="106" dur="500"/>
                                        <p:tgtEl>
                                          <p:spTgt spid="30770"/>
                                        </p:tgtEl>
                                      </p:cBhvr>
                                    </p:animEffect>
                                  </p:childTnLst>
                                </p:cTn>
                              </p:par>
                            </p:childTnLst>
                          </p:cTn>
                        </p:par>
                        <p:par>
                          <p:cTn id="107" fill="hold" nodeType="afterGroup">
                            <p:stCondLst>
                              <p:cond delay="14000"/>
                            </p:stCondLst>
                            <p:childTnLst>
                              <p:par>
                                <p:cTn id="108" presetID="2" presetClass="entr" presetSubtype="2" fill="hold" grpId="0" nodeType="afterEffect">
                                  <p:stCondLst>
                                    <p:cond delay="100"/>
                                  </p:stCondLst>
                                  <p:childTnLst>
                                    <p:set>
                                      <p:cBhvr>
                                        <p:cTn id="109" dur="1" fill="hold">
                                          <p:stCondLst>
                                            <p:cond delay="0"/>
                                          </p:stCondLst>
                                        </p:cTn>
                                        <p:tgtEl>
                                          <p:spTgt spid="30772"/>
                                        </p:tgtEl>
                                        <p:attrNameLst>
                                          <p:attrName>style.visibility</p:attrName>
                                        </p:attrNameLst>
                                      </p:cBhvr>
                                      <p:to>
                                        <p:strVal val="visible"/>
                                      </p:to>
                                    </p:set>
                                    <p:anim calcmode="lin" valueType="num">
                                      <p:cBhvr additive="base">
                                        <p:cTn id="110" dur="500" fill="hold"/>
                                        <p:tgtEl>
                                          <p:spTgt spid="30772"/>
                                        </p:tgtEl>
                                        <p:attrNameLst>
                                          <p:attrName>ppt_x</p:attrName>
                                        </p:attrNameLst>
                                      </p:cBhvr>
                                      <p:tavLst>
                                        <p:tav tm="0">
                                          <p:val>
                                            <p:strVal val="1+#ppt_w/2"/>
                                          </p:val>
                                        </p:tav>
                                        <p:tav tm="100000">
                                          <p:val>
                                            <p:strVal val="#ppt_x"/>
                                          </p:val>
                                        </p:tav>
                                      </p:tavLst>
                                    </p:anim>
                                    <p:anim calcmode="lin" valueType="num">
                                      <p:cBhvr additive="base">
                                        <p:cTn id="111" dur="500" fill="hold"/>
                                        <p:tgtEl>
                                          <p:spTgt spid="30772"/>
                                        </p:tgtEl>
                                        <p:attrNameLst>
                                          <p:attrName>ppt_y</p:attrName>
                                        </p:attrNameLst>
                                      </p:cBhvr>
                                      <p:tavLst>
                                        <p:tav tm="0">
                                          <p:val>
                                            <p:strVal val="#ppt_y"/>
                                          </p:val>
                                        </p:tav>
                                        <p:tav tm="100000">
                                          <p:val>
                                            <p:strVal val="#ppt_y"/>
                                          </p:val>
                                        </p:tav>
                                      </p:tavLst>
                                    </p:anim>
                                  </p:childTnLst>
                                </p:cTn>
                              </p:par>
                            </p:childTnLst>
                          </p:cTn>
                        </p:par>
                        <p:par>
                          <p:cTn id="112" fill="hold" nodeType="afterGroup">
                            <p:stCondLst>
                              <p:cond delay="14600"/>
                            </p:stCondLst>
                            <p:childTnLst>
                              <p:par>
                                <p:cTn id="113" presetID="2" presetClass="entr" presetSubtype="2" fill="hold" grpId="0" nodeType="afterEffect">
                                  <p:stCondLst>
                                    <p:cond delay="100"/>
                                  </p:stCondLst>
                                  <p:childTnLst>
                                    <p:set>
                                      <p:cBhvr>
                                        <p:cTn id="114" dur="1" fill="hold">
                                          <p:stCondLst>
                                            <p:cond delay="0"/>
                                          </p:stCondLst>
                                        </p:cTn>
                                        <p:tgtEl>
                                          <p:spTgt spid="30771"/>
                                        </p:tgtEl>
                                        <p:attrNameLst>
                                          <p:attrName>style.visibility</p:attrName>
                                        </p:attrNameLst>
                                      </p:cBhvr>
                                      <p:to>
                                        <p:strVal val="visible"/>
                                      </p:to>
                                    </p:set>
                                    <p:anim calcmode="lin" valueType="num">
                                      <p:cBhvr additive="base">
                                        <p:cTn id="115" dur="500" fill="hold"/>
                                        <p:tgtEl>
                                          <p:spTgt spid="30771"/>
                                        </p:tgtEl>
                                        <p:attrNameLst>
                                          <p:attrName>ppt_x</p:attrName>
                                        </p:attrNameLst>
                                      </p:cBhvr>
                                      <p:tavLst>
                                        <p:tav tm="0">
                                          <p:val>
                                            <p:strVal val="1+#ppt_w/2"/>
                                          </p:val>
                                        </p:tav>
                                        <p:tav tm="100000">
                                          <p:val>
                                            <p:strVal val="#ppt_x"/>
                                          </p:val>
                                        </p:tav>
                                      </p:tavLst>
                                    </p:anim>
                                    <p:anim calcmode="lin" valueType="num">
                                      <p:cBhvr additive="base">
                                        <p:cTn id="116" dur="500" fill="hold"/>
                                        <p:tgtEl>
                                          <p:spTgt spid="30771"/>
                                        </p:tgtEl>
                                        <p:attrNameLst>
                                          <p:attrName>ppt_y</p:attrName>
                                        </p:attrNameLst>
                                      </p:cBhvr>
                                      <p:tavLst>
                                        <p:tav tm="0">
                                          <p:val>
                                            <p:strVal val="#ppt_y"/>
                                          </p:val>
                                        </p:tav>
                                        <p:tav tm="100000">
                                          <p:val>
                                            <p:strVal val="#ppt_y"/>
                                          </p:val>
                                        </p:tav>
                                      </p:tavLst>
                                    </p:anim>
                                  </p:childTnLst>
                                </p:cTn>
                              </p:par>
                            </p:childTnLst>
                          </p:cTn>
                        </p:par>
                        <p:par>
                          <p:cTn id="117" fill="hold" nodeType="afterGroup">
                            <p:stCondLst>
                              <p:cond delay="15200"/>
                            </p:stCondLst>
                            <p:childTnLst>
                              <p:par>
                                <p:cTn id="118" presetID="9" presetClass="entr" presetSubtype="0" fill="hold" nodeType="afterEffect">
                                  <p:stCondLst>
                                    <p:cond delay="100"/>
                                  </p:stCondLst>
                                  <p:childTnLst>
                                    <p:set>
                                      <p:cBhvr>
                                        <p:cTn id="119" dur="1" fill="hold">
                                          <p:stCondLst>
                                            <p:cond delay="0"/>
                                          </p:stCondLst>
                                        </p:cTn>
                                        <p:tgtEl>
                                          <p:spTgt spid="30773"/>
                                        </p:tgtEl>
                                        <p:attrNameLst>
                                          <p:attrName>style.visibility</p:attrName>
                                        </p:attrNameLst>
                                      </p:cBhvr>
                                      <p:to>
                                        <p:strVal val="visible"/>
                                      </p:to>
                                    </p:set>
                                    <p:animEffect transition="in" filter="dissolve">
                                      <p:cBhvr>
                                        <p:cTn id="120" dur="500"/>
                                        <p:tgtEl>
                                          <p:spTgt spid="3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9" grpId="0" autoUpdateAnimBg="0"/>
      <p:bldP spid="30750" grpId="0" autoUpdateAnimBg="0"/>
      <p:bldP spid="30751" grpId="0" autoUpdateAnimBg="0"/>
      <p:bldP spid="30752" grpId="0" autoUpdateAnimBg="0"/>
      <p:bldP spid="30753" grpId="0" autoUpdateAnimBg="0"/>
      <p:bldP spid="30754" grpId="0" autoUpdateAnimBg="0"/>
      <p:bldP spid="30755" grpId="0" autoUpdateAnimBg="0"/>
      <p:bldP spid="30756" grpId="0" autoUpdateAnimBg="0"/>
      <p:bldP spid="30757" grpId="0" autoUpdateAnimBg="0"/>
      <p:bldP spid="30759" grpId="0" autoUpdateAnimBg="0"/>
      <p:bldP spid="30760" grpId="0" autoUpdateAnimBg="0"/>
      <p:bldP spid="30762" grpId="0" autoUpdateAnimBg="0"/>
      <p:bldP spid="30763" grpId="0" autoUpdateAnimBg="0"/>
      <p:bldP spid="30765" grpId="0" autoUpdateAnimBg="0"/>
      <p:bldP spid="30766" grpId="0" autoUpdateAnimBg="0"/>
      <p:bldP spid="30768" grpId="0" autoUpdateAnimBg="0"/>
      <p:bldP spid="30769" grpId="0" autoUpdateAnimBg="0"/>
      <p:bldP spid="30771" grpId="0" autoUpdateAnimBg="0"/>
      <p:bldP spid="3077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420092">
            <a:off x="881578"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0"/>
          <p:cNvSpPr/>
          <p:nvPr/>
        </p:nvSpPr>
        <p:spPr>
          <a:xfrm rot="420092">
            <a:off x="2798966"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0"/>
          <p:cNvSpPr/>
          <p:nvPr/>
        </p:nvSpPr>
        <p:spPr>
          <a:xfrm rot="420092">
            <a:off x="4716354"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0"/>
          <p:cNvSpPr/>
          <p:nvPr/>
        </p:nvSpPr>
        <p:spPr>
          <a:xfrm rot="420092">
            <a:off x="6633744"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0"/>
          <p:cNvSpPr/>
          <p:nvPr/>
        </p:nvSpPr>
        <p:spPr>
          <a:xfrm rot="420092">
            <a:off x="8551132"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solidFill>
            <a:schemeClr val="accent5"/>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0"/>
          <p:cNvSpPr/>
          <p:nvPr/>
        </p:nvSpPr>
        <p:spPr>
          <a:xfrm rot="420092">
            <a:off x="10385869" y="1756249"/>
            <a:ext cx="1524656" cy="2047967"/>
          </a:xfrm>
          <a:custGeom>
            <a:avLst/>
            <a:gdLst>
              <a:gd name="connsiteX0" fmla="*/ 0 w 1409700"/>
              <a:gd name="connsiteY0" fmla="*/ 0 h 1409700"/>
              <a:gd name="connsiteX1" fmla="*/ 1409700 w 1409700"/>
              <a:gd name="connsiteY1" fmla="*/ 0 h 1409700"/>
              <a:gd name="connsiteX2" fmla="*/ 1409700 w 1409700"/>
              <a:gd name="connsiteY2" fmla="*/ 1409700 h 1409700"/>
              <a:gd name="connsiteX3" fmla="*/ 0 w 1409700"/>
              <a:gd name="connsiteY3" fmla="*/ 1409700 h 1409700"/>
              <a:gd name="connsiteX4" fmla="*/ 0 w 1409700"/>
              <a:gd name="connsiteY4" fmla="*/ 0 h 1409700"/>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 name="connsiteX0" fmla="*/ 0 w 1445759"/>
              <a:gd name="connsiteY0" fmla="*/ 0 h 1597959"/>
              <a:gd name="connsiteX1" fmla="*/ 1409700 w 1445759"/>
              <a:gd name="connsiteY1" fmla="*/ 0 h 1597959"/>
              <a:gd name="connsiteX2" fmla="*/ 1445759 w 1445759"/>
              <a:gd name="connsiteY2" fmla="*/ 1597959 h 1597959"/>
              <a:gd name="connsiteX3" fmla="*/ 0 w 1445759"/>
              <a:gd name="connsiteY3" fmla="*/ 1409700 h 1597959"/>
              <a:gd name="connsiteX4" fmla="*/ 0 w 1445759"/>
              <a:gd name="connsiteY4" fmla="*/ 0 h 15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759" h="1597959">
                <a:moveTo>
                  <a:pt x="0" y="0"/>
                </a:moveTo>
                <a:lnTo>
                  <a:pt x="1409700" y="0"/>
                </a:lnTo>
                <a:lnTo>
                  <a:pt x="1445759" y="1597959"/>
                </a:lnTo>
                <a:cubicBezTo>
                  <a:pt x="999513" y="1401665"/>
                  <a:pt x="481920" y="1472453"/>
                  <a:pt x="0" y="1409700"/>
                </a:cubicBezTo>
                <a:lnTo>
                  <a:pt x="0" y="0"/>
                </a:lnTo>
                <a:close/>
              </a:path>
            </a:pathLst>
          </a:custGeom>
          <a:solidFill>
            <a:schemeClr val="accent6"/>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02">
              <a:latin typeface="Arial" panose="020B0604020202020204" pitchFamily="34" charset="0"/>
              <a:ea typeface="微软雅黑" panose="020B0503020204020204" pitchFamily="34" charset="-122"/>
              <a:sym typeface="Arial" panose="020B0604020202020204" pitchFamily="34" charset="0"/>
            </a:endParaRPr>
          </a:p>
        </p:txBody>
      </p:sp>
      <p:grpSp>
        <p:nvGrpSpPr>
          <p:cNvPr id="6" name="Group 5"/>
          <p:cNvGrpSpPr/>
          <p:nvPr/>
        </p:nvGrpSpPr>
        <p:grpSpPr>
          <a:xfrm>
            <a:off x="922701" y="4114852"/>
            <a:ext cx="1366093" cy="2061043"/>
            <a:chOff x="874284" y="4132452"/>
            <a:chExt cx="1295401" cy="1954388"/>
          </a:xfrm>
        </p:grpSpPr>
        <p:sp>
          <p:nvSpPr>
            <p:cNvPr id="28" name="Rectangle 27"/>
            <p:cNvSpPr/>
            <p:nvPr/>
          </p:nvSpPr>
          <p:spPr>
            <a:xfrm>
              <a:off x="874284" y="4132452"/>
              <a:ext cx="1295401" cy="1139247"/>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29"/>
          <p:cNvGrpSpPr/>
          <p:nvPr/>
        </p:nvGrpSpPr>
        <p:grpSpPr>
          <a:xfrm>
            <a:off x="2900358" y="4114848"/>
            <a:ext cx="1366093" cy="2061042"/>
            <a:chOff x="874284" y="4132452"/>
            <a:chExt cx="1295401" cy="1954388"/>
          </a:xfrm>
        </p:grpSpPr>
        <p:sp>
          <p:nvSpPr>
            <p:cNvPr id="31" name="Rectangle 30"/>
            <p:cNvSpPr/>
            <p:nvPr/>
          </p:nvSpPr>
          <p:spPr>
            <a:xfrm>
              <a:off x="874284" y="4132452"/>
              <a:ext cx="1295401" cy="1139248"/>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p:nvPr/>
        </p:nvGrpSpPr>
        <p:grpSpPr>
          <a:xfrm>
            <a:off x="4817746" y="4114845"/>
            <a:ext cx="1366093" cy="2061041"/>
            <a:chOff x="874284" y="4132452"/>
            <a:chExt cx="1295401" cy="1954388"/>
          </a:xfrm>
        </p:grpSpPr>
        <p:sp>
          <p:nvSpPr>
            <p:cNvPr id="34" name="Rectangle 33"/>
            <p:cNvSpPr/>
            <p:nvPr/>
          </p:nvSpPr>
          <p:spPr>
            <a:xfrm>
              <a:off x="874284" y="4132452"/>
              <a:ext cx="1295401" cy="1139249"/>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6735136" y="4114844"/>
            <a:ext cx="1366093" cy="2061041"/>
            <a:chOff x="874284" y="4132452"/>
            <a:chExt cx="1295401" cy="1954388"/>
          </a:xfrm>
        </p:grpSpPr>
        <p:sp>
          <p:nvSpPr>
            <p:cNvPr id="37" name="Rectangle 36"/>
            <p:cNvSpPr/>
            <p:nvPr/>
          </p:nvSpPr>
          <p:spPr>
            <a:xfrm>
              <a:off x="874284" y="4132452"/>
              <a:ext cx="1295401" cy="1139249"/>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p:nvPr/>
        </p:nvGrpSpPr>
        <p:grpSpPr>
          <a:xfrm>
            <a:off x="8652524" y="4114849"/>
            <a:ext cx="1366093" cy="2061042"/>
            <a:chOff x="874284" y="4132452"/>
            <a:chExt cx="1295401" cy="1954388"/>
          </a:xfrm>
        </p:grpSpPr>
        <p:sp>
          <p:nvSpPr>
            <p:cNvPr id="40" name="Rectangle 39"/>
            <p:cNvSpPr/>
            <p:nvPr/>
          </p:nvSpPr>
          <p:spPr>
            <a:xfrm>
              <a:off x="874284" y="4132452"/>
              <a:ext cx="1295401" cy="1139248"/>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10487472" y="4114849"/>
            <a:ext cx="1366093" cy="2061042"/>
            <a:chOff x="874284" y="4132452"/>
            <a:chExt cx="1295401" cy="1954388"/>
          </a:xfrm>
        </p:grpSpPr>
        <p:sp>
          <p:nvSpPr>
            <p:cNvPr id="43" name="Rectangle 42"/>
            <p:cNvSpPr/>
            <p:nvPr/>
          </p:nvSpPr>
          <p:spPr>
            <a:xfrm>
              <a:off x="874284" y="4132452"/>
              <a:ext cx="1295401" cy="1139248"/>
            </a:xfrm>
            <a:prstGeom prst="rect">
              <a:avLst/>
            </a:prstGeom>
          </p:spPr>
          <p:txBody>
            <a:bodyPr wrap="square" lIns="0" tIns="0" rIns="0" bIns="0">
              <a:spAutoFit/>
            </a:bodyPr>
            <a:lstStyle/>
            <a:p>
              <a:pPr algn="ctr"/>
              <a:r>
                <a:rPr lang="zh-CN" altLang="en-US"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en-US" altLang="zh-CN" sz="1476"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44"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874284" y="5471280"/>
              <a:ext cx="1295400" cy="615560"/>
            </a:xfrm>
            <a:prstGeom prst="rect">
              <a:avLst/>
            </a:prstGeom>
          </p:spPr>
          <p:txBody>
            <a:bodyPr wrap="square" lIns="0" tIns="0" rIns="0" bIns="0">
              <a:spAutoFit/>
            </a:bodyPr>
            <a:lstStyle/>
            <a:p>
              <a:pPr algn="ctr"/>
              <a:r>
                <a:rPr lang="zh-CN" altLang="en-US" sz="210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altLang="zh-CN"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9" name="图片占位符 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pic>
        <p:nvPicPr>
          <p:cNvPr id="13" name="图片占位符 1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15" name="图片占位符 1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a:stretch>
            <a:fillRect/>
          </a:stretch>
        </p:blipFill>
        <p:spPr/>
      </p:pic>
      <p:pic>
        <p:nvPicPr>
          <p:cNvPr id="18" name="图片占位符 17"/>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a:stretch>
            <a:fillRect/>
          </a:stretch>
        </p:blipFill>
        <p:spPr/>
      </p:pic>
      <p:pic>
        <p:nvPicPr>
          <p:cNvPr id="19" name="图片占位符 18"/>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a:stretch>
            <a:fillRect/>
          </a:stretch>
        </p:blipFill>
        <p:spPr/>
      </p:pic>
      <p:pic>
        <p:nvPicPr>
          <p:cNvPr id="16" name="图片占位符 15"/>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a:stretch>
            <a:fillRect/>
          </a:stretch>
        </p:blipFill>
        <p:spPr/>
      </p:pic>
      <p:sp>
        <p:nvSpPr>
          <p:cNvPr id="4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141430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anim calcmode="lin" valueType="num">
                                      <p:cBhvr>
                                        <p:cTn id="8" dur="400" fill="hold"/>
                                        <p:tgtEl>
                                          <p:spTgt spid="11"/>
                                        </p:tgtEl>
                                        <p:attrNameLst>
                                          <p:attrName>ppt_x</p:attrName>
                                        </p:attrNameLst>
                                      </p:cBhvr>
                                      <p:tavLst>
                                        <p:tav tm="0">
                                          <p:val>
                                            <p:strVal val="#ppt_x"/>
                                          </p:val>
                                        </p:tav>
                                        <p:tav tm="100000">
                                          <p:val>
                                            <p:strVal val="#ppt_x"/>
                                          </p:val>
                                        </p:tav>
                                      </p:tavLst>
                                    </p:anim>
                                    <p:anim calcmode="lin" valueType="num">
                                      <p:cBhvr>
                                        <p:cTn id="9" dur="360" decel="100000" fill="hold"/>
                                        <p:tgtEl>
                                          <p:spTgt spid="11"/>
                                        </p:tgtEl>
                                        <p:attrNameLst>
                                          <p:attrName>ppt_y</p:attrName>
                                        </p:attrNameLst>
                                      </p:cBhvr>
                                      <p:tavLst>
                                        <p:tav tm="0">
                                          <p:val>
                                            <p:strVal val="#ppt_y+1"/>
                                          </p:val>
                                        </p:tav>
                                        <p:tav tm="100000">
                                          <p:val>
                                            <p:strVal val="#ppt_y-.03"/>
                                          </p:val>
                                        </p:tav>
                                      </p:tavLst>
                                    </p:anim>
                                    <p:anim calcmode="lin" valueType="num">
                                      <p:cBhvr>
                                        <p:cTn id="10" dur="40" accel="100000" fill="hold">
                                          <p:stCondLst>
                                            <p:cond delay="36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400"/>
                            </p:stCondLst>
                            <p:childTnLst>
                              <p:par>
                                <p:cTn id="12" presetID="37"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400"/>
                                        <p:tgtEl>
                                          <p:spTgt spid="12"/>
                                        </p:tgtEl>
                                      </p:cBhvr>
                                    </p:animEffect>
                                    <p:anim calcmode="lin" valueType="num">
                                      <p:cBhvr>
                                        <p:cTn id="15" dur="400" fill="hold"/>
                                        <p:tgtEl>
                                          <p:spTgt spid="12"/>
                                        </p:tgtEl>
                                        <p:attrNameLst>
                                          <p:attrName>ppt_x</p:attrName>
                                        </p:attrNameLst>
                                      </p:cBhvr>
                                      <p:tavLst>
                                        <p:tav tm="0">
                                          <p:val>
                                            <p:strVal val="#ppt_x"/>
                                          </p:val>
                                        </p:tav>
                                        <p:tav tm="100000">
                                          <p:val>
                                            <p:strVal val="#ppt_x"/>
                                          </p:val>
                                        </p:tav>
                                      </p:tavLst>
                                    </p:anim>
                                    <p:anim calcmode="lin" valueType="num">
                                      <p:cBhvr>
                                        <p:cTn id="16" dur="360" decel="100000" fill="hold"/>
                                        <p:tgtEl>
                                          <p:spTgt spid="12"/>
                                        </p:tgtEl>
                                        <p:attrNameLst>
                                          <p:attrName>ppt_y</p:attrName>
                                        </p:attrNameLst>
                                      </p:cBhvr>
                                      <p:tavLst>
                                        <p:tav tm="0">
                                          <p:val>
                                            <p:strVal val="#ppt_y+1"/>
                                          </p:val>
                                        </p:tav>
                                        <p:tav tm="100000">
                                          <p:val>
                                            <p:strVal val="#ppt_y-.03"/>
                                          </p:val>
                                        </p:tav>
                                      </p:tavLst>
                                    </p:anim>
                                    <p:anim calcmode="lin" valueType="num">
                                      <p:cBhvr>
                                        <p:cTn id="17" dur="40" accel="100000" fill="hold">
                                          <p:stCondLst>
                                            <p:cond delay="360"/>
                                          </p:stCondLst>
                                        </p:cTn>
                                        <p:tgtEl>
                                          <p:spTgt spid="12"/>
                                        </p:tgtEl>
                                        <p:attrNameLst>
                                          <p:attrName>ppt_y</p:attrName>
                                        </p:attrNameLst>
                                      </p:cBhvr>
                                      <p:tavLst>
                                        <p:tav tm="0">
                                          <p:val>
                                            <p:strVal val="#ppt_y-.03"/>
                                          </p:val>
                                        </p:tav>
                                        <p:tav tm="100000">
                                          <p:val>
                                            <p:strVal val="#ppt_y"/>
                                          </p:val>
                                        </p:tav>
                                      </p:tavLst>
                                    </p:anim>
                                  </p:childTnLst>
                                </p:cTn>
                              </p:par>
                            </p:childTnLst>
                          </p:cTn>
                        </p:par>
                        <p:par>
                          <p:cTn id="18" fill="hold">
                            <p:stCondLst>
                              <p:cond delay="8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400"/>
                                        <p:tgtEl>
                                          <p:spTgt spid="14"/>
                                        </p:tgtEl>
                                      </p:cBhvr>
                                    </p:animEffect>
                                    <p:anim calcmode="lin" valueType="num">
                                      <p:cBhvr>
                                        <p:cTn id="22" dur="400" fill="hold"/>
                                        <p:tgtEl>
                                          <p:spTgt spid="14"/>
                                        </p:tgtEl>
                                        <p:attrNameLst>
                                          <p:attrName>ppt_x</p:attrName>
                                        </p:attrNameLst>
                                      </p:cBhvr>
                                      <p:tavLst>
                                        <p:tav tm="0">
                                          <p:val>
                                            <p:strVal val="#ppt_x"/>
                                          </p:val>
                                        </p:tav>
                                        <p:tav tm="100000">
                                          <p:val>
                                            <p:strVal val="#ppt_x"/>
                                          </p:val>
                                        </p:tav>
                                      </p:tavLst>
                                    </p:anim>
                                    <p:anim calcmode="lin" valueType="num">
                                      <p:cBhvr>
                                        <p:cTn id="23" dur="360" decel="100000" fill="hold"/>
                                        <p:tgtEl>
                                          <p:spTgt spid="14"/>
                                        </p:tgtEl>
                                        <p:attrNameLst>
                                          <p:attrName>ppt_y</p:attrName>
                                        </p:attrNameLst>
                                      </p:cBhvr>
                                      <p:tavLst>
                                        <p:tav tm="0">
                                          <p:val>
                                            <p:strVal val="#ppt_y+1"/>
                                          </p:val>
                                        </p:tav>
                                        <p:tav tm="100000">
                                          <p:val>
                                            <p:strVal val="#ppt_y-.03"/>
                                          </p:val>
                                        </p:tav>
                                      </p:tavLst>
                                    </p:anim>
                                    <p:anim calcmode="lin" valueType="num">
                                      <p:cBhvr>
                                        <p:cTn id="24" dur="40" accel="100000" fill="hold">
                                          <p:stCondLst>
                                            <p:cond delay="36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1200"/>
                            </p:stCondLst>
                            <p:childTnLst>
                              <p:par>
                                <p:cTn id="26" presetID="37"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400"/>
                                        <p:tgtEl>
                                          <p:spTgt spid="17"/>
                                        </p:tgtEl>
                                      </p:cBhvr>
                                    </p:animEffect>
                                    <p:anim calcmode="lin" valueType="num">
                                      <p:cBhvr>
                                        <p:cTn id="29" dur="400" fill="hold"/>
                                        <p:tgtEl>
                                          <p:spTgt spid="17"/>
                                        </p:tgtEl>
                                        <p:attrNameLst>
                                          <p:attrName>ppt_x</p:attrName>
                                        </p:attrNameLst>
                                      </p:cBhvr>
                                      <p:tavLst>
                                        <p:tav tm="0">
                                          <p:val>
                                            <p:strVal val="#ppt_x"/>
                                          </p:val>
                                        </p:tav>
                                        <p:tav tm="100000">
                                          <p:val>
                                            <p:strVal val="#ppt_x"/>
                                          </p:val>
                                        </p:tav>
                                      </p:tavLst>
                                    </p:anim>
                                    <p:anim calcmode="lin" valueType="num">
                                      <p:cBhvr>
                                        <p:cTn id="30" dur="360" decel="100000" fill="hold"/>
                                        <p:tgtEl>
                                          <p:spTgt spid="17"/>
                                        </p:tgtEl>
                                        <p:attrNameLst>
                                          <p:attrName>ppt_y</p:attrName>
                                        </p:attrNameLst>
                                      </p:cBhvr>
                                      <p:tavLst>
                                        <p:tav tm="0">
                                          <p:val>
                                            <p:strVal val="#ppt_y+1"/>
                                          </p:val>
                                        </p:tav>
                                        <p:tav tm="100000">
                                          <p:val>
                                            <p:strVal val="#ppt_y-.03"/>
                                          </p:val>
                                        </p:tav>
                                      </p:tavLst>
                                    </p:anim>
                                    <p:anim calcmode="lin" valueType="num">
                                      <p:cBhvr>
                                        <p:cTn id="31" dur="40" accel="100000" fill="hold">
                                          <p:stCondLst>
                                            <p:cond delay="360"/>
                                          </p:stCondLst>
                                        </p:cTn>
                                        <p:tgtEl>
                                          <p:spTgt spid="17"/>
                                        </p:tgtEl>
                                        <p:attrNameLst>
                                          <p:attrName>ppt_y</p:attrName>
                                        </p:attrNameLst>
                                      </p:cBhvr>
                                      <p:tavLst>
                                        <p:tav tm="0">
                                          <p:val>
                                            <p:strVal val="#ppt_y-.03"/>
                                          </p:val>
                                        </p:tav>
                                        <p:tav tm="100000">
                                          <p:val>
                                            <p:strVal val="#ppt_y"/>
                                          </p:val>
                                        </p:tav>
                                      </p:tavLst>
                                    </p:anim>
                                  </p:childTnLst>
                                </p:cTn>
                              </p:par>
                            </p:childTnLst>
                          </p:cTn>
                        </p:par>
                        <p:par>
                          <p:cTn id="32" fill="hold">
                            <p:stCondLst>
                              <p:cond delay="1600"/>
                            </p:stCondLst>
                            <p:childTnLst>
                              <p:par>
                                <p:cTn id="33" presetID="37"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400"/>
                                        <p:tgtEl>
                                          <p:spTgt spid="20"/>
                                        </p:tgtEl>
                                      </p:cBhvr>
                                    </p:animEffect>
                                    <p:anim calcmode="lin" valueType="num">
                                      <p:cBhvr>
                                        <p:cTn id="36" dur="400" fill="hold"/>
                                        <p:tgtEl>
                                          <p:spTgt spid="20"/>
                                        </p:tgtEl>
                                        <p:attrNameLst>
                                          <p:attrName>ppt_x</p:attrName>
                                        </p:attrNameLst>
                                      </p:cBhvr>
                                      <p:tavLst>
                                        <p:tav tm="0">
                                          <p:val>
                                            <p:strVal val="#ppt_x"/>
                                          </p:val>
                                        </p:tav>
                                        <p:tav tm="100000">
                                          <p:val>
                                            <p:strVal val="#ppt_x"/>
                                          </p:val>
                                        </p:tav>
                                      </p:tavLst>
                                    </p:anim>
                                    <p:anim calcmode="lin" valueType="num">
                                      <p:cBhvr>
                                        <p:cTn id="37" dur="360" decel="100000" fill="hold"/>
                                        <p:tgtEl>
                                          <p:spTgt spid="20"/>
                                        </p:tgtEl>
                                        <p:attrNameLst>
                                          <p:attrName>ppt_y</p:attrName>
                                        </p:attrNameLst>
                                      </p:cBhvr>
                                      <p:tavLst>
                                        <p:tav tm="0">
                                          <p:val>
                                            <p:strVal val="#ppt_y+1"/>
                                          </p:val>
                                        </p:tav>
                                        <p:tav tm="100000">
                                          <p:val>
                                            <p:strVal val="#ppt_y-.03"/>
                                          </p:val>
                                        </p:tav>
                                      </p:tavLst>
                                    </p:anim>
                                    <p:anim calcmode="lin" valueType="num">
                                      <p:cBhvr>
                                        <p:cTn id="38" dur="40" accel="100000" fill="hold">
                                          <p:stCondLst>
                                            <p:cond delay="360"/>
                                          </p:stCondLst>
                                        </p:cTn>
                                        <p:tgtEl>
                                          <p:spTgt spid="20"/>
                                        </p:tgtEl>
                                        <p:attrNameLst>
                                          <p:attrName>ppt_y</p:attrName>
                                        </p:attrNameLst>
                                      </p:cBhvr>
                                      <p:tavLst>
                                        <p:tav tm="0">
                                          <p:val>
                                            <p:strVal val="#ppt_y-.03"/>
                                          </p:val>
                                        </p:tav>
                                        <p:tav tm="100000">
                                          <p:val>
                                            <p:strVal val="#ppt_y"/>
                                          </p:val>
                                        </p:tav>
                                      </p:tavLst>
                                    </p:anim>
                                  </p:childTnLst>
                                </p:cTn>
                              </p:par>
                            </p:childTnLst>
                          </p:cTn>
                        </p:par>
                        <p:par>
                          <p:cTn id="39" fill="hold">
                            <p:stCondLst>
                              <p:cond delay="2000"/>
                            </p:stCondLst>
                            <p:childTnLst>
                              <p:par>
                                <p:cTn id="40" presetID="37"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400"/>
                                        <p:tgtEl>
                                          <p:spTgt spid="26"/>
                                        </p:tgtEl>
                                      </p:cBhvr>
                                    </p:animEffect>
                                    <p:anim calcmode="lin" valueType="num">
                                      <p:cBhvr>
                                        <p:cTn id="43" dur="400" fill="hold"/>
                                        <p:tgtEl>
                                          <p:spTgt spid="26"/>
                                        </p:tgtEl>
                                        <p:attrNameLst>
                                          <p:attrName>ppt_x</p:attrName>
                                        </p:attrNameLst>
                                      </p:cBhvr>
                                      <p:tavLst>
                                        <p:tav tm="0">
                                          <p:val>
                                            <p:strVal val="#ppt_x"/>
                                          </p:val>
                                        </p:tav>
                                        <p:tav tm="100000">
                                          <p:val>
                                            <p:strVal val="#ppt_x"/>
                                          </p:val>
                                        </p:tav>
                                      </p:tavLst>
                                    </p:anim>
                                    <p:anim calcmode="lin" valueType="num">
                                      <p:cBhvr>
                                        <p:cTn id="44" dur="360" decel="100000" fill="hold"/>
                                        <p:tgtEl>
                                          <p:spTgt spid="26"/>
                                        </p:tgtEl>
                                        <p:attrNameLst>
                                          <p:attrName>ppt_y</p:attrName>
                                        </p:attrNameLst>
                                      </p:cBhvr>
                                      <p:tavLst>
                                        <p:tav tm="0">
                                          <p:val>
                                            <p:strVal val="#ppt_y+1"/>
                                          </p:val>
                                        </p:tav>
                                        <p:tav tm="100000">
                                          <p:val>
                                            <p:strVal val="#ppt_y-.03"/>
                                          </p:val>
                                        </p:tav>
                                      </p:tavLst>
                                    </p:anim>
                                    <p:anim calcmode="lin" valueType="num">
                                      <p:cBhvr>
                                        <p:cTn id="45" dur="40" accel="100000" fill="hold">
                                          <p:stCondLst>
                                            <p:cond delay="360"/>
                                          </p:stCondLst>
                                        </p:cTn>
                                        <p:tgtEl>
                                          <p:spTgt spid="26"/>
                                        </p:tgtEl>
                                        <p:attrNameLst>
                                          <p:attrName>ppt_y</p:attrName>
                                        </p:attrNameLst>
                                      </p:cBhvr>
                                      <p:tavLst>
                                        <p:tav tm="0">
                                          <p:val>
                                            <p:strVal val="#ppt_y-.03"/>
                                          </p:val>
                                        </p:tav>
                                        <p:tav tm="100000">
                                          <p:val>
                                            <p:strVal val="#ppt_y"/>
                                          </p:val>
                                        </p:tav>
                                      </p:tavLst>
                                    </p:anim>
                                  </p:childTnLst>
                                </p:cTn>
                              </p:par>
                            </p:childTnLst>
                          </p:cTn>
                        </p:par>
                        <p:par>
                          <p:cTn id="46" fill="hold">
                            <p:stCondLst>
                              <p:cond delay="2400"/>
                            </p:stCondLst>
                            <p:childTnLst>
                              <p:par>
                                <p:cTn id="47" presetID="47"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par>
                          <p:cTn id="52" fill="hold">
                            <p:stCondLst>
                              <p:cond delay="2900"/>
                            </p:stCondLst>
                            <p:childTnLst>
                              <p:par>
                                <p:cTn id="53" presetID="47"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3400"/>
                            </p:stCondLst>
                            <p:childTnLst>
                              <p:par>
                                <p:cTn id="59" presetID="47" presetClass="entr" presetSubtype="0"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anim calcmode="lin" valueType="num">
                                      <p:cBhvr>
                                        <p:cTn id="62" dur="500" fill="hold"/>
                                        <p:tgtEl>
                                          <p:spTgt spid="33"/>
                                        </p:tgtEl>
                                        <p:attrNameLst>
                                          <p:attrName>ppt_x</p:attrName>
                                        </p:attrNameLst>
                                      </p:cBhvr>
                                      <p:tavLst>
                                        <p:tav tm="0">
                                          <p:val>
                                            <p:strVal val="#ppt_x"/>
                                          </p:val>
                                        </p:tav>
                                        <p:tav tm="100000">
                                          <p:val>
                                            <p:strVal val="#ppt_x"/>
                                          </p:val>
                                        </p:tav>
                                      </p:tavLst>
                                    </p:anim>
                                    <p:anim calcmode="lin" valueType="num">
                                      <p:cBhvr>
                                        <p:cTn id="63" dur="5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3900"/>
                            </p:stCondLst>
                            <p:childTnLst>
                              <p:par>
                                <p:cTn id="65" presetID="47"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anim calcmode="lin" valueType="num">
                                      <p:cBhvr>
                                        <p:cTn id="68" dur="500" fill="hold"/>
                                        <p:tgtEl>
                                          <p:spTgt spid="36"/>
                                        </p:tgtEl>
                                        <p:attrNameLst>
                                          <p:attrName>ppt_x</p:attrName>
                                        </p:attrNameLst>
                                      </p:cBhvr>
                                      <p:tavLst>
                                        <p:tav tm="0">
                                          <p:val>
                                            <p:strVal val="#ppt_x"/>
                                          </p:val>
                                        </p:tav>
                                        <p:tav tm="100000">
                                          <p:val>
                                            <p:strVal val="#ppt_x"/>
                                          </p:val>
                                        </p:tav>
                                      </p:tavLst>
                                    </p:anim>
                                    <p:anim calcmode="lin" valueType="num">
                                      <p:cBhvr>
                                        <p:cTn id="69" dur="50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4400"/>
                            </p:stCondLst>
                            <p:childTnLst>
                              <p:par>
                                <p:cTn id="71" presetID="47" presetClass="entr" presetSubtype="0"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anim calcmode="lin" valueType="num">
                                      <p:cBhvr>
                                        <p:cTn id="74" dur="500" fill="hold"/>
                                        <p:tgtEl>
                                          <p:spTgt spid="39"/>
                                        </p:tgtEl>
                                        <p:attrNameLst>
                                          <p:attrName>ppt_x</p:attrName>
                                        </p:attrNameLst>
                                      </p:cBhvr>
                                      <p:tavLst>
                                        <p:tav tm="0">
                                          <p:val>
                                            <p:strVal val="#ppt_x"/>
                                          </p:val>
                                        </p:tav>
                                        <p:tav tm="100000">
                                          <p:val>
                                            <p:strVal val="#ppt_x"/>
                                          </p:val>
                                        </p:tav>
                                      </p:tavLst>
                                    </p:anim>
                                    <p:anim calcmode="lin" valueType="num">
                                      <p:cBhvr>
                                        <p:cTn id="75" dur="500" fill="hold"/>
                                        <p:tgtEl>
                                          <p:spTgt spid="39"/>
                                        </p:tgtEl>
                                        <p:attrNameLst>
                                          <p:attrName>ppt_y</p:attrName>
                                        </p:attrNameLst>
                                      </p:cBhvr>
                                      <p:tavLst>
                                        <p:tav tm="0">
                                          <p:val>
                                            <p:strVal val="#ppt_y-.1"/>
                                          </p:val>
                                        </p:tav>
                                        <p:tav tm="100000">
                                          <p:val>
                                            <p:strVal val="#ppt_y"/>
                                          </p:val>
                                        </p:tav>
                                      </p:tavLst>
                                    </p:anim>
                                  </p:childTnLst>
                                </p:cTn>
                              </p:par>
                            </p:childTnLst>
                          </p:cTn>
                        </p:par>
                        <p:par>
                          <p:cTn id="76" fill="hold">
                            <p:stCondLst>
                              <p:cond delay="4900"/>
                            </p:stCondLst>
                            <p:childTnLst>
                              <p:par>
                                <p:cTn id="77" presetID="47" presetClass="entr" presetSubtype="0"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anim calcmode="lin" valueType="num">
                                      <p:cBhvr>
                                        <p:cTn id="80" dur="500" fill="hold"/>
                                        <p:tgtEl>
                                          <p:spTgt spid="42"/>
                                        </p:tgtEl>
                                        <p:attrNameLst>
                                          <p:attrName>ppt_x</p:attrName>
                                        </p:attrNameLst>
                                      </p:cBhvr>
                                      <p:tavLst>
                                        <p:tav tm="0">
                                          <p:val>
                                            <p:strVal val="#ppt_x"/>
                                          </p:val>
                                        </p:tav>
                                        <p:tav tm="100000">
                                          <p:val>
                                            <p:strVal val="#ppt_x"/>
                                          </p:val>
                                        </p:tav>
                                      </p:tavLst>
                                    </p:anim>
                                    <p:anim calcmode="lin" valueType="num">
                                      <p:cBhvr>
                                        <p:cTn id="8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7" grpId="0" animBg="1"/>
      <p:bldP spid="20"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6512" y="0"/>
            <a:ext cx="12931775" cy="7232650"/>
          </a:xfrm>
          <a:prstGeom prst="rect">
            <a:avLst/>
          </a:prstGeom>
          <a:blipFill dpi="0" rotWithShape="1">
            <a:blip r:embed="rId4" cstate="print">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l="-11779" t="-8005" r="-7359" b="-425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4" y="1670904"/>
            <a:ext cx="1428746" cy="1428744"/>
          </a:xfrm>
          <a:prstGeom prst="ellipse">
            <a:avLst/>
          </a:prstGeom>
          <a:solidFill>
            <a:schemeClr val="accent2"/>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905256" y="3548518"/>
            <a:ext cx="5048244" cy="129266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6000"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24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ANNUAL </a:t>
            </a:r>
            <a:r>
              <a:rPr lang="en-US" altLang="zh-CN" sz="2400" dirty="0">
                <a:solidFill>
                  <a:schemeClr val="accent2"/>
                </a:solidFill>
                <a:latin typeface="Arial" panose="020B0604020202020204" pitchFamily="34" charset="0"/>
                <a:ea typeface="微软雅黑" panose="020B0503020204020204" pitchFamily="34" charset="-122"/>
                <a:sym typeface="Arial" panose="020B0604020202020204" pitchFamily="34" charset="0"/>
              </a:rPr>
              <a:t>WORK SUMMARY</a:t>
            </a:r>
            <a:endParaRPr lang="zh-CN" altLang="en-US" sz="2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917649"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164608" y="5061187"/>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917649"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164608" y="5408221"/>
            <a:ext cx="1814600" cy="246221"/>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48711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4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 grpId="0"/>
          <p:bldP spid="9" grpId="0"/>
          <p:bldP spid="10" grpId="0"/>
          <p:bldP spid="11" grpId="0"/>
          <p:bldP spid="1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3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Office Theme">
  <a:themeElements>
    <a:clrScheme name="自定义 6">
      <a:dk1>
        <a:sysClr val="windowText" lastClr="000000"/>
      </a:dk1>
      <a:lt1>
        <a:sysClr val="window" lastClr="FFFFFF"/>
      </a:lt1>
      <a:dk2>
        <a:srgbClr val="44546A"/>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5961</Words>
  <Application>Microsoft Office PowerPoint</Application>
  <PresentationFormat>自定义</PresentationFormat>
  <Paragraphs>345</Paragraphs>
  <Slides>26</Slides>
  <Notes>26</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FontAwesome</vt:lpstr>
      <vt:lpstr>Gill Sans</vt:lpstr>
      <vt:lpstr>Lato Light</vt:lpstr>
      <vt:lpstr>Source Sans Pro ExtraLight</vt:lpstr>
      <vt:lpstr>STIXGeneral-Bold</vt:lpstr>
      <vt:lpstr>STIXGeneral-Regular</vt:lpstr>
      <vt:lpstr>宋体</vt:lpstr>
      <vt:lpstr>微软雅黑</vt:lpstr>
      <vt:lpstr>Arial</vt:lpstr>
      <vt:lpstr>Calibri</vt:lpstr>
      <vt:lpstr>Calibri Light</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bt631</dc:title>
  <dc:creator/>
  <cp:lastModifiedBy/>
  <cp:revision>1</cp:revision>
  <dcterms:created xsi:type="dcterms:W3CDTF">2017-01-21T07:21:11Z</dcterms:created>
  <dcterms:modified xsi:type="dcterms:W3CDTF">2017-08-05T12:31:52Z</dcterms:modified>
</cp:coreProperties>
</file>