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8"/>
  </p:notesMasterIdLst>
  <p:handoutMasterIdLst>
    <p:handoutMasterId r:id="rId29"/>
  </p:handoutMasterIdLst>
  <p:sldIdLst>
    <p:sldId id="3171" r:id="rId2"/>
    <p:sldId id="3214" r:id="rId3"/>
    <p:sldId id="3215" r:id="rId4"/>
    <p:sldId id="3199" r:id="rId5"/>
    <p:sldId id="3202" r:id="rId6"/>
    <p:sldId id="3223" r:id="rId7"/>
    <p:sldId id="3204" r:id="rId8"/>
    <p:sldId id="3225" r:id="rId9"/>
    <p:sldId id="3216" r:id="rId10"/>
    <p:sldId id="3219" r:id="rId11"/>
    <p:sldId id="3203" r:id="rId12"/>
    <p:sldId id="3224" r:id="rId13"/>
    <p:sldId id="3210" r:id="rId14"/>
    <p:sldId id="3228" r:id="rId15"/>
    <p:sldId id="3217" r:id="rId16"/>
    <p:sldId id="3220" r:id="rId17"/>
    <p:sldId id="3211" r:id="rId18"/>
    <p:sldId id="3222" r:id="rId19"/>
    <p:sldId id="3200" r:id="rId20"/>
    <p:sldId id="3226" r:id="rId21"/>
    <p:sldId id="3218" r:id="rId22"/>
    <p:sldId id="3221" r:id="rId23"/>
    <p:sldId id="3212" r:id="rId24"/>
    <p:sldId id="3227" r:id="rId25"/>
    <p:sldId id="3206" r:id="rId26"/>
    <p:sldId id="3193" r:id="rId27"/>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F50"/>
    <a:srgbClr val="724F2E"/>
    <a:srgbClr val="623D2D"/>
    <a:srgbClr val="A7A31C"/>
    <a:srgbClr val="C00000"/>
    <a:srgbClr val="B1945C"/>
    <a:srgbClr val="FF9900"/>
    <a:srgbClr val="2C6934"/>
    <a:srgbClr val="51A634"/>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037" autoAdjust="0"/>
    <p:restoredTop sz="95317" autoAdjust="0"/>
  </p:normalViewPr>
  <p:slideViewPr>
    <p:cSldViewPr>
      <p:cViewPr varScale="1">
        <p:scale>
          <a:sx n="81" d="100"/>
          <a:sy n="81" d="100"/>
        </p:scale>
        <p:origin x="77" y="346"/>
      </p:cViewPr>
      <p:guideLst>
        <p:guide orient="horz" pos="328"/>
        <p:guide pos="4050"/>
        <p:guide pos="557"/>
        <p:guide orient="horz" pos="4183"/>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2017/8/5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2017/8/5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909465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20024572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752108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2953492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pPr/>
              <a:t>13</a:t>
            </a:fld>
            <a:endParaRPr lang="zh-CN" altLang="en-US"/>
          </a:p>
        </p:txBody>
      </p:sp>
    </p:spTree>
    <p:extLst>
      <p:ext uri="{BB962C8B-B14F-4D97-AF65-F5344CB8AC3E}">
        <p14:creationId xmlns:p14="http://schemas.microsoft.com/office/powerpoint/2010/main" val="1111550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622302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11754258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2104397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1380299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0746888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1016063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29292443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31915116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16079217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27310773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23</a:t>
            </a:fld>
            <a:endParaRPr lang="en-US"/>
          </a:p>
        </p:txBody>
      </p:sp>
    </p:spTree>
    <p:extLst>
      <p:ext uri="{BB962C8B-B14F-4D97-AF65-F5344CB8AC3E}">
        <p14:creationId xmlns:p14="http://schemas.microsoft.com/office/powerpoint/2010/main" val="37079183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314750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17784407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26</a:t>
            </a:fld>
            <a:endParaRPr lang="zh-CN" altLang="en-US"/>
          </a:p>
        </p:txBody>
      </p:sp>
    </p:spTree>
    <p:extLst>
      <p:ext uri="{BB962C8B-B14F-4D97-AF65-F5344CB8AC3E}">
        <p14:creationId xmlns:p14="http://schemas.microsoft.com/office/powerpoint/2010/main" val="597660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243272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358328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297031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277906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115847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072559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2968039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2017/8/5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2348547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499995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pPr/>
              <a:t>2017/8/5</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 id="2147483726" r:id="rId2"/>
  </p:sldLayoutIdLst>
  <p:timing>
    <p:tnLst>
      <p:par>
        <p:cTn id="1" dur="indefinite" restart="never" nodeType="tmRoot"/>
      </p:par>
    </p:tnLst>
  </p:timing>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1.jpeg"/><Relationship Id="rId5" Type="http://schemas.openxmlformats.org/officeDocument/2006/relationships/notesSlide" Target="../notesSlides/notesSlide15.xml"/><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1.jpeg"/><Relationship Id="rId5" Type="http://schemas.openxmlformats.org/officeDocument/2006/relationships/notesSlide" Target="../notesSlides/notesSlide21.xml"/><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jpeg"/><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jpeg"/><Relationship Id="rId5" Type="http://schemas.openxmlformats.org/officeDocument/2006/relationships/notesSlide" Target="../notesSlides/notesSlide9.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328096" y="-7475216"/>
            <a:ext cx="14428466" cy="1442846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613336" y="-5816723"/>
            <a:ext cx="14428466" cy="14428466"/>
          </a:xfrm>
          <a:prstGeom prst="ellipse">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045605" y="-7475216"/>
            <a:ext cx="14428466" cy="1442846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1190302" y="1966470"/>
            <a:ext cx="712879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dirty="0" smtClean="0">
                <a:solidFill>
                  <a:schemeClr val="tx2"/>
                </a:solidFill>
                <a:cs typeface="Arial" panose="020B0604020202020204" pitchFamily="34" charset="0"/>
              </a:rPr>
              <a:t>通用商务欧美风</a:t>
            </a:r>
            <a:r>
              <a:rPr lang="en-US" altLang="zh-CN" sz="6000" dirty="0" smtClean="0">
                <a:solidFill>
                  <a:schemeClr val="tx2"/>
                </a:solidFill>
                <a:cs typeface="Arial" panose="020B0604020202020204" pitchFamily="34" charset="0"/>
              </a:rPr>
              <a:t>PPT</a:t>
            </a:r>
            <a:endParaRPr lang="zh-CN" altLang="en-US" sz="6000" dirty="0">
              <a:solidFill>
                <a:schemeClr val="tx2"/>
              </a:solidFill>
              <a:cs typeface="Arial" panose="020B0604020202020204" pitchFamily="34" charset="0"/>
            </a:endParaRPr>
          </a:p>
        </p:txBody>
      </p:sp>
      <p:sp>
        <p:nvSpPr>
          <p:cNvPr id="9" name="矩形 259"/>
          <p:cNvSpPr>
            <a:spLocks noChangeArrowheads="1"/>
          </p:cNvSpPr>
          <p:nvPr/>
        </p:nvSpPr>
        <p:spPr bwMode="auto">
          <a:xfrm>
            <a:off x="1190302" y="3082226"/>
            <a:ext cx="703775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00" b="1" dirty="0">
                <a:solidFill>
                  <a:schemeClr val="tx2"/>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700" b="1" dirty="0">
              <a:solidFill>
                <a:schemeClr val="tx2"/>
              </a:solidFill>
              <a:cs typeface="Arial" panose="020B0604020202020204" pitchFamily="34" charset="0"/>
            </a:endParaRPr>
          </a:p>
        </p:txBody>
      </p:sp>
      <p:sp>
        <p:nvSpPr>
          <p:cNvPr id="10" name="矩形 259"/>
          <p:cNvSpPr>
            <a:spLocks noChangeArrowheads="1"/>
          </p:cNvSpPr>
          <p:nvPr/>
        </p:nvSpPr>
        <p:spPr bwMode="auto">
          <a:xfrm>
            <a:off x="1190302" y="3722274"/>
            <a:ext cx="2141343" cy="288147"/>
          </a:xfrm>
          <a:prstGeom prst="rect">
            <a:avLst/>
          </a:prstGeom>
          <a:noFill/>
          <a:ln w="9525">
            <a:solidFill>
              <a:schemeClr val="tx2"/>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tx2"/>
                </a:solidFill>
                <a:latin typeface="Arial" panose="020B0604020202020204" pitchFamily="34" charset="0"/>
                <a:cs typeface="Arial" panose="020B0604020202020204" pitchFamily="34" charset="0"/>
                <a:sym typeface="Arial" panose="020B0604020202020204" pitchFamily="34" charset="0"/>
              </a:rPr>
              <a:t>汇报</a:t>
            </a:r>
            <a:r>
              <a:rPr lang="en-US" altLang="zh-CN" sz="1400" dirty="0" smtClean="0">
                <a:solidFill>
                  <a:schemeClr val="tx2"/>
                </a:solidFill>
                <a:latin typeface="Arial" panose="020B0604020202020204" pitchFamily="34" charset="0"/>
                <a:cs typeface="Arial" panose="020B0604020202020204" pitchFamily="34" charset="0"/>
                <a:sym typeface="Arial" panose="020B0604020202020204" pitchFamily="34" charset="0"/>
              </a:rPr>
              <a:t>:</a:t>
            </a:r>
            <a:r>
              <a:rPr lang="zh-CN" altLang="en-US" sz="1400" dirty="0">
                <a:solidFill>
                  <a:schemeClr val="tx2"/>
                </a:solidFill>
                <a:latin typeface="Arial" panose="020B0604020202020204" pitchFamily="34" charset="0"/>
                <a:cs typeface="Arial" panose="020B0604020202020204" pitchFamily="34" charset="0"/>
                <a:sym typeface="Arial" panose="020B0604020202020204" pitchFamily="34" charset="0"/>
              </a:rPr>
              <a:t>小野</a:t>
            </a:r>
            <a:endPar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4558033" y="3719821"/>
            <a:ext cx="2343528" cy="288147"/>
          </a:xfrm>
          <a:prstGeom prst="rect">
            <a:avLst/>
          </a:prstGeom>
          <a:noFill/>
          <a:ln w="9525">
            <a:solidFill>
              <a:schemeClr val="tx2"/>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rPr>
              <a:t>Report: </a:t>
            </a:r>
            <a:r>
              <a:rPr lang="en-US" altLang="zh-CN" sz="1400" dirty="0" smtClean="0">
                <a:solidFill>
                  <a:schemeClr val="tx2"/>
                </a:solidFill>
                <a:latin typeface="Arial" panose="020B0604020202020204" pitchFamily="34" charset="0"/>
                <a:cs typeface="Arial" panose="020B0604020202020204" pitchFamily="34" charset="0"/>
                <a:sym typeface="Arial" panose="020B0604020202020204" pitchFamily="34" charset="0"/>
              </a:rPr>
              <a:t>YeWang EDU</a:t>
            </a:r>
            <a:endPar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sp>
        <p:nvSpPr>
          <p:cNvPr id="13" name="矩形 259"/>
          <p:cNvSpPr>
            <a:spLocks noChangeArrowheads="1"/>
          </p:cNvSpPr>
          <p:nvPr/>
        </p:nvSpPr>
        <p:spPr bwMode="auto">
          <a:xfrm>
            <a:off x="1190303" y="1672109"/>
            <a:ext cx="5400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400" dirty="0" smtClean="0">
                <a:solidFill>
                  <a:schemeClr val="tx2"/>
                </a:solidFill>
                <a:cs typeface="Arial" panose="020B0604020202020204" pitchFamily="34" charset="0"/>
              </a:rPr>
              <a:t>THE GENERAL BUSINESS PLAN PPT</a:t>
            </a:r>
            <a:endParaRPr lang="zh-CN" altLang="en-US" sz="2400" dirty="0">
              <a:solidFill>
                <a:schemeClr val="tx2"/>
              </a:solidFill>
              <a:cs typeface="Arial" panose="020B0604020202020204" pitchFamily="34" charset="0"/>
            </a:endParaRPr>
          </a:p>
        </p:txBody>
      </p:sp>
      <p:sp>
        <p:nvSpPr>
          <p:cNvPr id="7" name="Freeform 5"/>
          <p:cNvSpPr>
            <a:spLocks/>
          </p:cNvSpPr>
          <p:nvPr/>
        </p:nvSpPr>
        <p:spPr bwMode="auto">
          <a:xfrm>
            <a:off x="600897" y="819150"/>
            <a:ext cx="3049684" cy="4004544"/>
          </a:xfrm>
          <a:custGeom>
            <a:avLst/>
            <a:gdLst>
              <a:gd name="T0" fmla="*/ 2702 w 2702"/>
              <a:gd name="T1" fmla="*/ 642 h 3548"/>
              <a:gd name="T2" fmla="*/ 2702 w 2702"/>
              <a:gd name="T3" fmla="*/ 0 h 3548"/>
              <a:gd name="T4" fmla="*/ 0 w 2702"/>
              <a:gd name="T5" fmla="*/ 0 h 3548"/>
              <a:gd name="T6" fmla="*/ 0 w 2702"/>
              <a:gd name="T7" fmla="*/ 3548 h 3548"/>
              <a:gd name="T8" fmla="*/ 2702 w 2702"/>
              <a:gd name="T9" fmla="*/ 3548 h 3548"/>
              <a:gd name="T10" fmla="*/ 2702 w 2702"/>
              <a:gd name="T11" fmla="*/ 2906 h 3548"/>
            </a:gdLst>
            <a:ahLst/>
            <a:cxnLst>
              <a:cxn ang="0">
                <a:pos x="T0" y="T1"/>
              </a:cxn>
              <a:cxn ang="0">
                <a:pos x="T2" y="T3"/>
              </a:cxn>
              <a:cxn ang="0">
                <a:pos x="T4" y="T5"/>
              </a:cxn>
              <a:cxn ang="0">
                <a:pos x="T6" y="T7"/>
              </a:cxn>
              <a:cxn ang="0">
                <a:pos x="T8" y="T9"/>
              </a:cxn>
              <a:cxn ang="0">
                <a:pos x="T10" y="T11"/>
              </a:cxn>
            </a:cxnLst>
            <a:rect l="0" t="0" r="r" b="b"/>
            <a:pathLst>
              <a:path w="2702" h="3548">
                <a:moveTo>
                  <a:pt x="2702" y="642"/>
                </a:moveTo>
                <a:lnTo>
                  <a:pt x="2702" y="0"/>
                </a:lnTo>
                <a:lnTo>
                  <a:pt x="0" y="0"/>
                </a:lnTo>
                <a:lnTo>
                  <a:pt x="0" y="3548"/>
                </a:lnTo>
                <a:lnTo>
                  <a:pt x="2702" y="3548"/>
                </a:lnTo>
                <a:lnTo>
                  <a:pt x="2702" y="2906"/>
                </a:lnTo>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pic>
        <p:nvPicPr>
          <p:cNvPr id="5"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6124575" y="-1592835"/>
            <a:ext cx="609600" cy="609600"/>
          </a:xfrm>
          <a:prstGeom prst="rect">
            <a:avLst/>
          </a:prstGeom>
        </p:spPr>
      </p:pic>
    </p:spTree>
    <p:extLst>
      <p:ext uri="{BB962C8B-B14F-4D97-AF65-F5344CB8AC3E}">
        <p14:creationId xmlns:p14="http://schemas.microsoft.com/office/powerpoint/2010/main" val="30795235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2000"/>
                                        <p:tgtEl>
                                          <p:spTgt spid="3"/>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1)">
                                      <p:cBhvr>
                                        <p:cTn id="19" dur="2000"/>
                                        <p:tgtEl>
                                          <p:spTgt spid="15"/>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3"/>
                                        </p:tgtEl>
                                        <p:attrNameLst>
                                          <p:attrName>ppt_y</p:attrName>
                                        </p:attrNameLst>
                                      </p:cBhvr>
                                      <p:tavLst>
                                        <p:tav tm="0">
                                          <p:val>
                                            <p:strVal val="#ppt_y"/>
                                          </p:val>
                                        </p:tav>
                                        <p:tav tm="100000">
                                          <p:val>
                                            <p:strVal val="#ppt_y"/>
                                          </p:val>
                                        </p:tav>
                                      </p:tavLst>
                                    </p:anim>
                                    <p:anim calcmode="lin" valueType="num">
                                      <p:cBhvr>
                                        <p:cTn id="3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3"/>
                                        </p:tgtEl>
                                      </p:cBhvr>
                                    </p:animEffect>
                                  </p:childTnLst>
                                </p:cTn>
                              </p:par>
                            </p:childTnLst>
                          </p:cTn>
                        </p:par>
                        <p:par>
                          <p:cTn id="37" fill="hold">
                            <p:stCondLst>
                              <p:cond delay="2200"/>
                            </p:stCondLst>
                            <p:childTnLst>
                              <p:par>
                                <p:cTn id="38" presetID="26" presetClass="emph" presetSubtype="0" fill="hold" grpId="1" nodeType="afterEffect">
                                  <p:stCondLst>
                                    <p:cond delay="0"/>
                                  </p:stCondLst>
                                  <p:iterate type="lt">
                                    <p:tmPct val="0"/>
                                  </p:iterate>
                                  <p:childTnLst>
                                    <p:animEffect transition="out" filter="fade">
                                      <p:cBhvr>
                                        <p:cTn id="39" dur="500" tmFilter="0, 0; .2, .5; .8, .5; 1, 0"/>
                                        <p:tgtEl>
                                          <p:spTgt spid="13"/>
                                        </p:tgtEl>
                                      </p:cBhvr>
                                    </p:animEffect>
                                    <p:animScale>
                                      <p:cBhvr>
                                        <p:cTn id="40" dur="250" autoRev="1" fill="hold"/>
                                        <p:tgtEl>
                                          <p:spTgt spid="13"/>
                                        </p:tgtEl>
                                      </p:cBhvr>
                                      <p:by x="105000" y="105000"/>
                                    </p:animScale>
                                  </p:childTnLst>
                                </p:cTn>
                              </p:par>
                            </p:childTnLst>
                          </p:cTn>
                        </p:par>
                        <p:par>
                          <p:cTn id="41" fill="hold">
                            <p:stCondLst>
                              <p:cond delay="27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8"/>
                                        </p:tgtEl>
                                        <p:attrNameLst>
                                          <p:attrName>ppt_y</p:attrName>
                                        </p:attrNameLst>
                                      </p:cBhvr>
                                      <p:tavLst>
                                        <p:tav tm="0">
                                          <p:val>
                                            <p:strVal val="#ppt_y"/>
                                          </p:val>
                                        </p:tav>
                                        <p:tav tm="100000">
                                          <p:val>
                                            <p:strVal val="#ppt_y"/>
                                          </p:val>
                                        </p:tav>
                                      </p:tavLst>
                                    </p:anim>
                                    <p:anim calcmode="lin" valueType="num">
                                      <p:cBhvr>
                                        <p:cTn id="4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8"/>
                                        </p:tgtEl>
                                      </p:cBhvr>
                                    </p:animEffect>
                                  </p:childTnLst>
                                </p:cTn>
                              </p:par>
                            </p:childTnLst>
                          </p:cTn>
                        </p:par>
                        <p:par>
                          <p:cTn id="49" fill="hold">
                            <p:stCondLst>
                              <p:cond delay="3650"/>
                            </p:stCondLst>
                            <p:childTnLst>
                              <p:par>
                                <p:cTn id="50" presetID="26" presetClass="emph" presetSubtype="0" fill="hold" grpId="1" nodeType="afterEffect">
                                  <p:stCondLst>
                                    <p:cond delay="0"/>
                                  </p:stCondLst>
                                  <p:iterate type="lt">
                                    <p:tmPct val="0"/>
                                  </p:iterate>
                                  <p:childTnLst>
                                    <p:animEffect transition="out" filter="fade">
                                      <p:cBhvr>
                                        <p:cTn id="51" dur="500" tmFilter="0, 0; .2, .5; .8, .5; 1, 0"/>
                                        <p:tgtEl>
                                          <p:spTgt spid="8"/>
                                        </p:tgtEl>
                                      </p:cBhvr>
                                    </p:animEffect>
                                    <p:animScale>
                                      <p:cBhvr>
                                        <p:cTn id="52" dur="250" autoRev="1" fill="hold"/>
                                        <p:tgtEl>
                                          <p:spTgt spid="8"/>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childTnLst>
                                </p:cTn>
                              </p:par>
                            </p:childTnLst>
                          </p:cTn>
                        </p:par>
                        <p:par>
                          <p:cTn id="58" fill="hold">
                            <p:stCondLst>
                              <p:cond delay="1000"/>
                            </p:stCondLst>
                            <p:childTnLst>
                              <p:par>
                                <p:cTn id="59" presetID="53" presetClass="entr" presetSubtype="16"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1500"/>
                            </p:stCondLst>
                            <p:childTnLst>
                              <p:par>
                                <p:cTn id="65" presetID="53" presetClass="entr" presetSubtype="16"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0" repeatCount="indefinite" fill="remove" display="0">
                  <p:stCondLst>
                    <p:cond delay="indefinite"/>
                  </p:stCondLst>
                  <p:endCondLst>
                    <p:cond evt="onStopAudio" delay="0">
                      <p:tgtEl>
                        <p:sldTgt/>
                      </p:tgtEl>
                    </p:cond>
                  </p:endCondLst>
                </p:cTn>
                <p:tgtEl>
                  <p:spTgt spid="5"/>
                </p:tgtEl>
              </p:cMediaNode>
            </p:audio>
          </p:childTnLst>
        </p:cTn>
      </p:par>
    </p:tnLst>
    <p:bldLst>
      <p:bldP spid="2" grpId="0" animBg="1"/>
      <p:bldP spid="3" grpId="0" animBg="1"/>
      <p:bldP spid="15" grpId="0" animBg="1"/>
      <p:bldP spid="16" grpId="0" animBg="1"/>
      <p:bldP spid="8" grpId="0"/>
      <p:bldP spid="8" grpId="1"/>
      <p:bldP spid="9" grpId="0"/>
      <p:bldP spid="10" grpId="0" animBg="1"/>
      <p:bldP spid="11" grpId="0" animBg="1"/>
      <p:bldP spid="13" grpId="0"/>
      <p:bldP spid="13" grpId="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27322" y="1831053"/>
            <a:ext cx="2893062" cy="4787930"/>
            <a:chOff x="882315" y="1957137"/>
            <a:chExt cx="2743202" cy="4539916"/>
          </a:xfrm>
        </p:grpSpPr>
        <p:sp>
          <p:nvSpPr>
            <p:cNvPr id="5" name="Rectangle 4"/>
            <p:cNvSpPr/>
            <p:nvPr/>
          </p:nvSpPr>
          <p:spPr>
            <a:xfrm>
              <a:off x="882315" y="1957137"/>
              <a:ext cx="2743201" cy="2695074"/>
            </a:xfrm>
            <a:prstGeom prst="rect">
              <a:avLst/>
            </a:prstGeom>
            <a:blipFill dpi="0" rotWithShape="1">
              <a:blip r:embed="rId3" cstate="print">
                <a:extLst>
                  <a:ext uri="{28A0092B-C50C-407E-A947-70E740481C1C}">
                    <a14:useLocalDpi xmlns:a14="http://schemas.microsoft.com/office/drawing/2010/main" val="0"/>
                  </a:ext>
                </a:extLst>
              </a:blip>
              <a:srcRect/>
              <a:stretch>
                <a:fillRect l="-23717" r="-2371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a:latin typeface="Arial" panose="020B0604020202020204" pitchFamily="34" charset="0"/>
                <a:ea typeface="微软雅黑" panose="020B0503020204020204" pitchFamily="34" charset="-122"/>
                <a:sym typeface="Arial" panose="020B0604020202020204" pitchFamily="34" charset="0"/>
              </a:endParaRPr>
            </a:p>
          </p:txBody>
        </p:sp>
        <p:grpSp>
          <p:nvGrpSpPr>
            <p:cNvPr id="6" name="Group 5"/>
            <p:cNvGrpSpPr/>
            <p:nvPr/>
          </p:nvGrpSpPr>
          <p:grpSpPr>
            <a:xfrm>
              <a:off x="882315" y="4702077"/>
              <a:ext cx="2743202" cy="450552"/>
              <a:chOff x="882315" y="4702077"/>
              <a:chExt cx="2743202" cy="450552"/>
            </a:xfrm>
          </p:grpSpPr>
          <p:sp>
            <p:nvSpPr>
              <p:cNvPr id="10" name="Rectangle 9"/>
              <p:cNvSpPr/>
              <p:nvPr/>
            </p:nvSpPr>
            <p:spPr>
              <a:xfrm>
                <a:off x="882315" y="4703450"/>
                <a:ext cx="2743202" cy="44917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a:xfrm>
                <a:off x="959450" y="4702077"/>
                <a:ext cx="2629151" cy="437751"/>
              </a:xfrm>
              <a:prstGeom prst="rect">
                <a:avLst/>
              </a:prstGeom>
              <a:noFill/>
            </p:spPr>
            <p:txBody>
              <a:bodyPr vert="horz" wrap="square" lIns="0" tIns="0" rIns="0" bIns="0" rtlCol="0" anchor="t" anchorCtr="0">
                <a:spAutoFit/>
              </a:bodyPr>
              <a:lstStyle/>
              <a:p>
                <a:pPr algn="ctr">
                  <a:lnSpc>
                    <a:spcPct val="150000"/>
                  </a:lnSpc>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id-ID"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6"/>
            <p:cNvGrpSpPr/>
            <p:nvPr/>
          </p:nvGrpSpPr>
          <p:grpSpPr>
            <a:xfrm>
              <a:off x="882315" y="5203868"/>
              <a:ext cx="2743202" cy="1293185"/>
              <a:chOff x="882315" y="5203868"/>
              <a:chExt cx="2743202" cy="1293185"/>
            </a:xfrm>
          </p:grpSpPr>
          <p:sp>
            <p:nvSpPr>
              <p:cNvPr id="8" name="Rectangle 7"/>
              <p:cNvSpPr/>
              <p:nvPr/>
            </p:nvSpPr>
            <p:spPr>
              <a:xfrm>
                <a:off x="882315" y="5203868"/>
                <a:ext cx="2743202" cy="12931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a:latin typeface="Arial" panose="020B0604020202020204" pitchFamily="34" charset="0"/>
                  <a:ea typeface="微软雅黑" panose="020B0503020204020204" pitchFamily="34" charset="-122"/>
                  <a:sym typeface="Arial" panose="020B0604020202020204" pitchFamily="34" charset="0"/>
                </a:endParaRPr>
              </a:p>
            </p:txBody>
          </p:sp>
          <p:sp>
            <p:nvSpPr>
              <p:cNvPr id="9" name="Title 13"/>
              <p:cNvSpPr txBox="1">
                <a:spLocks/>
              </p:cNvSpPr>
              <p:nvPr/>
            </p:nvSpPr>
            <p:spPr>
              <a:xfrm>
                <a:off x="1024775" y="5345676"/>
                <a:ext cx="2498500" cy="875502"/>
              </a:xfrm>
              <a:prstGeom prst="rect">
                <a:avLst/>
              </a:prstGeom>
            </p:spPr>
            <p:txBody>
              <a:bodyPr vert="horz" lIns="0" tIns="0" rIns="0" bIns="0" rtlCol="0" anchor="t" anchorCtr="0">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50000"/>
                  </a:lnSpc>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Group 11"/>
          <p:cNvGrpSpPr/>
          <p:nvPr/>
        </p:nvGrpSpPr>
        <p:grpSpPr>
          <a:xfrm>
            <a:off x="9036712" y="1885091"/>
            <a:ext cx="2893062" cy="4787930"/>
            <a:chOff x="8382000" y="1957137"/>
            <a:chExt cx="2743202" cy="4539916"/>
          </a:xfrm>
        </p:grpSpPr>
        <p:sp>
          <p:nvSpPr>
            <p:cNvPr id="13" name="Rectangle 12"/>
            <p:cNvSpPr/>
            <p:nvPr/>
          </p:nvSpPr>
          <p:spPr>
            <a:xfrm>
              <a:off x="8382000" y="1957137"/>
              <a:ext cx="2743201" cy="2695074"/>
            </a:xfrm>
            <a:prstGeom prst="rect">
              <a:avLst/>
            </a:prstGeom>
            <a:blipFill dpi="0" rotWithShape="1">
              <a:blip r:embed="rId4" cstate="print">
                <a:extLst>
                  <a:ext uri="{28A0092B-C50C-407E-A947-70E740481C1C}">
                    <a14:useLocalDpi xmlns:a14="http://schemas.microsoft.com/office/drawing/2010/main" val="0"/>
                  </a:ext>
                </a:extLst>
              </a:blip>
              <a:srcRect/>
              <a:stretch>
                <a:fillRect t="-1263" b="-126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a:latin typeface="Arial" panose="020B0604020202020204" pitchFamily="34" charset="0"/>
                <a:ea typeface="微软雅黑" panose="020B0503020204020204" pitchFamily="34" charset="-122"/>
                <a:sym typeface="Arial" panose="020B0604020202020204" pitchFamily="34" charset="0"/>
              </a:endParaRPr>
            </a:p>
          </p:txBody>
        </p:sp>
        <p:grpSp>
          <p:nvGrpSpPr>
            <p:cNvPr id="14" name="Group 13"/>
            <p:cNvGrpSpPr/>
            <p:nvPr/>
          </p:nvGrpSpPr>
          <p:grpSpPr>
            <a:xfrm>
              <a:off x="8382000" y="4703450"/>
              <a:ext cx="2743202" cy="449179"/>
              <a:chOff x="882315" y="4703450"/>
              <a:chExt cx="2743202" cy="449179"/>
            </a:xfrm>
          </p:grpSpPr>
          <p:sp>
            <p:nvSpPr>
              <p:cNvPr id="18" name="Rectangle 17"/>
              <p:cNvSpPr/>
              <p:nvPr/>
            </p:nvSpPr>
            <p:spPr>
              <a:xfrm>
                <a:off x="882315" y="4703450"/>
                <a:ext cx="2743202" cy="44917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976870" y="4751576"/>
                <a:ext cx="2554089" cy="291834"/>
              </a:xfrm>
              <a:prstGeom prst="rect">
                <a:avLst/>
              </a:prstGeom>
              <a:noFill/>
            </p:spPr>
            <p:txBody>
              <a:bodyPr vert="horz" wrap="square" lIns="0" tIns="0" rIns="0" bIns="0"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id-ID"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14"/>
            <p:cNvGrpSpPr/>
            <p:nvPr/>
          </p:nvGrpSpPr>
          <p:grpSpPr>
            <a:xfrm>
              <a:off x="8382000" y="5203868"/>
              <a:ext cx="2743202" cy="1293185"/>
              <a:chOff x="882315" y="5203868"/>
              <a:chExt cx="2743202" cy="1293185"/>
            </a:xfrm>
          </p:grpSpPr>
          <p:sp>
            <p:nvSpPr>
              <p:cNvPr id="16" name="Rectangle 15"/>
              <p:cNvSpPr/>
              <p:nvPr/>
            </p:nvSpPr>
            <p:spPr>
              <a:xfrm>
                <a:off x="882315" y="5203868"/>
                <a:ext cx="2743202" cy="1293185"/>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7" name="Title 13"/>
              <p:cNvSpPr txBox="1">
                <a:spLocks/>
              </p:cNvSpPr>
              <p:nvPr/>
            </p:nvSpPr>
            <p:spPr>
              <a:xfrm>
                <a:off x="981956" y="5294437"/>
                <a:ext cx="2511380" cy="87550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50000"/>
                  </a:lnSpc>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0" name="Group 19"/>
          <p:cNvGrpSpPr/>
          <p:nvPr/>
        </p:nvGrpSpPr>
        <p:grpSpPr>
          <a:xfrm>
            <a:off x="5082015" y="1885091"/>
            <a:ext cx="2893062" cy="4787930"/>
            <a:chOff x="4632156" y="2008376"/>
            <a:chExt cx="2743202" cy="4539916"/>
          </a:xfrm>
        </p:grpSpPr>
        <p:sp>
          <p:nvSpPr>
            <p:cNvPr id="21" name="Rectangle 20"/>
            <p:cNvSpPr/>
            <p:nvPr/>
          </p:nvSpPr>
          <p:spPr>
            <a:xfrm>
              <a:off x="4632156" y="2008376"/>
              <a:ext cx="2743201" cy="2695074"/>
            </a:xfrm>
            <a:prstGeom prst="rect">
              <a:avLst/>
            </a:prstGeom>
            <a:blipFill dpi="0" rotWithShape="1">
              <a:blip r:embed="rId5" cstate="print">
                <a:extLst>
                  <a:ext uri="{28A0092B-C50C-407E-A947-70E740481C1C}">
                    <a14:useLocalDpi xmlns:a14="http://schemas.microsoft.com/office/drawing/2010/main" val="0"/>
                  </a:ext>
                </a:extLst>
              </a:blip>
              <a:srcRect/>
              <a:stretch>
                <a:fillRect l="-18363" r="-1836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a:latin typeface="Arial" panose="020B0604020202020204" pitchFamily="34" charset="0"/>
                <a:ea typeface="微软雅黑" panose="020B0503020204020204" pitchFamily="34" charset="-122"/>
                <a:sym typeface="Arial" panose="020B0604020202020204" pitchFamily="34" charset="0"/>
              </a:endParaRPr>
            </a:p>
          </p:txBody>
        </p:sp>
        <p:grpSp>
          <p:nvGrpSpPr>
            <p:cNvPr id="22" name="Group 21"/>
            <p:cNvGrpSpPr/>
            <p:nvPr/>
          </p:nvGrpSpPr>
          <p:grpSpPr>
            <a:xfrm>
              <a:off x="4632156" y="4754689"/>
              <a:ext cx="2743202" cy="449179"/>
              <a:chOff x="882315" y="4703450"/>
              <a:chExt cx="2743202" cy="449179"/>
            </a:xfrm>
          </p:grpSpPr>
          <p:sp>
            <p:nvSpPr>
              <p:cNvPr id="26" name="Rectangle 25"/>
              <p:cNvSpPr/>
              <p:nvPr/>
            </p:nvSpPr>
            <p:spPr>
              <a:xfrm>
                <a:off x="882315" y="4703450"/>
                <a:ext cx="2743202" cy="44917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929985" y="4751576"/>
                <a:ext cx="2647860" cy="291834"/>
              </a:xfrm>
              <a:prstGeom prst="rect">
                <a:avLst/>
              </a:prstGeom>
              <a:noFill/>
            </p:spPr>
            <p:txBody>
              <a:bodyPr vert="horz" wrap="square" lIns="0" tIns="0" rIns="0" bIns="0"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id-ID"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22"/>
            <p:cNvGrpSpPr/>
            <p:nvPr/>
          </p:nvGrpSpPr>
          <p:grpSpPr>
            <a:xfrm>
              <a:off x="4632156" y="5255107"/>
              <a:ext cx="2743202" cy="1293185"/>
              <a:chOff x="882315" y="5203868"/>
              <a:chExt cx="2743202" cy="1293185"/>
            </a:xfrm>
          </p:grpSpPr>
          <p:sp>
            <p:nvSpPr>
              <p:cNvPr id="24" name="Rectangle 23"/>
              <p:cNvSpPr/>
              <p:nvPr/>
            </p:nvSpPr>
            <p:spPr>
              <a:xfrm>
                <a:off x="882315" y="5203868"/>
                <a:ext cx="2743202" cy="12931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a:latin typeface="Arial" panose="020B0604020202020204" pitchFamily="34" charset="0"/>
                  <a:ea typeface="微软雅黑" panose="020B0503020204020204" pitchFamily="34" charset="-122"/>
                  <a:sym typeface="Arial" panose="020B0604020202020204" pitchFamily="34" charset="0"/>
                </a:endParaRPr>
              </a:p>
            </p:txBody>
          </p:sp>
          <p:sp>
            <p:nvSpPr>
              <p:cNvPr id="25" name="Title 13"/>
              <p:cNvSpPr txBox="1">
                <a:spLocks/>
              </p:cNvSpPr>
              <p:nvPr/>
            </p:nvSpPr>
            <p:spPr>
              <a:xfrm>
                <a:off x="996927" y="5294437"/>
                <a:ext cx="2485623" cy="87550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50000"/>
                  </a:lnSpc>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8"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9186052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1000" fill="hold"/>
                                        <p:tgtEl>
                                          <p:spTgt spid="20"/>
                                        </p:tgtEl>
                                        <p:attrNameLst>
                                          <p:attrName>ppt_w</p:attrName>
                                        </p:attrNameLst>
                                      </p:cBhvr>
                                      <p:tavLst>
                                        <p:tav tm="0">
                                          <p:val>
                                            <p:fltVal val="0"/>
                                          </p:val>
                                        </p:tav>
                                        <p:tav tm="100000">
                                          <p:val>
                                            <p:strVal val="#ppt_w"/>
                                          </p:val>
                                        </p:tav>
                                      </p:tavLst>
                                    </p:anim>
                                    <p:anim calcmode="lin" valueType="num">
                                      <p:cBhvr>
                                        <p:cTn id="15" dur="1000" fill="hold"/>
                                        <p:tgtEl>
                                          <p:spTgt spid="20"/>
                                        </p:tgtEl>
                                        <p:attrNameLst>
                                          <p:attrName>ppt_h</p:attrName>
                                        </p:attrNameLst>
                                      </p:cBhvr>
                                      <p:tavLst>
                                        <p:tav tm="0">
                                          <p:val>
                                            <p:fltVal val="0"/>
                                          </p:val>
                                        </p:tav>
                                        <p:tav tm="100000">
                                          <p:val>
                                            <p:strVal val="#ppt_h"/>
                                          </p:val>
                                        </p:tav>
                                      </p:tavLst>
                                    </p:anim>
                                    <p:animEffect transition="in" filter="fade">
                                      <p:cBhvr>
                                        <p:cTn id="16" dur="10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Group 120"/>
          <p:cNvGrpSpPr/>
          <p:nvPr/>
        </p:nvGrpSpPr>
        <p:grpSpPr>
          <a:xfrm rot="1203774">
            <a:off x="2291241" y="2945926"/>
            <a:ext cx="321407" cy="1549014"/>
            <a:chOff x="2971802" y="2190750"/>
            <a:chExt cx="228598" cy="1101725"/>
          </a:xfrm>
        </p:grpSpPr>
        <p:cxnSp>
          <p:nvCxnSpPr>
            <p:cNvPr id="122" name="Straight Connector 121"/>
            <p:cNvCxnSpPr/>
            <p:nvPr/>
          </p:nvCxnSpPr>
          <p:spPr>
            <a:xfrm rot="16200000" flipV="1">
              <a:off x="2478088" y="2684463"/>
              <a:ext cx="1101725" cy="1143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flipH="1" flipV="1">
              <a:off x="2592387" y="2684463"/>
              <a:ext cx="1101725" cy="11430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130" name="Group 129"/>
          <p:cNvGrpSpPr/>
          <p:nvPr/>
        </p:nvGrpSpPr>
        <p:grpSpPr>
          <a:xfrm>
            <a:off x="2559075" y="2044995"/>
            <a:ext cx="1178502" cy="1178502"/>
            <a:chOff x="1657350" y="1428750"/>
            <a:chExt cx="838200" cy="838200"/>
          </a:xfrm>
        </p:grpSpPr>
        <p:sp>
          <p:nvSpPr>
            <p:cNvPr id="118" name="Rectangle 117"/>
            <p:cNvSpPr/>
            <p:nvPr/>
          </p:nvSpPr>
          <p:spPr>
            <a:xfrm>
              <a:off x="1657350" y="1428750"/>
              <a:ext cx="838200" cy="838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52"/>
            <p:cNvSpPr>
              <a:spLocks noEditPoints="1"/>
            </p:cNvSpPr>
            <p:nvPr/>
          </p:nvSpPr>
          <p:spPr bwMode="auto">
            <a:xfrm>
              <a:off x="1890341" y="1647623"/>
              <a:ext cx="372219" cy="40045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8563" tIns="64282" rIns="128563" bIns="64282" numCol="1" anchor="t" anchorCtr="0" compatLnSpc="1">
              <a:prstTxWarp prst="textNoShape">
                <a:avLst/>
              </a:prstTxWarp>
            </a:bodyPr>
            <a:lstStyle/>
            <a:p>
              <a:pP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Group 63"/>
          <p:cNvGrpSpPr/>
          <p:nvPr/>
        </p:nvGrpSpPr>
        <p:grpSpPr>
          <a:xfrm>
            <a:off x="4862515" y="3223494"/>
            <a:ext cx="321407" cy="1549014"/>
            <a:chOff x="2971801" y="2190750"/>
            <a:chExt cx="228599" cy="1101725"/>
          </a:xfrm>
        </p:grpSpPr>
        <p:cxnSp>
          <p:nvCxnSpPr>
            <p:cNvPr id="61" name="Straight Connector 60"/>
            <p:cNvCxnSpPr/>
            <p:nvPr/>
          </p:nvCxnSpPr>
          <p:spPr>
            <a:xfrm rot="16200000" flipV="1">
              <a:off x="2478088" y="2684463"/>
              <a:ext cx="1101725" cy="1143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flipH="1" flipV="1">
              <a:off x="2592387" y="2684463"/>
              <a:ext cx="1101725" cy="1143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31" name="Group 130"/>
          <p:cNvGrpSpPr/>
          <p:nvPr/>
        </p:nvGrpSpPr>
        <p:grpSpPr>
          <a:xfrm>
            <a:off x="4433963" y="2044995"/>
            <a:ext cx="1178502" cy="1178502"/>
            <a:chOff x="2905125" y="1428750"/>
            <a:chExt cx="838200" cy="838200"/>
          </a:xfrm>
        </p:grpSpPr>
        <p:sp>
          <p:nvSpPr>
            <p:cNvPr id="43" name="Rectangle 42"/>
            <p:cNvSpPr/>
            <p:nvPr/>
          </p:nvSpPr>
          <p:spPr>
            <a:xfrm>
              <a:off x="2905125" y="1428750"/>
              <a:ext cx="838200" cy="838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48"/>
            <p:cNvSpPr>
              <a:spLocks/>
            </p:cNvSpPr>
            <p:nvPr/>
          </p:nvSpPr>
          <p:spPr bwMode="auto">
            <a:xfrm>
              <a:off x="3221544" y="1661741"/>
              <a:ext cx="205362" cy="372219"/>
            </a:xfrm>
            <a:custGeom>
              <a:avLst/>
              <a:gdLst/>
              <a:ahLst/>
              <a:cxnLst>
                <a:cxn ang="0">
                  <a:pos x="36" y="20"/>
                </a:cxn>
                <a:cxn ang="0">
                  <a:pos x="15" y="66"/>
                </a:cxn>
                <a:cxn ang="0">
                  <a:pos x="13" y="67"/>
                </a:cxn>
                <a:cxn ang="0">
                  <a:pos x="12" y="67"/>
                </a:cxn>
                <a:cxn ang="0">
                  <a:pos x="11" y="65"/>
                </a:cxn>
                <a:cxn ang="0">
                  <a:pos x="19" y="33"/>
                </a:cxn>
                <a:cxn ang="0">
                  <a:pos x="3" y="37"/>
                </a:cxn>
                <a:cxn ang="0">
                  <a:pos x="2" y="37"/>
                </a:cxn>
                <a:cxn ang="0">
                  <a:pos x="1" y="36"/>
                </a:cxn>
                <a:cxn ang="0">
                  <a:pos x="1" y="35"/>
                </a:cxn>
                <a:cxn ang="0">
                  <a:pos x="9" y="2"/>
                </a:cxn>
                <a:cxn ang="0">
                  <a:pos x="10" y="0"/>
                </a:cxn>
                <a:cxn ang="0">
                  <a:pos x="24" y="0"/>
                </a:cxn>
                <a:cxn ang="0">
                  <a:pos x="25" y="2"/>
                </a:cxn>
                <a:cxn ang="0">
                  <a:pos x="25" y="3"/>
                </a:cxn>
                <a:cxn ang="0">
                  <a:pos x="18" y="21"/>
                </a:cxn>
                <a:cxn ang="0">
                  <a:pos x="34" y="18"/>
                </a:cxn>
                <a:cxn ang="0">
                  <a:pos x="35" y="17"/>
                </a:cxn>
                <a:cxn ang="0">
                  <a:pos x="36" y="18"/>
                </a:cxn>
                <a:cxn ang="0">
                  <a:pos x="36" y="20"/>
                </a:cxn>
              </a:cxnLst>
              <a:rect l="0" t="0" r="r" b="b"/>
              <a:pathLst>
                <a:path w="37" h="67">
                  <a:moveTo>
                    <a:pt x="36" y="20"/>
                  </a:moveTo>
                  <a:cubicBezTo>
                    <a:pt x="15" y="66"/>
                    <a:pt x="15" y="66"/>
                    <a:pt x="15" y="66"/>
                  </a:cubicBezTo>
                  <a:cubicBezTo>
                    <a:pt x="14" y="67"/>
                    <a:pt x="14" y="67"/>
                    <a:pt x="13" y="67"/>
                  </a:cubicBezTo>
                  <a:cubicBezTo>
                    <a:pt x="13" y="67"/>
                    <a:pt x="13" y="67"/>
                    <a:pt x="12" y="67"/>
                  </a:cubicBezTo>
                  <a:cubicBezTo>
                    <a:pt x="11" y="67"/>
                    <a:pt x="11" y="66"/>
                    <a:pt x="11" y="65"/>
                  </a:cubicBezTo>
                  <a:cubicBezTo>
                    <a:pt x="19" y="33"/>
                    <a:pt x="19" y="33"/>
                    <a:pt x="19" y="33"/>
                  </a:cubicBezTo>
                  <a:cubicBezTo>
                    <a:pt x="3" y="37"/>
                    <a:pt x="3" y="37"/>
                    <a:pt x="3" y="37"/>
                  </a:cubicBezTo>
                  <a:cubicBezTo>
                    <a:pt x="3" y="37"/>
                    <a:pt x="2" y="37"/>
                    <a:pt x="2" y="37"/>
                  </a:cubicBezTo>
                  <a:cubicBezTo>
                    <a:pt x="2" y="37"/>
                    <a:pt x="1" y="37"/>
                    <a:pt x="1" y="36"/>
                  </a:cubicBezTo>
                  <a:cubicBezTo>
                    <a:pt x="1" y="36"/>
                    <a:pt x="0" y="35"/>
                    <a:pt x="1" y="35"/>
                  </a:cubicBezTo>
                  <a:cubicBezTo>
                    <a:pt x="9" y="2"/>
                    <a:pt x="9" y="2"/>
                    <a:pt x="9" y="2"/>
                  </a:cubicBezTo>
                  <a:cubicBezTo>
                    <a:pt x="9" y="1"/>
                    <a:pt x="10" y="0"/>
                    <a:pt x="10" y="0"/>
                  </a:cubicBezTo>
                  <a:cubicBezTo>
                    <a:pt x="24" y="0"/>
                    <a:pt x="24" y="0"/>
                    <a:pt x="24" y="0"/>
                  </a:cubicBezTo>
                  <a:cubicBezTo>
                    <a:pt x="25" y="0"/>
                    <a:pt x="25" y="1"/>
                    <a:pt x="25" y="2"/>
                  </a:cubicBezTo>
                  <a:cubicBezTo>
                    <a:pt x="25" y="2"/>
                    <a:pt x="25" y="3"/>
                    <a:pt x="25" y="3"/>
                  </a:cubicBezTo>
                  <a:cubicBezTo>
                    <a:pt x="18" y="21"/>
                    <a:pt x="18" y="21"/>
                    <a:pt x="18" y="21"/>
                  </a:cubicBezTo>
                  <a:cubicBezTo>
                    <a:pt x="34" y="18"/>
                    <a:pt x="34" y="18"/>
                    <a:pt x="34" y="18"/>
                  </a:cubicBezTo>
                  <a:cubicBezTo>
                    <a:pt x="34" y="17"/>
                    <a:pt x="34" y="17"/>
                    <a:pt x="35" y="17"/>
                  </a:cubicBezTo>
                  <a:cubicBezTo>
                    <a:pt x="35" y="17"/>
                    <a:pt x="36" y="18"/>
                    <a:pt x="36" y="18"/>
                  </a:cubicBezTo>
                  <a:cubicBezTo>
                    <a:pt x="36" y="19"/>
                    <a:pt x="37" y="19"/>
                    <a:pt x="36" y="20"/>
                  </a:cubicBezTo>
                  <a:close/>
                </a:path>
              </a:pathLst>
            </a:custGeom>
            <a:solidFill>
              <a:schemeClr val="bg1"/>
            </a:solidFill>
            <a:ln w="9525">
              <a:noFill/>
              <a:round/>
              <a:headEnd/>
              <a:tailEnd/>
            </a:ln>
          </p:spPr>
          <p:txBody>
            <a:bodyPr vert="horz" wrap="square" lIns="128563" tIns="64282" rIns="128563" bIns="64282" numCol="1" anchor="t" anchorCtr="0" compatLnSpc="1">
              <a:prstTxWarp prst="textNoShape">
                <a:avLst/>
              </a:prstTxWarp>
            </a:bodyPr>
            <a:lstStyle/>
            <a:p>
              <a:pP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5" name="Group 84"/>
          <p:cNvGrpSpPr/>
          <p:nvPr/>
        </p:nvGrpSpPr>
        <p:grpSpPr>
          <a:xfrm>
            <a:off x="6657050" y="3223494"/>
            <a:ext cx="321407" cy="1549014"/>
            <a:chOff x="2971801" y="2190750"/>
            <a:chExt cx="228599" cy="1101725"/>
          </a:xfrm>
        </p:grpSpPr>
        <p:cxnSp>
          <p:nvCxnSpPr>
            <p:cNvPr id="86" name="Straight Connector 85"/>
            <p:cNvCxnSpPr/>
            <p:nvPr/>
          </p:nvCxnSpPr>
          <p:spPr>
            <a:xfrm rot="16200000" flipV="1">
              <a:off x="2478088" y="2684463"/>
              <a:ext cx="1101725" cy="1143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flipH="1" flipV="1">
              <a:off x="2592387" y="2684463"/>
              <a:ext cx="1101725" cy="1143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32" name="Group 131"/>
          <p:cNvGrpSpPr/>
          <p:nvPr/>
        </p:nvGrpSpPr>
        <p:grpSpPr>
          <a:xfrm>
            <a:off x="6228499" y="2044995"/>
            <a:ext cx="1178502" cy="1178502"/>
            <a:chOff x="4152900" y="1428750"/>
            <a:chExt cx="838200" cy="838200"/>
          </a:xfrm>
        </p:grpSpPr>
        <p:sp>
          <p:nvSpPr>
            <p:cNvPr id="82" name="Rectangle 81"/>
            <p:cNvSpPr/>
            <p:nvPr/>
          </p:nvSpPr>
          <p:spPr>
            <a:xfrm>
              <a:off x="4152900" y="1428750"/>
              <a:ext cx="838200" cy="838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sp>
          <p:nvSpPr>
            <p:cNvPr id="127" name="Freeform 107"/>
            <p:cNvSpPr>
              <a:spLocks noEditPoints="1"/>
            </p:cNvSpPr>
            <p:nvPr/>
          </p:nvSpPr>
          <p:spPr bwMode="auto">
            <a:xfrm>
              <a:off x="4391025" y="1664308"/>
              <a:ext cx="361951" cy="367085"/>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headEnd/>
              <a:tailEnd/>
            </a:ln>
          </p:spPr>
          <p:txBody>
            <a:bodyPr vert="horz" wrap="square" lIns="128563" tIns="64282" rIns="128563" bIns="64282" numCol="1" anchor="t" anchorCtr="0" compatLnSpc="1">
              <a:prstTxWarp prst="textNoShape">
                <a:avLst/>
              </a:prstTxWarp>
            </a:bodyPr>
            <a:lstStyle/>
            <a:p>
              <a:pP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3" name="Group 92"/>
          <p:cNvGrpSpPr/>
          <p:nvPr/>
        </p:nvGrpSpPr>
        <p:grpSpPr>
          <a:xfrm>
            <a:off x="8478369" y="3223494"/>
            <a:ext cx="321407" cy="1549014"/>
            <a:chOff x="2971801" y="2190750"/>
            <a:chExt cx="228599" cy="1101725"/>
          </a:xfrm>
        </p:grpSpPr>
        <p:cxnSp>
          <p:nvCxnSpPr>
            <p:cNvPr id="94" name="Straight Connector 93"/>
            <p:cNvCxnSpPr/>
            <p:nvPr/>
          </p:nvCxnSpPr>
          <p:spPr>
            <a:xfrm rot="16200000" flipV="1">
              <a:off x="2478088" y="2684463"/>
              <a:ext cx="1101725" cy="11430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5400000" flipH="1" flipV="1">
              <a:off x="2592387" y="2684463"/>
              <a:ext cx="1101725" cy="11430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33" name="Group 132"/>
          <p:cNvGrpSpPr/>
          <p:nvPr/>
        </p:nvGrpSpPr>
        <p:grpSpPr>
          <a:xfrm>
            <a:off x="8049817" y="2044995"/>
            <a:ext cx="1178502" cy="1178502"/>
            <a:chOff x="5400675" y="1428750"/>
            <a:chExt cx="838200" cy="838200"/>
          </a:xfrm>
        </p:grpSpPr>
        <p:sp>
          <p:nvSpPr>
            <p:cNvPr id="90" name="Rectangle 89"/>
            <p:cNvSpPr/>
            <p:nvPr/>
          </p:nvSpPr>
          <p:spPr>
            <a:xfrm>
              <a:off x="5400675" y="1428750"/>
              <a:ext cx="838200" cy="838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sp>
          <p:nvSpPr>
            <p:cNvPr id="128" name="Freeform 130"/>
            <p:cNvSpPr>
              <a:spLocks noEditPoints="1"/>
            </p:cNvSpPr>
            <p:nvPr/>
          </p:nvSpPr>
          <p:spPr bwMode="auto">
            <a:xfrm>
              <a:off x="5633666" y="1661741"/>
              <a:ext cx="372219" cy="372219"/>
            </a:xfrm>
            <a:custGeom>
              <a:avLst/>
              <a:gdLst/>
              <a:ahLst/>
              <a:cxnLst>
                <a:cxn ang="0">
                  <a:pos x="62" y="67"/>
                </a:cxn>
                <a:cxn ang="0">
                  <a:pos x="59" y="66"/>
                </a:cxn>
                <a:cxn ang="0">
                  <a:pos x="45" y="52"/>
                </a:cxn>
                <a:cxn ang="0">
                  <a:pos x="29" y="57"/>
                </a:cxn>
                <a:cxn ang="0">
                  <a:pos x="0" y="29"/>
                </a:cxn>
                <a:cxn ang="0">
                  <a:pos x="29" y="0"/>
                </a:cxn>
                <a:cxn ang="0">
                  <a:pos x="57" y="29"/>
                </a:cxn>
                <a:cxn ang="0">
                  <a:pos x="52" y="45"/>
                </a:cxn>
                <a:cxn ang="0">
                  <a:pos x="66" y="59"/>
                </a:cxn>
                <a:cxn ang="0">
                  <a:pos x="67" y="62"/>
                </a:cxn>
                <a:cxn ang="0">
                  <a:pos x="62" y="67"/>
                </a:cxn>
                <a:cxn ang="0">
                  <a:pos x="29" y="11"/>
                </a:cxn>
                <a:cxn ang="0">
                  <a:pos x="11" y="29"/>
                </a:cxn>
                <a:cxn ang="0">
                  <a:pos x="29" y="47"/>
                </a:cxn>
                <a:cxn ang="0">
                  <a:pos x="47" y="29"/>
                </a:cxn>
                <a:cxn ang="0">
                  <a:pos x="29" y="11"/>
                </a:cxn>
                <a:cxn ang="0">
                  <a:pos x="42" y="30"/>
                </a:cxn>
                <a:cxn ang="0">
                  <a:pos x="40" y="31"/>
                </a:cxn>
                <a:cxn ang="0">
                  <a:pos x="31" y="31"/>
                </a:cxn>
                <a:cxn ang="0">
                  <a:pos x="31" y="40"/>
                </a:cxn>
                <a:cxn ang="0">
                  <a:pos x="30" y="42"/>
                </a:cxn>
                <a:cxn ang="0">
                  <a:pos x="27" y="42"/>
                </a:cxn>
                <a:cxn ang="0">
                  <a:pos x="26" y="40"/>
                </a:cxn>
                <a:cxn ang="0">
                  <a:pos x="26" y="31"/>
                </a:cxn>
                <a:cxn ang="0">
                  <a:pos x="17" y="31"/>
                </a:cxn>
                <a:cxn ang="0">
                  <a:pos x="16" y="30"/>
                </a:cxn>
                <a:cxn ang="0">
                  <a:pos x="16" y="27"/>
                </a:cxn>
                <a:cxn ang="0">
                  <a:pos x="17" y="26"/>
                </a:cxn>
                <a:cxn ang="0">
                  <a:pos x="26" y="26"/>
                </a:cxn>
                <a:cxn ang="0">
                  <a:pos x="26" y="17"/>
                </a:cxn>
                <a:cxn ang="0">
                  <a:pos x="27" y="16"/>
                </a:cxn>
                <a:cxn ang="0">
                  <a:pos x="30" y="16"/>
                </a:cxn>
                <a:cxn ang="0">
                  <a:pos x="31" y="17"/>
                </a:cxn>
                <a:cxn ang="0">
                  <a:pos x="31" y="26"/>
                </a:cxn>
                <a:cxn ang="0">
                  <a:pos x="40" y="26"/>
                </a:cxn>
                <a:cxn ang="0">
                  <a:pos x="42" y="27"/>
                </a:cxn>
                <a:cxn ang="0">
                  <a:pos x="42" y="30"/>
                </a:cxn>
              </a:cxnLst>
              <a:rect l="0" t="0" r="r" b="b"/>
              <a:pathLst>
                <a:path w="67" h="67">
                  <a:moveTo>
                    <a:pt x="62" y="67"/>
                  </a:moveTo>
                  <a:cubicBezTo>
                    <a:pt x="61" y="67"/>
                    <a:pt x="59" y="67"/>
                    <a:pt x="59" y="66"/>
                  </a:cubicBezTo>
                  <a:cubicBezTo>
                    <a:pt x="45" y="52"/>
                    <a:pt x="45" y="52"/>
                    <a:pt x="45" y="52"/>
                  </a:cubicBezTo>
                  <a:cubicBezTo>
                    <a:pt x="40" y="55"/>
                    <a:pt x="34" y="57"/>
                    <a:pt x="29" y="57"/>
                  </a:cubicBezTo>
                  <a:cubicBezTo>
                    <a:pt x="13" y="57"/>
                    <a:pt x="0" y="44"/>
                    <a:pt x="0" y="29"/>
                  </a:cubicBezTo>
                  <a:cubicBezTo>
                    <a:pt x="0" y="13"/>
                    <a:pt x="13" y="0"/>
                    <a:pt x="29" y="0"/>
                  </a:cubicBezTo>
                  <a:cubicBezTo>
                    <a:pt x="44" y="0"/>
                    <a:pt x="57" y="13"/>
                    <a:pt x="57" y="29"/>
                  </a:cubicBezTo>
                  <a:cubicBezTo>
                    <a:pt x="57" y="34"/>
                    <a:pt x="55" y="40"/>
                    <a:pt x="52" y="45"/>
                  </a:cubicBezTo>
                  <a:cubicBezTo>
                    <a:pt x="66" y="59"/>
                    <a:pt x="66" y="59"/>
                    <a:pt x="66" y="59"/>
                  </a:cubicBezTo>
                  <a:cubicBezTo>
                    <a:pt x="67" y="59"/>
                    <a:pt x="67" y="61"/>
                    <a:pt x="67" y="62"/>
                  </a:cubicBezTo>
                  <a:cubicBezTo>
                    <a:pt x="67" y="65"/>
                    <a:pt x="65" y="67"/>
                    <a:pt x="62" y="67"/>
                  </a:cubicBezTo>
                  <a:close/>
                  <a:moveTo>
                    <a:pt x="29" y="11"/>
                  </a:moveTo>
                  <a:cubicBezTo>
                    <a:pt x="19" y="11"/>
                    <a:pt x="11" y="19"/>
                    <a:pt x="11" y="29"/>
                  </a:cubicBezTo>
                  <a:cubicBezTo>
                    <a:pt x="11" y="39"/>
                    <a:pt x="19" y="47"/>
                    <a:pt x="29" y="47"/>
                  </a:cubicBezTo>
                  <a:cubicBezTo>
                    <a:pt x="39" y="47"/>
                    <a:pt x="47" y="39"/>
                    <a:pt x="47" y="29"/>
                  </a:cubicBezTo>
                  <a:cubicBezTo>
                    <a:pt x="47" y="19"/>
                    <a:pt x="39" y="11"/>
                    <a:pt x="29" y="11"/>
                  </a:cubicBezTo>
                  <a:close/>
                  <a:moveTo>
                    <a:pt x="42" y="30"/>
                  </a:moveTo>
                  <a:cubicBezTo>
                    <a:pt x="42" y="31"/>
                    <a:pt x="41" y="31"/>
                    <a:pt x="40" y="31"/>
                  </a:cubicBezTo>
                  <a:cubicBezTo>
                    <a:pt x="31" y="31"/>
                    <a:pt x="31" y="31"/>
                    <a:pt x="31" y="31"/>
                  </a:cubicBezTo>
                  <a:cubicBezTo>
                    <a:pt x="31" y="40"/>
                    <a:pt x="31" y="40"/>
                    <a:pt x="31" y="40"/>
                  </a:cubicBezTo>
                  <a:cubicBezTo>
                    <a:pt x="31" y="41"/>
                    <a:pt x="31" y="42"/>
                    <a:pt x="30" y="42"/>
                  </a:cubicBezTo>
                  <a:cubicBezTo>
                    <a:pt x="27" y="42"/>
                    <a:pt x="27" y="42"/>
                    <a:pt x="27" y="42"/>
                  </a:cubicBezTo>
                  <a:cubicBezTo>
                    <a:pt x="27" y="42"/>
                    <a:pt x="26" y="41"/>
                    <a:pt x="26" y="40"/>
                  </a:cubicBezTo>
                  <a:cubicBezTo>
                    <a:pt x="26" y="31"/>
                    <a:pt x="26" y="31"/>
                    <a:pt x="26" y="31"/>
                  </a:cubicBezTo>
                  <a:cubicBezTo>
                    <a:pt x="17" y="31"/>
                    <a:pt x="17" y="31"/>
                    <a:pt x="17" y="31"/>
                  </a:cubicBezTo>
                  <a:cubicBezTo>
                    <a:pt x="17" y="31"/>
                    <a:pt x="16" y="31"/>
                    <a:pt x="16" y="30"/>
                  </a:cubicBezTo>
                  <a:cubicBezTo>
                    <a:pt x="16" y="27"/>
                    <a:pt x="16" y="27"/>
                    <a:pt x="16" y="27"/>
                  </a:cubicBezTo>
                  <a:cubicBezTo>
                    <a:pt x="16" y="27"/>
                    <a:pt x="17" y="26"/>
                    <a:pt x="17" y="26"/>
                  </a:cubicBezTo>
                  <a:cubicBezTo>
                    <a:pt x="26" y="26"/>
                    <a:pt x="26" y="26"/>
                    <a:pt x="26" y="26"/>
                  </a:cubicBezTo>
                  <a:cubicBezTo>
                    <a:pt x="26" y="17"/>
                    <a:pt x="26" y="17"/>
                    <a:pt x="26" y="17"/>
                  </a:cubicBezTo>
                  <a:cubicBezTo>
                    <a:pt x="26" y="16"/>
                    <a:pt x="27" y="16"/>
                    <a:pt x="27" y="16"/>
                  </a:cubicBezTo>
                  <a:cubicBezTo>
                    <a:pt x="30" y="16"/>
                    <a:pt x="30" y="16"/>
                    <a:pt x="30" y="16"/>
                  </a:cubicBezTo>
                  <a:cubicBezTo>
                    <a:pt x="31" y="16"/>
                    <a:pt x="31" y="16"/>
                    <a:pt x="31" y="17"/>
                  </a:cubicBezTo>
                  <a:cubicBezTo>
                    <a:pt x="31" y="26"/>
                    <a:pt x="31" y="26"/>
                    <a:pt x="31" y="26"/>
                  </a:cubicBezTo>
                  <a:cubicBezTo>
                    <a:pt x="40" y="26"/>
                    <a:pt x="40" y="26"/>
                    <a:pt x="40" y="26"/>
                  </a:cubicBezTo>
                  <a:cubicBezTo>
                    <a:pt x="41" y="26"/>
                    <a:pt x="42" y="27"/>
                    <a:pt x="42" y="27"/>
                  </a:cubicBezTo>
                  <a:lnTo>
                    <a:pt x="42" y="30"/>
                  </a:lnTo>
                  <a:close/>
                </a:path>
              </a:pathLst>
            </a:custGeom>
            <a:solidFill>
              <a:schemeClr val="bg1"/>
            </a:solidFill>
            <a:ln w="9525">
              <a:noFill/>
              <a:round/>
              <a:headEnd/>
              <a:tailEnd/>
            </a:ln>
          </p:spPr>
          <p:txBody>
            <a:bodyPr vert="horz" wrap="square" lIns="128563" tIns="64282" rIns="128563" bIns="64282" numCol="1" anchor="t" anchorCtr="0" compatLnSpc="1">
              <a:prstTxWarp prst="textNoShape">
                <a:avLst/>
              </a:prstTxWarp>
            </a:bodyPr>
            <a:lstStyle/>
            <a:p>
              <a:pP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0" name="Group 99"/>
          <p:cNvGrpSpPr/>
          <p:nvPr/>
        </p:nvGrpSpPr>
        <p:grpSpPr>
          <a:xfrm>
            <a:off x="10259511" y="3223494"/>
            <a:ext cx="321407" cy="1549014"/>
            <a:chOff x="2971801" y="2190750"/>
            <a:chExt cx="228599" cy="1101725"/>
          </a:xfrm>
        </p:grpSpPr>
        <p:cxnSp>
          <p:nvCxnSpPr>
            <p:cNvPr id="101" name="Straight Connector 100"/>
            <p:cNvCxnSpPr/>
            <p:nvPr/>
          </p:nvCxnSpPr>
          <p:spPr>
            <a:xfrm rot="16200000" flipV="1">
              <a:off x="2478088" y="2684463"/>
              <a:ext cx="1101725" cy="1143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5400000" flipH="1" flipV="1">
              <a:off x="2592387" y="2684463"/>
              <a:ext cx="1101725" cy="1143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34" name="Group 133"/>
          <p:cNvGrpSpPr/>
          <p:nvPr/>
        </p:nvGrpSpPr>
        <p:grpSpPr>
          <a:xfrm>
            <a:off x="9830961" y="2044995"/>
            <a:ext cx="1178502" cy="1178502"/>
            <a:chOff x="6648450" y="1428750"/>
            <a:chExt cx="838200" cy="838200"/>
          </a:xfrm>
        </p:grpSpPr>
        <p:sp>
          <p:nvSpPr>
            <p:cNvPr id="97" name="Rectangle 96"/>
            <p:cNvSpPr/>
            <p:nvPr/>
          </p:nvSpPr>
          <p:spPr>
            <a:xfrm>
              <a:off x="6648450" y="1428750"/>
              <a:ext cx="838200" cy="838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89"/>
            <p:cNvSpPr>
              <a:spLocks noEditPoints="1"/>
            </p:cNvSpPr>
            <p:nvPr/>
          </p:nvSpPr>
          <p:spPr bwMode="auto">
            <a:xfrm>
              <a:off x="6878874" y="1659174"/>
              <a:ext cx="377353" cy="377353"/>
            </a:xfrm>
            <a:custGeom>
              <a:avLst/>
              <a:gdLst/>
              <a:ahLst/>
              <a:cxnLst>
                <a:cxn ang="0">
                  <a:pos x="68" y="3"/>
                </a:cxn>
                <a:cxn ang="0">
                  <a:pos x="58" y="61"/>
                </a:cxn>
                <a:cxn ang="0">
                  <a:pos x="57" y="63"/>
                </a:cxn>
                <a:cxn ang="0">
                  <a:pos x="56" y="63"/>
                </a:cxn>
                <a:cxn ang="0">
                  <a:pos x="55" y="63"/>
                </a:cxn>
                <a:cxn ang="0">
                  <a:pos x="35" y="55"/>
                </a:cxn>
                <a:cxn ang="0">
                  <a:pos x="23" y="67"/>
                </a:cxn>
                <a:cxn ang="0">
                  <a:pos x="22" y="68"/>
                </a:cxn>
                <a:cxn ang="0">
                  <a:pos x="21" y="68"/>
                </a:cxn>
                <a:cxn ang="0">
                  <a:pos x="19" y="65"/>
                </a:cxn>
                <a:cxn ang="0">
                  <a:pos x="19" y="48"/>
                </a:cxn>
                <a:cxn ang="0">
                  <a:pos x="1" y="41"/>
                </a:cxn>
                <a:cxn ang="0">
                  <a:pos x="0" y="39"/>
                </a:cxn>
                <a:cxn ang="0">
                  <a:pos x="1" y="36"/>
                </a:cxn>
                <a:cxn ang="0">
                  <a:pos x="64" y="0"/>
                </a:cxn>
                <a:cxn ang="0">
                  <a:pos x="67" y="0"/>
                </a:cxn>
                <a:cxn ang="0">
                  <a:pos x="68" y="3"/>
                </a:cxn>
                <a:cxn ang="0">
                  <a:pos x="62" y="7"/>
                </a:cxn>
                <a:cxn ang="0">
                  <a:pos x="8" y="38"/>
                </a:cxn>
                <a:cxn ang="0">
                  <a:pos x="20" y="43"/>
                </a:cxn>
                <a:cxn ang="0">
                  <a:pos x="53" y="19"/>
                </a:cxn>
                <a:cxn ang="0">
                  <a:pos x="35" y="49"/>
                </a:cxn>
                <a:cxn ang="0">
                  <a:pos x="54" y="57"/>
                </a:cxn>
                <a:cxn ang="0">
                  <a:pos x="62" y="7"/>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5" y="55"/>
                    <a:pt x="35" y="55"/>
                    <a:pt x="35" y="55"/>
                  </a:cubicBezTo>
                  <a:cubicBezTo>
                    <a:pt x="23" y="67"/>
                    <a:pt x="23" y="67"/>
                    <a:pt x="23" y="67"/>
                  </a:cubicBezTo>
                  <a:cubicBezTo>
                    <a:pt x="23" y="67"/>
                    <a:pt x="22" y="68"/>
                    <a:pt x="22" y="68"/>
                  </a:cubicBezTo>
                  <a:cubicBezTo>
                    <a:pt x="21" y="68"/>
                    <a:pt x="21" y="68"/>
                    <a:pt x="21" y="68"/>
                  </a:cubicBezTo>
                  <a:cubicBezTo>
                    <a:pt x="20" y="67"/>
                    <a:pt x="19" y="66"/>
                    <a:pt x="19" y="65"/>
                  </a:cubicBezTo>
                  <a:cubicBezTo>
                    <a:pt x="19" y="48"/>
                    <a:pt x="19" y="48"/>
                    <a:pt x="19" y="48"/>
                  </a:cubicBezTo>
                  <a:cubicBezTo>
                    <a:pt x="1" y="41"/>
                    <a:pt x="1" y="41"/>
                    <a:pt x="1" y="41"/>
                  </a:cubicBezTo>
                  <a:cubicBezTo>
                    <a:pt x="0" y="40"/>
                    <a:pt x="0" y="40"/>
                    <a:pt x="0" y="39"/>
                  </a:cubicBezTo>
                  <a:cubicBezTo>
                    <a:pt x="0" y="38"/>
                    <a:pt x="0" y="37"/>
                    <a:pt x="1" y="36"/>
                  </a:cubicBezTo>
                  <a:cubicBezTo>
                    <a:pt x="64" y="0"/>
                    <a:pt x="64" y="0"/>
                    <a:pt x="64" y="0"/>
                  </a:cubicBezTo>
                  <a:cubicBezTo>
                    <a:pt x="65" y="0"/>
                    <a:pt x="66" y="0"/>
                    <a:pt x="67" y="0"/>
                  </a:cubicBezTo>
                  <a:cubicBezTo>
                    <a:pt x="68" y="1"/>
                    <a:pt x="68" y="2"/>
                    <a:pt x="68" y="3"/>
                  </a:cubicBezTo>
                  <a:close/>
                  <a:moveTo>
                    <a:pt x="62" y="7"/>
                  </a:moveTo>
                  <a:cubicBezTo>
                    <a:pt x="8" y="38"/>
                    <a:pt x="8" y="38"/>
                    <a:pt x="8" y="38"/>
                  </a:cubicBezTo>
                  <a:cubicBezTo>
                    <a:pt x="20" y="43"/>
                    <a:pt x="20" y="43"/>
                    <a:pt x="20" y="43"/>
                  </a:cubicBezTo>
                  <a:cubicBezTo>
                    <a:pt x="53" y="19"/>
                    <a:pt x="53" y="19"/>
                    <a:pt x="53" y="19"/>
                  </a:cubicBezTo>
                  <a:cubicBezTo>
                    <a:pt x="35" y="49"/>
                    <a:pt x="35" y="49"/>
                    <a:pt x="35" y="49"/>
                  </a:cubicBezTo>
                  <a:cubicBezTo>
                    <a:pt x="54" y="57"/>
                    <a:pt x="54" y="57"/>
                    <a:pt x="54" y="57"/>
                  </a:cubicBezTo>
                  <a:lnTo>
                    <a:pt x="62" y="7"/>
                  </a:lnTo>
                  <a:close/>
                </a:path>
              </a:pathLst>
            </a:custGeom>
            <a:solidFill>
              <a:schemeClr val="bg1"/>
            </a:solidFill>
            <a:ln w="9525">
              <a:noFill/>
              <a:round/>
              <a:headEnd/>
              <a:tailEnd/>
            </a:ln>
          </p:spPr>
          <p:txBody>
            <a:bodyPr vert="horz" wrap="square" lIns="128563" tIns="64282" rIns="128563" bIns="64282" numCol="1" anchor="t" anchorCtr="0" compatLnSpc="1">
              <a:prstTxWarp prst="textNoShape">
                <a:avLst/>
              </a:prstTxWarp>
            </a:bodyPr>
            <a:lstStyle/>
            <a:p>
              <a:pP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grpSp>
      <p:sp>
        <p:nvSpPr>
          <p:cNvPr id="161" name="Right Arrow 160"/>
          <p:cNvSpPr/>
          <p:nvPr/>
        </p:nvSpPr>
        <p:spPr>
          <a:xfrm>
            <a:off x="3844715" y="2376188"/>
            <a:ext cx="495507" cy="51611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sp>
        <p:nvSpPr>
          <p:cNvPr id="162" name="Right Arrow 161"/>
          <p:cNvSpPr/>
          <p:nvPr/>
        </p:nvSpPr>
        <p:spPr>
          <a:xfrm>
            <a:off x="5679425" y="2376188"/>
            <a:ext cx="495507" cy="51611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sp>
        <p:nvSpPr>
          <p:cNvPr id="163" name="Right Arrow 162"/>
          <p:cNvSpPr/>
          <p:nvPr/>
        </p:nvSpPr>
        <p:spPr>
          <a:xfrm>
            <a:off x="7487354" y="2376188"/>
            <a:ext cx="495507" cy="516118"/>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sp>
        <p:nvSpPr>
          <p:cNvPr id="164" name="Right Arrow 163"/>
          <p:cNvSpPr/>
          <p:nvPr/>
        </p:nvSpPr>
        <p:spPr>
          <a:xfrm>
            <a:off x="9295279" y="2376188"/>
            <a:ext cx="495507" cy="516118"/>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2">
              <a:latin typeface="Arial" panose="020B0604020202020204" pitchFamily="34" charset="0"/>
              <a:ea typeface="微软雅黑" panose="020B0503020204020204" pitchFamily="34" charset="-122"/>
              <a:sym typeface="Arial" panose="020B0604020202020204" pitchFamily="34" charset="0"/>
            </a:endParaRPr>
          </a:p>
        </p:txBody>
      </p:sp>
      <p:sp>
        <p:nvSpPr>
          <p:cNvPr id="51" name="Text Placeholder 7"/>
          <p:cNvSpPr txBox="1">
            <a:spLocks/>
          </p:cNvSpPr>
          <p:nvPr/>
        </p:nvSpPr>
        <p:spPr>
          <a:xfrm>
            <a:off x="1555567" y="4593619"/>
            <a:ext cx="1331091" cy="334187"/>
          </a:xfrm>
          <a:prstGeom prst="rect">
            <a:avLst/>
          </a:prstGeom>
        </p:spPr>
        <p:txBody>
          <a:bodyPr vert="horz" lIns="0" tIns="103884" rIns="0" bIns="103884"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 Placeholder 2"/>
          <p:cNvSpPr txBox="1">
            <a:spLocks/>
          </p:cNvSpPr>
          <p:nvPr/>
        </p:nvSpPr>
        <p:spPr>
          <a:xfrm>
            <a:off x="1555567" y="4982936"/>
            <a:ext cx="1754878" cy="429605"/>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 Placeholder 7"/>
          <p:cNvSpPr txBox="1">
            <a:spLocks/>
          </p:cNvSpPr>
          <p:nvPr/>
        </p:nvSpPr>
        <p:spPr>
          <a:xfrm>
            <a:off x="4241617" y="4917469"/>
            <a:ext cx="1331091" cy="334187"/>
          </a:xfrm>
          <a:prstGeom prst="rect">
            <a:avLst/>
          </a:prstGeom>
        </p:spPr>
        <p:txBody>
          <a:bodyPr vert="horz" lIns="0" tIns="103884" rIns="0" bIns="103884"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 Placeholder 2"/>
          <p:cNvSpPr txBox="1">
            <a:spLocks/>
          </p:cNvSpPr>
          <p:nvPr/>
        </p:nvSpPr>
        <p:spPr>
          <a:xfrm>
            <a:off x="4241617" y="5306786"/>
            <a:ext cx="1754878" cy="429605"/>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 Placeholder 7"/>
          <p:cNvSpPr txBox="1">
            <a:spLocks/>
          </p:cNvSpPr>
          <p:nvPr/>
        </p:nvSpPr>
        <p:spPr>
          <a:xfrm>
            <a:off x="6089467" y="4917469"/>
            <a:ext cx="1331091" cy="334187"/>
          </a:xfrm>
          <a:prstGeom prst="rect">
            <a:avLst/>
          </a:prstGeom>
        </p:spPr>
        <p:txBody>
          <a:bodyPr vert="horz" lIns="0" tIns="103884" rIns="0" bIns="103884"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 Placeholder 2"/>
          <p:cNvSpPr txBox="1">
            <a:spLocks/>
          </p:cNvSpPr>
          <p:nvPr/>
        </p:nvSpPr>
        <p:spPr>
          <a:xfrm>
            <a:off x="6089467" y="5306786"/>
            <a:ext cx="1754878" cy="429605"/>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 Placeholder 7"/>
          <p:cNvSpPr txBox="1">
            <a:spLocks/>
          </p:cNvSpPr>
          <p:nvPr/>
        </p:nvSpPr>
        <p:spPr>
          <a:xfrm>
            <a:off x="7937317" y="4917469"/>
            <a:ext cx="1331091" cy="334187"/>
          </a:xfrm>
          <a:prstGeom prst="rect">
            <a:avLst/>
          </a:prstGeom>
        </p:spPr>
        <p:txBody>
          <a:bodyPr vert="horz" lIns="0" tIns="103884" rIns="0" bIns="103884"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 Placeholder 2"/>
          <p:cNvSpPr txBox="1">
            <a:spLocks/>
          </p:cNvSpPr>
          <p:nvPr/>
        </p:nvSpPr>
        <p:spPr>
          <a:xfrm>
            <a:off x="7937317" y="5306786"/>
            <a:ext cx="1754878" cy="429605"/>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Text Placeholder 7"/>
          <p:cNvSpPr txBox="1">
            <a:spLocks/>
          </p:cNvSpPr>
          <p:nvPr/>
        </p:nvSpPr>
        <p:spPr>
          <a:xfrm>
            <a:off x="9785167" y="4917469"/>
            <a:ext cx="1331091" cy="334187"/>
          </a:xfrm>
          <a:prstGeom prst="rect">
            <a:avLst/>
          </a:prstGeom>
        </p:spPr>
        <p:txBody>
          <a:bodyPr vert="horz" lIns="0" tIns="103884" rIns="0" bIns="103884"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 Placeholder 2"/>
          <p:cNvSpPr txBox="1">
            <a:spLocks/>
          </p:cNvSpPr>
          <p:nvPr/>
        </p:nvSpPr>
        <p:spPr>
          <a:xfrm>
            <a:off x="9785167" y="5306786"/>
            <a:ext cx="1754878" cy="429605"/>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0097267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p:cTn id="7" dur="500" fill="hold"/>
                                        <p:tgtEl>
                                          <p:spTgt spid="130"/>
                                        </p:tgtEl>
                                        <p:attrNameLst>
                                          <p:attrName>ppt_w</p:attrName>
                                        </p:attrNameLst>
                                      </p:cBhvr>
                                      <p:tavLst>
                                        <p:tav tm="0">
                                          <p:val>
                                            <p:fltVal val="0"/>
                                          </p:val>
                                        </p:tav>
                                        <p:tav tm="100000">
                                          <p:val>
                                            <p:strVal val="#ppt_w"/>
                                          </p:val>
                                        </p:tav>
                                      </p:tavLst>
                                    </p:anim>
                                    <p:anim calcmode="lin" valueType="num">
                                      <p:cBhvr>
                                        <p:cTn id="8" dur="500" fill="hold"/>
                                        <p:tgtEl>
                                          <p:spTgt spid="130"/>
                                        </p:tgtEl>
                                        <p:attrNameLst>
                                          <p:attrName>ppt_h</p:attrName>
                                        </p:attrNameLst>
                                      </p:cBhvr>
                                      <p:tavLst>
                                        <p:tav tm="0">
                                          <p:val>
                                            <p:fltVal val="0"/>
                                          </p:val>
                                        </p:tav>
                                        <p:tav tm="100000">
                                          <p:val>
                                            <p:strVal val="#ppt_h"/>
                                          </p:val>
                                        </p:tav>
                                      </p:tavLst>
                                    </p:anim>
                                    <p:animEffect transition="in" filter="fade">
                                      <p:cBhvr>
                                        <p:cTn id="9" dur="500"/>
                                        <p:tgtEl>
                                          <p:spTgt spid="130"/>
                                        </p:tgtEl>
                                      </p:cBhvr>
                                    </p:animEffect>
                                  </p:childTnLst>
                                </p:cTn>
                              </p:par>
                            </p:childTnLst>
                          </p:cTn>
                        </p:par>
                        <p:par>
                          <p:cTn id="10" fill="hold">
                            <p:stCondLst>
                              <p:cond delay="500"/>
                            </p:stCondLst>
                            <p:childTnLst>
                              <p:par>
                                <p:cTn id="11" presetID="18" presetClass="entr" presetSubtype="12" fill="hold" nodeType="afterEffect">
                                  <p:stCondLst>
                                    <p:cond delay="0"/>
                                  </p:stCondLst>
                                  <p:childTnLst>
                                    <p:set>
                                      <p:cBhvr>
                                        <p:cTn id="12" dur="1" fill="hold">
                                          <p:stCondLst>
                                            <p:cond delay="0"/>
                                          </p:stCondLst>
                                        </p:cTn>
                                        <p:tgtEl>
                                          <p:spTgt spid="121"/>
                                        </p:tgtEl>
                                        <p:attrNameLst>
                                          <p:attrName>style.visibility</p:attrName>
                                        </p:attrNameLst>
                                      </p:cBhvr>
                                      <p:to>
                                        <p:strVal val="visible"/>
                                      </p:to>
                                    </p:set>
                                    <p:animEffect transition="in" filter="strips(downLeft)">
                                      <p:cBhvr>
                                        <p:cTn id="13" dur="500"/>
                                        <p:tgtEl>
                                          <p:spTgt spid="121"/>
                                        </p:tgtEl>
                                      </p:cBhvr>
                                    </p:animEffect>
                                  </p:childTnLst>
                                </p:cTn>
                              </p:par>
                            </p:childTnLst>
                          </p:cTn>
                        </p:par>
                        <p:par>
                          <p:cTn id="14" fill="hold">
                            <p:stCondLst>
                              <p:cond delay="1000"/>
                            </p:stCondLst>
                            <p:childTnLst>
                              <p:par>
                                <p:cTn id="15" presetID="53" presetClass="entr" presetSubtype="0" fill="hold" grpId="0" nodeType="afterEffect">
                                  <p:stCondLst>
                                    <p:cond delay="0"/>
                                  </p:stCondLst>
                                  <p:childTnLst>
                                    <p:set>
                                      <p:cBhvr>
                                        <p:cTn id="16" dur="1" fill="hold">
                                          <p:stCondLst>
                                            <p:cond delay="0"/>
                                          </p:stCondLst>
                                        </p:cTn>
                                        <p:tgtEl>
                                          <p:spTgt spid="161"/>
                                        </p:tgtEl>
                                        <p:attrNameLst>
                                          <p:attrName>style.visibility</p:attrName>
                                        </p:attrNameLst>
                                      </p:cBhvr>
                                      <p:to>
                                        <p:strVal val="visible"/>
                                      </p:to>
                                    </p:set>
                                    <p:anim calcmode="lin" valueType="num">
                                      <p:cBhvr>
                                        <p:cTn id="17" dur="500" fill="hold"/>
                                        <p:tgtEl>
                                          <p:spTgt spid="161"/>
                                        </p:tgtEl>
                                        <p:attrNameLst>
                                          <p:attrName>ppt_w</p:attrName>
                                        </p:attrNameLst>
                                      </p:cBhvr>
                                      <p:tavLst>
                                        <p:tav tm="0">
                                          <p:val>
                                            <p:fltVal val="0"/>
                                          </p:val>
                                        </p:tav>
                                        <p:tav tm="100000">
                                          <p:val>
                                            <p:strVal val="#ppt_w"/>
                                          </p:val>
                                        </p:tav>
                                      </p:tavLst>
                                    </p:anim>
                                    <p:anim calcmode="lin" valueType="num">
                                      <p:cBhvr>
                                        <p:cTn id="18" dur="500" fill="hold"/>
                                        <p:tgtEl>
                                          <p:spTgt spid="161"/>
                                        </p:tgtEl>
                                        <p:attrNameLst>
                                          <p:attrName>ppt_h</p:attrName>
                                        </p:attrNameLst>
                                      </p:cBhvr>
                                      <p:tavLst>
                                        <p:tav tm="0">
                                          <p:val>
                                            <p:fltVal val="0"/>
                                          </p:val>
                                        </p:tav>
                                        <p:tav tm="100000">
                                          <p:val>
                                            <p:strVal val="#ppt_h"/>
                                          </p:val>
                                        </p:tav>
                                      </p:tavLst>
                                    </p:anim>
                                    <p:animEffect transition="in" filter="fade">
                                      <p:cBhvr>
                                        <p:cTn id="19" dur="500"/>
                                        <p:tgtEl>
                                          <p:spTgt spid="161"/>
                                        </p:tgtEl>
                                      </p:cBhvr>
                                    </p:animEffect>
                                  </p:childTnLst>
                                </p:cTn>
                              </p:par>
                            </p:childTnLst>
                          </p:cTn>
                        </p:par>
                        <p:par>
                          <p:cTn id="20" fill="hold">
                            <p:stCondLst>
                              <p:cond delay="1500"/>
                            </p:stCondLst>
                            <p:childTnLst>
                              <p:par>
                                <p:cTn id="21" presetID="53" presetClass="entr" presetSubtype="0" fill="hold" nodeType="afterEffect">
                                  <p:stCondLst>
                                    <p:cond delay="0"/>
                                  </p:stCondLst>
                                  <p:childTnLst>
                                    <p:set>
                                      <p:cBhvr>
                                        <p:cTn id="22" dur="1" fill="hold">
                                          <p:stCondLst>
                                            <p:cond delay="0"/>
                                          </p:stCondLst>
                                        </p:cTn>
                                        <p:tgtEl>
                                          <p:spTgt spid="131"/>
                                        </p:tgtEl>
                                        <p:attrNameLst>
                                          <p:attrName>style.visibility</p:attrName>
                                        </p:attrNameLst>
                                      </p:cBhvr>
                                      <p:to>
                                        <p:strVal val="visible"/>
                                      </p:to>
                                    </p:set>
                                    <p:anim calcmode="lin" valueType="num">
                                      <p:cBhvr>
                                        <p:cTn id="23" dur="500" fill="hold"/>
                                        <p:tgtEl>
                                          <p:spTgt spid="131"/>
                                        </p:tgtEl>
                                        <p:attrNameLst>
                                          <p:attrName>ppt_w</p:attrName>
                                        </p:attrNameLst>
                                      </p:cBhvr>
                                      <p:tavLst>
                                        <p:tav tm="0">
                                          <p:val>
                                            <p:fltVal val="0"/>
                                          </p:val>
                                        </p:tav>
                                        <p:tav tm="100000">
                                          <p:val>
                                            <p:strVal val="#ppt_w"/>
                                          </p:val>
                                        </p:tav>
                                      </p:tavLst>
                                    </p:anim>
                                    <p:anim calcmode="lin" valueType="num">
                                      <p:cBhvr>
                                        <p:cTn id="24" dur="500" fill="hold"/>
                                        <p:tgtEl>
                                          <p:spTgt spid="131"/>
                                        </p:tgtEl>
                                        <p:attrNameLst>
                                          <p:attrName>ppt_h</p:attrName>
                                        </p:attrNameLst>
                                      </p:cBhvr>
                                      <p:tavLst>
                                        <p:tav tm="0">
                                          <p:val>
                                            <p:fltVal val="0"/>
                                          </p:val>
                                        </p:tav>
                                        <p:tav tm="100000">
                                          <p:val>
                                            <p:strVal val="#ppt_h"/>
                                          </p:val>
                                        </p:tav>
                                      </p:tavLst>
                                    </p:anim>
                                    <p:animEffect transition="in" filter="fade">
                                      <p:cBhvr>
                                        <p:cTn id="25" dur="500"/>
                                        <p:tgtEl>
                                          <p:spTgt spid="131"/>
                                        </p:tgtEl>
                                      </p:cBhvr>
                                    </p:animEffect>
                                  </p:childTnLst>
                                </p:cTn>
                              </p:par>
                            </p:childTnLst>
                          </p:cTn>
                        </p:par>
                        <p:par>
                          <p:cTn id="26" fill="hold">
                            <p:stCondLst>
                              <p:cond delay="2000"/>
                            </p:stCondLst>
                            <p:childTnLst>
                              <p:par>
                                <p:cTn id="27" presetID="18" presetClass="entr" presetSubtype="12"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strips(downLeft)">
                                      <p:cBhvr>
                                        <p:cTn id="29" dur="500"/>
                                        <p:tgtEl>
                                          <p:spTgt spid="64"/>
                                        </p:tgtEl>
                                      </p:cBhvr>
                                    </p:animEffect>
                                  </p:childTnLst>
                                </p:cTn>
                              </p:par>
                            </p:childTnLst>
                          </p:cTn>
                        </p:par>
                        <p:par>
                          <p:cTn id="30" fill="hold">
                            <p:stCondLst>
                              <p:cond delay="2500"/>
                            </p:stCondLst>
                            <p:childTnLst>
                              <p:par>
                                <p:cTn id="31" presetID="53" presetClass="entr" presetSubtype="0" fill="hold" grpId="0" nodeType="afterEffect">
                                  <p:stCondLst>
                                    <p:cond delay="0"/>
                                  </p:stCondLst>
                                  <p:childTnLst>
                                    <p:set>
                                      <p:cBhvr>
                                        <p:cTn id="32" dur="1" fill="hold">
                                          <p:stCondLst>
                                            <p:cond delay="0"/>
                                          </p:stCondLst>
                                        </p:cTn>
                                        <p:tgtEl>
                                          <p:spTgt spid="162"/>
                                        </p:tgtEl>
                                        <p:attrNameLst>
                                          <p:attrName>style.visibility</p:attrName>
                                        </p:attrNameLst>
                                      </p:cBhvr>
                                      <p:to>
                                        <p:strVal val="visible"/>
                                      </p:to>
                                    </p:set>
                                    <p:anim calcmode="lin" valueType="num">
                                      <p:cBhvr>
                                        <p:cTn id="33" dur="500" fill="hold"/>
                                        <p:tgtEl>
                                          <p:spTgt spid="162"/>
                                        </p:tgtEl>
                                        <p:attrNameLst>
                                          <p:attrName>ppt_w</p:attrName>
                                        </p:attrNameLst>
                                      </p:cBhvr>
                                      <p:tavLst>
                                        <p:tav tm="0">
                                          <p:val>
                                            <p:fltVal val="0"/>
                                          </p:val>
                                        </p:tav>
                                        <p:tav tm="100000">
                                          <p:val>
                                            <p:strVal val="#ppt_w"/>
                                          </p:val>
                                        </p:tav>
                                      </p:tavLst>
                                    </p:anim>
                                    <p:anim calcmode="lin" valueType="num">
                                      <p:cBhvr>
                                        <p:cTn id="34" dur="500" fill="hold"/>
                                        <p:tgtEl>
                                          <p:spTgt spid="162"/>
                                        </p:tgtEl>
                                        <p:attrNameLst>
                                          <p:attrName>ppt_h</p:attrName>
                                        </p:attrNameLst>
                                      </p:cBhvr>
                                      <p:tavLst>
                                        <p:tav tm="0">
                                          <p:val>
                                            <p:fltVal val="0"/>
                                          </p:val>
                                        </p:tav>
                                        <p:tav tm="100000">
                                          <p:val>
                                            <p:strVal val="#ppt_h"/>
                                          </p:val>
                                        </p:tav>
                                      </p:tavLst>
                                    </p:anim>
                                    <p:animEffect transition="in" filter="fade">
                                      <p:cBhvr>
                                        <p:cTn id="35" dur="500"/>
                                        <p:tgtEl>
                                          <p:spTgt spid="162"/>
                                        </p:tgtEl>
                                      </p:cBhvr>
                                    </p:animEffect>
                                  </p:childTnLst>
                                </p:cTn>
                              </p:par>
                            </p:childTnLst>
                          </p:cTn>
                        </p:par>
                        <p:par>
                          <p:cTn id="36" fill="hold">
                            <p:stCondLst>
                              <p:cond delay="3000"/>
                            </p:stCondLst>
                            <p:childTnLst>
                              <p:par>
                                <p:cTn id="37" presetID="53" presetClass="entr" presetSubtype="0" fill="hold" nodeType="afterEffect">
                                  <p:stCondLst>
                                    <p:cond delay="0"/>
                                  </p:stCondLst>
                                  <p:childTnLst>
                                    <p:set>
                                      <p:cBhvr>
                                        <p:cTn id="38" dur="1" fill="hold">
                                          <p:stCondLst>
                                            <p:cond delay="0"/>
                                          </p:stCondLst>
                                        </p:cTn>
                                        <p:tgtEl>
                                          <p:spTgt spid="132"/>
                                        </p:tgtEl>
                                        <p:attrNameLst>
                                          <p:attrName>style.visibility</p:attrName>
                                        </p:attrNameLst>
                                      </p:cBhvr>
                                      <p:to>
                                        <p:strVal val="visible"/>
                                      </p:to>
                                    </p:set>
                                    <p:anim calcmode="lin" valueType="num">
                                      <p:cBhvr>
                                        <p:cTn id="39" dur="500" fill="hold"/>
                                        <p:tgtEl>
                                          <p:spTgt spid="132"/>
                                        </p:tgtEl>
                                        <p:attrNameLst>
                                          <p:attrName>ppt_w</p:attrName>
                                        </p:attrNameLst>
                                      </p:cBhvr>
                                      <p:tavLst>
                                        <p:tav tm="0">
                                          <p:val>
                                            <p:fltVal val="0"/>
                                          </p:val>
                                        </p:tav>
                                        <p:tav tm="100000">
                                          <p:val>
                                            <p:strVal val="#ppt_w"/>
                                          </p:val>
                                        </p:tav>
                                      </p:tavLst>
                                    </p:anim>
                                    <p:anim calcmode="lin" valueType="num">
                                      <p:cBhvr>
                                        <p:cTn id="40" dur="500" fill="hold"/>
                                        <p:tgtEl>
                                          <p:spTgt spid="132"/>
                                        </p:tgtEl>
                                        <p:attrNameLst>
                                          <p:attrName>ppt_h</p:attrName>
                                        </p:attrNameLst>
                                      </p:cBhvr>
                                      <p:tavLst>
                                        <p:tav tm="0">
                                          <p:val>
                                            <p:fltVal val="0"/>
                                          </p:val>
                                        </p:tav>
                                        <p:tav tm="100000">
                                          <p:val>
                                            <p:strVal val="#ppt_h"/>
                                          </p:val>
                                        </p:tav>
                                      </p:tavLst>
                                    </p:anim>
                                    <p:animEffect transition="in" filter="fade">
                                      <p:cBhvr>
                                        <p:cTn id="41" dur="500"/>
                                        <p:tgtEl>
                                          <p:spTgt spid="132"/>
                                        </p:tgtEl>
                                      </p:cBhvr>
                                    </p:animEffect>
                                  </p:childTnLst>
                                </p:cTn>
                              </p:par>
                            </p:childTnLst>
                          </p:cTn>
                        </p:par>
                        <p:par>
                          <p:cTn id="42" fill="hold">
                            <p:stCondLst>
                              <p:cond delay="3500"/>
                            </p:stCondLst>
                            <p:childTnLst>
                              <p:par>
                                <p:cTn id="43" presetID="18" presetClass="entr" presetSubtype="12" fill="hold" nodeType="afterEffect">
                                  <p:stCondLst>
                                    <p:cond delay="0"/>
                                  </p:stCondLst>
                                  <p:childTnLst>
                                    <p:set>
                                      <p:cBhvr>
                                        <p:cTn id="44" dur="1" fill="hold">
                                          <p:stCondLst>
                                            <p:cond delay="0"/>
                                          </p:stCondLst>
                                        </p:cTn>
                                        <p:tgtEl>
                                          <p:spTgt spid="85"/>
                                        </p:tgtEl>
                                        <p:attrNameLst>
                                          <p:attrName>style.visibility</p:attrName>
                                        </p:attrNameLst>
                                      </p:cBhvr>
                                      <p:to>
                                        <p:strVal val="visible"/>
                                      </p:to>
                                    </p:set>
                                    <p:animEffect transition="in" filter="strips(downLeft)">
                                      <p:cBhvr>
                                        <p:cTn id="45" dur="500"/>
                                        <p:tgtEl>
                                          <p:spTgt spid="85"/>
                                        </p:tgtEl>
                                      </p:cBhvr>
                                    </p:animEffect>
                                  </p:childTnLst>
                                </p:cTn>
                              </p:par>
                            </p:childTnLst>
                          </p:cTn>
                        </p:par>
                        <p:par>
                          <p:cTn id="46" fill="hold">
                            <p:stCondLst>
                              <p:cond delay="4000"/>
                            </p:stCondLst>
                            <p:childTnLst>
                              <p:par>
                                <p:cTn id="47" presetID="53" presetClass="entr" presetSubtype="0" fill="hold" grpId="0" nodeType="afterEffect">
                                  <p:stCondLst>
                                    <p:cond delay="0"/>
                                  </p:stCondLst>
                                  <p:childTnLst>
                                    <p:set>
                                      <p:cBhvr>
                                        <p:cTn id="48" dur="1" fill="hold">
                                          <p:stCondLst>
                                            <p:cond delay="0"/>
                                          </p:stCondLst>
                                        </p:cTn>
                                        <p:tgtEl>
                                          <p:spTgt spid="163"/>
                                        </p:tgtEl>
                                        <p:attrNameLst>
                                          <p:attrName>style.visibility</p:attrName>
                                        </p:attrNameLst>
                                      </p:cBhvr>
                                      <p:to>
                                        <p:strVal val="visible"/>
                                      </p:to>
                                    </p:set>
                                    <p:anim calcmode="lin" valueType="num">
                                      <p:cBhvr>
                                        <p:cTn id="49" dur="500" fill="hold"/>
                                        <p:tgtEl>
                                          <p:spTgt spid="163"/>
                                        </p:tgtEl>
                                        <p:attrNameLst>
                                          <p:attrName>ppt_w</p:attrName>
                                        </p:attrNameLst>
                                      </p:cBhvr>
                                      <p:tavLst>
                                        <p:tav tm="0">
                                          <p:val>
                                            <p:fltVal val="0"/>
                                          </p:val>
                                        </p:tav>
                                        <p:tav tm="100000">
                                          <p:val>
                                            <p:strVal val="#ppt_w"/>
                                          </p:val>
                                        </p:tav>
                                      </p:tavLst>
                                    </p:anim>
                                    <p:anim calcmode="lin" valueType="num">
                                      <p:cBhvr>
                                        <p:cTn id="50" dur="500" fill="hold"/>
                                        <p:tgtEl>
                                          <p:spTgt spid="163"/>
                                        </p:tgtEl>
                                        <p:attrNameLst>
                                          <p:attrName>ppt_h</p:attrName>
                                        </p:attrNameLst>
                                      </p:cBhvr>
                                      <p:tavLst>
                                        <p:tav tm="0">
                                          <p:val>
                                            <p:fltVal val="0"/>
                                          </p:val>
                                        </p:tav>
                                        <p:tav tm="100000">
                                          <p:val>
                                            <p:strVal val="#ppt_h"/>
                                          </p:val>
                                        </p:tav>
                                      </p:tavLst>
                                    </p:anim>
                                    <p:animEffect transition="in" filter="fade">
                                      <p:cBhvr>
                                        <p:cTn id="51" dur="500"/>
                                        <p:tgtEl>
                                          <p:spTgt spid="163"/>
                                        </p:tgtEl>
                                      </p:cBhvr>
                                    </p:animEffect>
                                  </p:childTnLst>
                                </p:cTn>
                              </p:par>
                            </p:childTnLst>
                          </p:cTn>
                        </p:par>
                        <p:par>
                          <p:cTn id="52" fill="hold">
                            <p:stCondLst>
                              <p:cond delay="4500"/>
                            </p:stCondLst>
                            <p:childTnLst>
                              <p:par>
                                <p:cTn id="53" presetID="53" presetClass="entr" presetSubtype="0" fill="hold" nodeType="afterEffect">
                                  <p:stCondLst>
                                    <p:cond delay="0"/>
                                  </p:stCondLst>
                                  <p:childTnLst>
                                    <p:set>
                                      <p:cBhvr>
                                        <p:cTn id="54" dur="1" fill="hold">
                                          <p:stCondLst>
                                            <p:cond delay="0"/>
                                          </p:stCondLst>
                                        </p:cTn>
                                        <p:tgtEl>
                                          <p:spTgt spid="133"/>
                                        </p:tgtEl>
                                        <p:attrNameLst>
                                          <p:attrName>style.visibility</p:attrName>
                                        </p:attrNameLst>
                                      </p:cBhvr>
                                      <p:to>
                                        <p:strVal val="visible"/>
                                      </p:to>
                                    </p:set>
                                    <p:anim calcmode="lin" valueType="num">
                                      <p:cBhvr>
                                        <p:cTn id="55" dur="500" fill="hold"/>
                                        <p:tgtEl>
                                          <p:spTgt spid="133"/>
                                        </p:tgtEl>
                                        <p:attrNameLst>
                                          <p:attrName>ppt_w</p:attrName>
                                        </p:attrNameLst>
                                      </p:cBhvr>
                                      <p:tavLst>
                                        <p:tav tm="0">
                                          <p:val>
                                            <p:fltVal val="0"/>
                                          </p:val>
                                        </p:tav>
                                        <p:tav tm="100000">
                                          <p:val>
                                            <p:strVal val="#ppt_w"/>
                                          </p:val>
                                        </p:tav>
                                      </p:tavLst>
                                    </p:anim>
                                    <p:anim calcmode="lin" valueType="num">
                                      <p:cBhvr>
                                        <p:cTn id="56" dur="500" fill="hold"/>
                                        <p:tgtEl>
                                          <p:spTgt spid="133"/>
                                        </p:tgtEl>
                                        <p:attrNameLst>
                                          <p:attrName>ppt_h</p:attrName>
                                        </p:attrNameLst>
                                      </p:cBhvr>
                                      <p:tavLst>
                                        <p:tav tm="0">
                                          <p:val>
                                            <p:fltVal val="0"/>
                                          </p:val>
                                        </p:tav>
                                        <p:tav tm="100000">
                                          <p:val>
                                            <p:strVal val="#ppt_h"/>
                                          </p:val>
                                        </p:tav>
                                      </p:tavLst>
                                    </p:anim>
                                    <p:animEffect transition="in" filter="fade">
                                      <p:cBhvr>
                                        <p:cTn id="57" dur="500"/>
                                        <p:tgtEl>
                                          <p:spTgt spid="133"/>
                                        </p:tgtEl>
                                      </p:cBhvr>
                                    </p:animEffect>
                                  </p:childTnLst>
                                </p:cTn>
                              </p:par>
                            </p:childTnLst>
                          </p:cTn>
                        </p:par>
                        <p:par>
                          <p:cTn id="58" fill="hold">
                            <p:stCondLst>
                              <p:cond delay="5000"/>
                            </p:stCondLst>
                            <p:childTnLst>
                              <p:par>
                                <p:cTn id="59" presetID="18" presetClass="entr" presetSubtype="12" fill="hold" nodeType="afterEffect">
                                  <p:stCondLst>
                                    <p:cond delay="0"/>
                                  </p:stCondLst>
                                  <p:childTnLst>
                                    <p:set>
                                      <p:cBhvr>
                                        <p:cTn id="60" dur="1" fill="hold">
                                          <p:stCondLst>
                                            <p:cond delay="0"/>
                                          </p:stCondLst>
                                        </p:cTn>
                                        <p:tgtEl>
                                          <p:spTgt spid="93"/>
                                        </p:tgtEl>
                                        <p:attrNameLst>
                                          <p:attrName>style.visibility</p:attrName>
                                        </p:attrNameLst>
                                      </p:cBhvr>
                                      <p:to>
                                        <p:strVal val="visible"/>
                                      </p:to>
                                    </p:set>
                                    <p:animEffect transition="in" filter="strips(downLeft)">
                                      <p:cBhvr>
                                        <p:cTn id="61" dur="500"/>
                                        <p:tgtEl>
                                          <p:spTgt spid="93"/>
                                        </p:tgtEl>
                                      </p:cBhvr>
                                    </p:animEffect>
                                  </p:childTnLst>
                                </p:cTn>
                              </p:par>
                            </p:childTnLst>
                          </p:cTn>
                        </p:par>
                        <p:par>
                          <p:cTn id="62" fill="hold">
                            <p:stCondLst>
                              <p:cond delay="5500"/>
                            </p:stCondLst>
                            <p:childTnLst>
                              <p:par>
                                <p:cTn id="63" presetID="53" presetClass="entr" presetSubtype="0" fill="hold" grpId="0" nodeType="afterEffect">
                                  <p:stCondLst>
                                    <p:cond delay="0"/>
                                  </p:stCondLst>
                                  <p:childTnLst>
                                    <p:set>
                                      <p:cBhvr>
                                        <p:cTn id="64" dur="1" fill="hold">
                                          <p:stCondLst>
                                            <p:cond delay="0"/>
                                          </p:stCondLst>
                                        </p:cTn>
                                        <p:tgtEl>
                                          <p:spTgt spid="164"/>
                                        </p:tgtEl>
                                        <p:attrNameLst>
                                          <p:attrName>style.visibility</p:attrName>
                                        </p:attrNameLst>
                                      </p:cBhvr>
                                      <p:to>
                                        <p:strVal val="visible"/>
                                      </p:to>
                                    </p:set>
                                    <p:anim calcmode="lin" valueType="num">
                                      <p:cBhvr>
                                        <p:cTn id="65" dur="500" fill="hold"/>
                                        <p:tgtEl>
                                          <p:spTgt spid="164"/>
                                        </p:tgtEl>
                                        <p:attrNameLst>
                                          <p:attrName>ppt_w</p:attrName>
                                        </p:attrNameLst>
                                      </p:cBhvr>
                                      <p:tavLst>
                                        <p:tav tm="0">
                                          <p:val>
                                            <p:fltVal val="0"/>
                                          </p:val>
                                        </p:tav>
                                        <p:tav tm="100000">
                                          <p:val>
                                            <p:strVal val="#ppt_w"/>
                                          </p:val>
                                        </p:tav>
                                      </p:tavLst>
                                    </p:anim>
                                    <p:anim calcmode="lin" valueType="num">
                                      <p:cBhvr>
                                        <p:cTn id="66" dur="500" fill="hold"/>
                                        <p:tgtEl>
                                          <p:spTgt spid="164"/>
                                        </p:tgtEl>
                                        <p:attrNameLst>
                                          <p:attrName>ppt_h</p:attrName>
                                        </p:attrNameLst>
                                      </p:cBhvr>
                                      <p:tavLst>
                                        <p:tav tm="0">
                                          <p:val>
                                            <p:fltVal val="0"/>
                                          </p:val>
                                        </p:tav>
                                        <p:tav tm="100000">
                                          <p:val>
                                            <p:strVal val="#ppt_h"/>
                                          </p:val>
                                        </p:tav>
                                      </p:tavLst>
                                    </p:anim>
                                    <p:animEffect transition="in" filter="fade">
                                      <p:cBhvr>
                                        <p:cTn id="67" dur="500"/>
                                        <p:tgtEl>
                                          <p:spTgt spid="164"/>
                                        </p:tgtEl>
                                      </p:cBhvr>
                                    </p:animEffect>
                                  </p:childTnLst>
                                </p:cTn>
                              </p:par>
                            </p:childTnLst>
                          </p:cTn>
                        </p:par>
                        <p:par>
                          <p:cTn id="68" fill="hold">
                            <p:stCondLst>
                              <p:cond delay="6000"/>
                            </p:stCondLst>
                            <p:childTnLst>
                              <p:par>
                                <p:cTn id="69" presetID="53" presetClass="entr" presetSubtype="0" fill="hold" nodeType="afterEffect">
                                  <p:stCondLst>
                                    <p:cond delay="0"/>
                                  </p:stCondLst>
                                  <p:childTnLst>
                                    <p:set>
                                      <p:cBhvr>
                                        <p:cTn id="70" dur="1" fill="hold">
                                          <p:stCondLst>
                                            <p:cond delay="0"/>
                                          </p:stCondLst>
                                        </p:cTn>
                                        <p:tgtEl>
                                          <p:spTgt spid="134"/>
                                        </p:tgtEl>
                                        <p:attrNameLst>
                                          <p:attrName>style.visibility</p:attrName>
                                        </p:attrNameLst>
                                      </p:cBhvr>
                                      <p:to>
                                        <p:strVal val="visible"/>
                                      </p:to>
                                    </p:set>
                                    <p:anim calcmode="lin" valueType="num">
                                      <p:cBhvr>
                                        <p:cTn id="71" dur="500" fill="hold"/>
                                        <p:tgtEl>
                                          <p:spTgt spid="134"/>
                                        </p:tgtEl>
                                        <p:attrNameLst>
                                          <p:attrName>ppt_w</p:attrName>
                                        </p:attrNameLst>
                                      </p:cBhvr>
                                      <p:tavLst>
                                        <p:tav tm="0">
                                          <p:val>
                                            <p:fltVal val="0"/>
                                          </p:val>
                                        </p:tav>
                                        <p:tav tm="100000">
                                          <p:val>
                                            <p:strVal val="#ppt_w"/>
                                          </p:val>
                                        </p:tav>
                                      </p:tavLst>
                                    </p:anim>
                                    <p:anim calcmode="lin" valueType="num">
                                      <p:cBhvr>
                                        <p:cTn id="72" dur="500" fill="hold"/>
                                        <p:tgtEl>
                                          <p:spTgt spid="134"/>
                                        </p:tgtEl>
                                        <p:attrNameLst>
                                          <p:attrName>ppt_h</p:attrName>
                                        </p:attrNameLst>
                                      </p:cBhvr>
                                      <p:tavLst>
                                        <p:tav tm="0">
                                          <p:val>
                                            <p:fltVal val="0"/>
                                          </p:val>
                                        </p:tav>
                                        <p:tav tm="100000">
                                          <p:val>
                                            <p:strVal val="#ppt_h"/>
                                          </p:val>
                                        </p:tav>
                                      </p:tavLst>
                                    </p:anim>
                                    <p:animEffect transition="in" filter="fade">
                                      <p:cBhvr>
                                        <p:cTn id="73" dur="500"/>
                                        <p:tgtEl>
                                          <p:spTgt spid="134"/>
                                        </p:tgtEl>
                                      </p:cBhvr>
                                    </p:animEffect>
                                  </p:childTnLst>
                                </p:cTn>
                              </p:par>
                            </p:childTnLst>
                          </p:cTn>
                        </p:par>
                        <p:par>
                          <p:cTn id="74" fill="hold">
                            <p:stCondLst>
                              <p:cond delay="6500"/>
                            </p:stCondLst>
                            <p:childTnLst>
                              <p:par>
                                <p:cTn id="75" presetID="18" presetClass="entr" presetSubtype="12" fill="hold" nodeType="afterEffect">
                                  <p:stCondLst>
                                    <p:cond delay="0"/>
                                  </p:stCondLst>
                                  <p:childTnLst>
                                    <p:set>
                                      <p:cBhvr>
                                        <p:cTn id="76" dur="1" fill="hold">
                                          <p:stCondLst>
                                            <p:cond delay="0"/>
                                          </p:stCondLst>
                                        </p:cTn>
                                        <p:tgtEl>
                                          <p:spTgt spid="100"/>
                                        </p:tgtEl>
                                        <p:attrNameLst>
                                          <p:attrName>style.visibility</p:attrName>
                                        </p:attrNameLst>
                                      </p:cBhvr>
                                      <p:to>
                                        <p:strVal val="visible"/>
                                      </p:to>
                                    </p:set>
                                    <p:animEffect transition="in" filter="strips(downLeft)">
                                      <p:cBhvr>
                                        <p:cTn id="77" dur="500"/>
                                        <p:tgtEl>
                                          <p:spTgt spid="100"/>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51">
                                            <p:txEl>
                                              <p:pRg st="0" end="0"/>
                                            </p:txEl>
                                          </p:spTgt>
                                        </p:tgtEl>
                                        <p:attrNameLst>
                                          <p:attrName>style.visibility</p:attrName>
                                        </p:attrNameLst>
                                      </p:cBhvr>
                                      <p:to>
                                        <p:strVal val="visible"/>
                                      </p:to>
                                    </p:set>
                                    <p:anim calcmode="lin" valueType="num">
                                      <p:cBhvr>
                                        <p:cTn id="80"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81" dur="500" fill="hold"/>
                                        <p:tgtEl>
                                          <p:spTgt spid="51">
                                            <p:txEl>
                                              <p:pRg st="0" end="0"/>
                                            </p:txEl>
                                          </p:spTgt>
                                        </p:tgtEl>
                                        <p:attrNameLst>
                                          <p:attrName>ppt_h</p:attrName>
                                        </p:attrNameLst>
                                      </p:cBhvr>
                                      <p:tavLst>
                                        <p:tav tm="0">
                                          <p:val>
                                            <p:fltVal val="0"/>
                                          </p:val>
                                        </p:tav>
                                        <p:tav tm="100000">
                                          <p:val>
                                            <p:strVal val="#ppt_h"/>
                                          </p:val>
                                        </p:tav>
                                      </p:tavLst>
                                    </p:anim>
                                    <p:animEffect transition="in" filter="fade">
                                      <p:cBhvr>
                                        <p:cTn id="82" dur="500"/>
                                        <p:tgtEl>
                                          <p:spTgt spid="51">
                                            <p:txEl>
                                              <p:pRg st="0" end="0"/>
                                            </p:txEl>
                                          </p:spTgt>
                                        </p:tgtEl>
                                      </p:cBhvr>
                                    </p:animEffect>
                                  </p:childTnLst>
                                </p:cTn>
                              </p:par>
                              <p:par>
                                <p:cTn id="83" presetID="23" presetClass="entr" presetSubtype="16" fill="hold" grpId="0" nodeType="withEffect">
                                  <p:stCondLst>
                                    <p:cond delay="200"/>
                                  </p:stCondLst>
                                  <p:childTnLst>
                                    <p:set>
                                      <p:cBhvr>
                                        <p:cTn id="84" dur="1" fill="hold">
                                          <p:stCondLst>
                                            <p:cond delay="0"/>
                                          </p:stCondLst>
                                        </p:cTn>
                                        <p:tgtEl>
                                          <p:spTgt spid="52">
                                            <p:txEl>
                                              <p:pRg st="0" end="0"/>
                                            </p:txEl>
                                          </p:spTgt>
                                        </p:tgtEl>
                                        <p:attrNameLst>
                                          <p:attrName>style.visibility</p:attrName>
                                        </p:attrNameLst>
                                      </p:cBhvr>
                                      <p:to>
                                        <p:strVal val="visible"/>
                                      </p:to>
                                    </p:set>
                                    <p:anim calcmode="lin" valueType="num">
                                      <p:cBhvr>
                                        <p:cTn id="85" dur="5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52">
                                            <p:txEl>
                                              <p:pRg st="0" end="0"/>
                                            </p:txEl>
                                          </p:spTgt>
                                        </p:tgtEl>
                                        <p:attrNameLst>
                                          <p:attrName>ppt_h</p:attrName>
                                        </p:attrNameLst>
                                      </p:cBhvr>
                                      <p:tavLst>
                                        <p:tav tm="0">
                                          <p:val>
                                            <p:fltVal val="0"/>
                                          </p:val>
                                        </p:tav>
                                        <p:tav tm="100000">
                                          <p:val>
                                            <p:strVal val="#ppt_h"/>
                                          </p:val>
                                        </p:tav>
                                      </p:tavLst>
                                    </p:anim>
                                  </p:childTnLst>
                                </p:cTn>
                              </p:par>
                              <p:par>
                                <p:cTn id="87" presetID="53" presetClass="entr" presetSubtype="16" fill="hold" grpId="0" nodeType="withEffect">
                                  <p:stCondLst>
                                    <p:cond delay="200"/>
                                  </p:stCondLst>
                                  <p:childTnLst>
                                    <p:set>
                                      <p:cBhvr>
                                        <p:cTn id="88" dur="1" fill="hold">
                                          <p:stCondLst>
                                            <p:cond delay="0"/>
                                          </p:stCondLst>
                                        </p:cTn>
                                        <p:tgtEl>
                                          <p:spTgt spid="55">
                                            <p:txEl>
                                              <p:pRg st="0" end="0"/>
                                            </p:txEl>
                                          </p:spTgt>
                                        </p:tgtEl>
                                        <p:attrNameLst>
                                          <p:attrName>style.visibility</p:attrName>
                                        </p:attrNameLst>
                                      </p:cBhvr>
                                      <p:to>
                                        <p:strVal val="visible"/>
                                      </p:to>
                                    </p:set>
                                    <p:anim calcmode="lin" valueType="num">
                                      <p:cBhvr>
                                        <p:cTn id="89"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90"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91" dur="500"/>
                                        <p:tgtEl>
                                          <p:spTgt spid="55">
                                            <p:txEl>
                                              <p:pRg st="0" end="0"/>
                                            </p:txEl>
                                          </p:spTgt>
                                        </p:tgtEl>
                                      </p:cBhvr>
                                    </p:animEffect>
                                  </p:childTnLst>
                                </p:cTn>
                              </p:par>
                              <p:par>
                                <p:cTn id="92" presetID="23" presetClass="entr" presetSubtype="16" fill="hold" grpId="0" nodeType="withEffect">
                                  <p:stCondLst>
                                    <p:cond delay="200"/>
                                  </p:stCondLst>
                                  <p:childTnLst>
                                    <p:set>
                                      <p:cBhvr>
                                        <p:cTn id="93" dur="1" fill="hold">
                                          <p:stCondLst>
                                            <p:cond delay="0"/>
                                          </p:stCondLst>
                                        </p:cTn>
                                        <p:tgtEl>
                                          <p:spTgt spid="56">
                                            <p:txEl>
                                              <p:pRg st="0" end="0"/>
                                            </p:txEl>
                                          </p:spTgt>
                                        </p:tgtEl>
                                        <p:attrNameLst>
                                          <p:attrName>style.visibility</p:attrName>
                                        </p:attrNameLst>
                                      </p:cBhvr>
                                      <p:to>
                                        <p:strVal val="visible"/>
                                      </p:to>
                                    </p:set>
                                    <p:anim calcmode="lin" valueType="num">
                                      <p:cBhvr>
                                        <p:cTn id="94"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6">
                                            <p:txEl>
                                              <p:pRg st="0" end="0"/>
                                            </p:txEl>
                                          </p:spTgt>
                                        </p:tgtEl>
                                        <p:attrNameLst>
                                          <p:attrName>ppt_h</p:attrName>
                                        </p:attrNameLst>
                                      </p:cBhvr>
                                      <p:tavLst>
                                        <p:tav tm="0">
                                          <p:val>
                                            <p:fltVal val="0"/>
                                          </p:val>
                                        </p:tav>
                                        <p:tav tm="100000">
                                          <p:val>
                                            <p:strVal val="#ppt_h"/>
                                          </p:val>
                                        </p:tav>
                                      </p:tavLst>
                                    </p:anim>
                                  </p:childTnLst>
                                </p:cTn>
                              </p:par>
                              <p:par>
                                <p:cTn id="96" presetID="53" presetClass="entr" presetSubtype="16" fill="hold" grpId="0" nodeType="withEffect">
                                  <p:stCondLst>
                                    <p:cond delay="200"/>
                                  </p:stCondLst>
                                  <p:childTnLst>
                                    <p:set>
                                      <p:cBhvr>
                                        <p:cTn id="97" dur="1" fill="hold">
                                          <p:stCondLst>
                                            <p:cond delay="0"/>
                                          </p:stCondLst>
                                        </p:cTn>
                                        <p:tgtEl>
                                          <p:spTgt spid="57">
                                            <p:txEl>
                                              <p:pRg st="0" end="0"/>
                                            </p:txEl>
                                          </p:spTgt>
                                        </p:tgtEl>
                                        <p:attrNameLst>
                                          <p:attrName>style.visibility</p:attrName>
                                        </p:attrNameLst>
                                      </p:cBhvr>
                                      <p:to>
                                        <p:strVal val="visible"/>
                                      </p:to>
                                    </p:set>
                                    <p:anim calcmode="lin" valueType="num">
                                      <p:cBhvr>
                                        <p:cTn id="98"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99"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00" dur="500"/>
                                        <p:tgtEl>
                                          <p:spTgt spid="57">
                                            <p:txEl>
                                              <p:pRg st="0" end="0"/>
                                            </p:txEl>
                                          </p:spTgt>
                                        </p:tgtEl>
                                      </p:cBhvr>
                                    </p:animEffect>
                                  </p:childTnLst>
                                </p:cTn>
                              </p:par>
                              <p:par>
                                <p:cTn id="101" presetID="23" presetClass="entr" presetSubtype="16" fill="hold" grpId="0" nodeType="withEffect">
                                  <p:stCondLst>
                                    <p:cond delay="200"/>
                                  </p:stCondLst>
                                  <p:childTnLst>
                                    <p:set>
                                      <p:cBhvr>
                                        <p:cTn id="102" dur="1" fill="hold">
                                          <p:stCondLst>
                                            <p:cond delay="0"/>
                                          </p:stCondLst>
                                        </p:cTn>
                                        <p:tgtEl>
                                          <p:spTgt spid="58">
                                            <p:txEl>
                                              <p:pRg st="0" end="0"/>
                                            </p:txEl>
                                          </p:spTgt>
                                        </p:tgtEl>
                                        <p:attrNameLst>
                                          <p:attrName>style.visibility</p:attrName>
                                        </p:attrNameLst>
                                      </p:cBhvr>
                                      <p:to>
                                        <p:strVal val="visible"/>
                                      </p:to>
                                    </p:set>
                                    <p:anim calcmode="lin" valueType="num">
                                      <p:cBhvr>
                                        <p:cTn id="103"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04" dur="500" fill="hold"/>
                                        <p:tgtEl>
                                          <p:spTgt spid="58">
                                            <p:txEl>
                                              <p:pRg st="0" end="0"/>
                                            </p:txEl>
                                          </p:spTgt>
                                        </p:tgtEl>
                                        <p:attrNameLst>
                                          <p:attrName>ppt_h</p:attrName>
                                        </p:attrNameLst>
                                      </p:cBhvr>
                                      <p:tavLst>
                                        <p:tav tm="0">
                                          <p:val>
                                            <p:fltVal val="0"/>
                                          </p:val>
                                        </p:tav>
                                        <p:tav tm="100000">
                                          <p:val>
                                            <p:strVal val="#ppt_h"/>
                                          </p:val>
                                        </p:tav>
                                      </p:tavLst>
                                    </p:anim>
                                  </p:childTnLst>
                                </p:cTn>
                              </p:par>
                              <p:par>
                                <p:cTn id="105" presetID="53" presetClass="entr" presetSubtype="16" fill="hold" grpId="0" nodeType="withEffect">
                                  <p:stCondLst>
                                    <p:cond delay="200"/>
                                  </p:stCondLst>
                                  <p:childTnLst>
                                    <p:set>
                                      <p:cBhvr>
                                        <p:cTn id="106" dur="1" fill="hold">
                                          <p:stCondLst>
                                            <p:cond delay="0"/>
                                          </p:stCondLst>
                                        </p:cTn>
                                        <p:tgtEl>
                                          <p:spTgt spid="59">
                                            <p:txEl>
                                              <p:pRg st="0" end="0"/>
                                            </p:txEl>
                                          </p:spTgt>
                                        </p:tgtEl>
                                        <p:attrNameLst>
                                          <p:attrName>style.visibility</p:attrName>
                                        </p:attrNameLst>
                                      </p:cBhvr>
                                      <p:to>
                                        <p:strVal val="visible"/>
                                      </p:to>
                                    </p:set>
                                    <p:anim calcmode="lin" valueType="num">
                                      <p:cBhvr>
                                        <p:cTn id="107"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108"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109" dur="500"/>
                                        <p:tgtEl>
                                          <p:spTgt spid="59">
                                            <p:txEl>
                                              <p:pRg st="0" end="0"/>
                                            </p:txEl>
                                          </p:spTgt>
                                        </p:tgtEl>
                                      </p:cBhvr>
                                    </p:animEffect>
                                  </p:childTnLst>
                                </p:cTn>
                              </p:par>
                              <p:par>
                                <p:cTn id="110" presetID="23" presetClass="entr" presetSubtype="16" fill="hold" grpId="0" nodeType="withEffect">
                                  <p:stCondLst>
                                    <p:cond delay="200"/>
                                  </p:stCondLst>
                                  <p:childTnLst>
                                    <p:set>
                                      <p:cBhvr>
                                        <p:cTn id="111" dur="1" fill="hold">
                                          <p:stCondLst>
                                            <p:cond delay="0"/>
                                          </p:stCondLst>
                                        </p:cTn>
                                        <p:tgtEl>
                                          <p:spTgt spid="60">
                                            <p:txEl>
                                              <p:pRg st="0" end="0"/>
                                            </p:txEl>
                                          </p:spTgt>
                                        </p:tgtEl>
                                        <p:attrNameLst>
                                          <p:attrName>style.visibility</p:attrName>
                                        </p:attrNameLst>
                                      </p:cBhvr>
                                      <p:to>
                                        <p:strVal val="visible"/>
                                      </p:to>
                                    </p:set>
                                    <p:anim calcmode="lin" valueType="num">
                                      <p:cBhvr>
                                        <p:cTn id="112" dur="500" fill="hold"/>
                                        <p:tgtEl>
                                          <p:spTgt spid="60">
                                            <p:txEl>
                                              <p:pRg st="0" end="0"/>
                                            </p:txEl>
                                          </p:spTgt>
                                        </p:tgtEl>
                                        <p:attrNameLst>
                                          <p:attrName>ppt_w</p:attrName>
                                        </p:attrNameLst>
                                      </p:cBhvr>
                                      <p:tavLst>
                                        <p:tav tm="0">
                                          <p:val>
                                            <p:fltVal val="0"/>
                                          </p:val>
                                        </p:tav>
                                        <p:tav tm="100000">
                                          <p:val>
                                            <p:strVal val="#ppt_w"/>
                                          </p:val>
                                        </p:tav>
                                      </p:tavLst>
                                    </p:anim>
                                    <p:anim calcmode="lin" valueType="num">
                                      <p:cBhvr>
                                        <p:cTn id="113" dur="500" fill="hold"/>
                                        <p:tgtEl>
                                          <p:spTgt spid="60">
                                            <p:txEl>
                                              <p:pRg st="0" end="0"/>
                                            </p:txEl>
                                          </p:spTgt>
                                        </p:tgtEl>
                                        <p:attrNameLst>
                                          <p:attrName>ppt_h</p:attrName>
                                        </p:attrNameLst>
                                      </p:cBhvr>
                                      <p:tavLst>
                                        <p:tav tm="0">
                                          <p:val>
                                            <p:fltVal val="0"/>
                                          </p:val>
                                        </p:tav>
                                        <p:tav tm="100000">
                                          <p:val>
                                            <p:strVal val="#ppt_h"/>
                                          </p:val>
                                        </p:tav>
                                      </p:tavLst>
                                    </p:anim>
                                  </p:childTnLst>
                                </p:cTn>
                              </p:par>
                              <p:par>
                                <p:cTn id="114" presetID="53" presetClass="entr" presetSubtype="16" fill="hold" grpId="0" nodeType="withEffect">
                                  <p:stCondLst>
                                    <p:cond delay="200"/>
                                  </p:stCondLst>
                                  <p:childTnLst>
                                    <p:set>
                                      <p:cBhvr>
                                        <p:cTn id="115" dur="1" fill="hold">
                                          <p:stCondLst>
                                            <p:cond delay="0"/>
                                          </p:stCondLst>
                                        </p:cTn>
                                        <p:tgtEl>
                                          <p:spTgt spid="63">
                                            <p:txEl>
                                              <p:pRg st="0" end="0"/>
                                            </p:txEl>
                                          </p:spTgt>
                                        </p:tgtEl>
                                        <p:attrNameLst>
                                          <p:attrName>style.visibility</p:attrName>
                                        </p:attrNameLst>
                                      </p:cBhvr>
                                      <p:to>
                                        <p:strVal val="visible"/>
                                      </p:to>
                                    </p:set>
                                    <p:anim calcmode="lin" valueType="num">
                                      <p:cBhvr>
                                        <p:cTn id="116" dur="500" fill="hold"/>
                                        <p:tgtEl>
                                          <p:spTgt spid="63">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63">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63">
                                            <p:txEl>
                                              <p:pRg st="0" end="0"/>
                                            </p:txEl>
                                          </p:spTgt>
                                        </p:tgtEl>
                                      </p:cBhvr>
                                    </p:animEffect>
                                  </p:childTnLst>
                                </p:cTn>
                              </p:par>
                              <p:par>
                                <p:cTn id="119" presetID="23" presetClass="entr" presetSubtype="16" fill="hold" grpId="0" nodeType="withEffect">
                                  <p:stCondLst>
                                    <p:cond delay="200"/>
                                  </p:stCondLst>
                                  <p:childTnLst>
                                    <p:set>
                                      <p:cBhvr>
                                        <p:cTn id="120" dur="1" fill="hold">
                                          <p:stCondLst>
                                            <p:cond delay="0"/>
                                          </p:stCondLst>
                                        </p:cTn>
                                        <p:tgtEl>
                                          <p:spTgt spid="65">
                                            <p:txEl>
                                              <p:pRg st="0" end="0"/>
                                            </p:txEl>
                                          </p:spTgt>
                                        </p:tgtEl>
                                        <p:attrNameLst>
                                          <p:attrName>style.visibility</p:attrName>
                                        </p:attrNameLst>
                                      </p:cBhvr>
                                      <p:to>
                                        <p:strVal val="visible"/>
                                      </p:to>
                                    </p:set>
                                    <p:anim calcmode="lin" valueType="num">
                                      <p:cBhvr>
                                        <p:cTn id="121" dur="500" fill="hold"/>
                                        <p:tgtEl>
                                          <p:spTgt spid="65">
                                            <p:txEl>
                                              <p:pRg st="0" end="0"/>
                                            </p:txEl>
                                          </p:spTgt>
                                        </p:tgtEl>
                                        <p:attrNameLst>
                                          <p:attrName>ppt_w</p:attrName>
                                        </p:attrNameLst>
                                      </p:cBhvr>
                                      <p:tavLst>
                                        <p:tav tm="0">
                                          <p:val>
                                            <p:fltVal val="0"/>
                                          </p:val>
                                        </p:tav>
                                        <p:tav tm="100000">
                                          <p:val>
                                            <p:strVal val="#ppt_w"/>
                                          </p:val>
                                        </p:tav>
                                      </p:tavLst>
                                    </p:anim>
                                    <p:anim calcmode="lin" valueType="num">
                                      <p:cBhvr>
                                        <p:cTn id="122" dur="500" fill="hold"/>
                                        <p:tgtEl>
                                          <p:spTgt spid="6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p:bldP spid="163" grpId="0" animBg="1"/>
      <p:bldP spid="164" grpId="0" animBg="1"/>
      <p:bldP spid="51" grpId="0" build="p">
        <p:tmplLst>
          <p:tmpl lvl="1">
            <p:tnLst>
              <p:par>
                <p:cTn presetID="5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animEffect transition="in" filter="fade">
                      <p:cBhvr>
                        <p:cTn dur="500"/>
                        <p:tgtEl>
                          <p:spTgt spid="51"/>
                        </p:tgtEl>
                      </p:cBhvr>
                    </p:animEffect>
                  </p:childTnLst>
                </p:cTn>
              </p:par>
            </p:tnLst>
          </p:tmpl>
        </p:tmplLst>
      </p:bldP>
      <p:bldP spid="52" grpId="0" build="p">
        <p:tmplLst>
          <p:tmpl lvl="1">
            <p:tnLst>
              <p:par>
                <p:cTn presetID="23" presetClass="entr" presetSubtype="16" fill="hold" nodeType="withEffect">
                  <p:stCondLst>
                    <p:cond delay="200"/>
                  </p:stCondLst>
                  <p:childTnLst>
                    <p:set>
                      <p:cBhvr>
                        <p:cTn dur="1" fill="hold">
                          <p:stCondLst>
                            <p:cond delay="0"/>
                          </p:stCondLst>
                        </p:cTn>
                        <p:tgtEl>
                          <p:spTgt spid="52"/>
                        </p:tgtEl>
                        <p:attrNameLst>
                          <p:attrName>style.visibility</p:attrName>
                        </p:attrNameLst>
                      </p:cBhvr>
                      <p:to>
                        <p:strVal val="visible"/>
                      </p:to>
                    </p:set>
                    <p:anim calcmode="lin" valueType="num">
                      <p:cBhvr>
                        <p:cTn dur="500" fill="hold"/>
                        <p:tgtEl>
                          <p:spTgt spid="52"/>
                        </p:tgtEl>
                        <p:attrNameLst>
                          <p:attrName>ppt_w</p:attrName>
                        </p:attrNameLst>
                      </p:cBhvr>
                      <p:tavLst>
                        <p:tav tm="0">
                          <p:val>
                            <p:fltVal val="0"/>
                          </p:val>
                        </p:tav>
                        <p:tav tm="100000">
                          <p:val>
                            <p:strVal val="#ppt_w"/>
                          </p:val>
                        </p:tav>
                      </p:tavLst>
                    </p:anim>
                    <p:anim calcmode="lin" valueType="num">
                      <p:cBhvr>
                        <p:cTn dur="500" fill="hold"/>
                        <p:tgtEl>
                          <p:spTgt spid="52"/>
                        </p:tgtEl>
                        <p:attrNameLst>
                          <p:attrName>ppt_h</p:attrName>
                        </p:attrNameLst>
                      </p:cBhvr>
                      <p:tavLst>
                        <p:tav tm="0">
                          <p:val>
                            <p:fltVal val="0"/>
                          </p:val>
                        </p:tav>
                        <p:tav tm="100000">
                          <p:val>
                            <p:strVal val="#ppt_h"/>
                          </p:val>
                        </p:tav>
                      </p:tavLst>
                    </p:anim>
                  </p:childTnLst>
                </p:cTn>
              </p:par>
            </p:tnLst>
          </p:tmpl>
        </p:tmplLst>
      </p:bldP>
      <p:bldP spid="55" grpId="0" build="p">
        <p:tmplLst>
          <p:tmpl lvl="1">
            <p:tnLst>
              <p:par>
                <p:cTn presetID="53" presetClass="entr" presetSubtype="16"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23" presetClass="entr" presetSubtype="16"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childTnLst>
                </p:cTn>
              </p:par>
            </p:tnLst>
          </p:tmpl>
        </p:tmplLst>
      </p:bldP>
      <p:bldP spid="57" grpId="0" build="p">
        <p:tmplLst>
          <p:tmpl lvl="1">
            <p:tnLst>
              <p:par>
                <p:cTn presetID="53" presetClass="entr" presetSubtype="16"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23" presetClass="entr" presetSubtype="16"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childTnLst>
                </p:cTn>
              </p:par>
            </p:tnLst>
          </p:tmpl>
        </p:tmplLst>
      </p:bldP>
      <p:bldP spid="59" grpId="0" build="p">
        <p:tmplLst>
          <p:tmpl lvl="1">
            <p:tnLst>
              <p:par>
                <p:cTn presetID="53" presetClass="entr" presetSubtype="16"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P spid="60" grpId="0" build="p">
        <p:tmplLst>
          <p:tmpl lvl="1">
            <p:tnLst>
              <p:par>
                <p:cTn presetID="23" presetClass="entr" presetSubtype="16"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 calcmode="lin" valueType="num">
                      <p:cBhvr>
                        <p:cTn dur="500" fill="hold"/>
                        <p:tgtEl>
                          <p:spTgt spid="60"/>
                        </p:tgtEl>
                        <p:attrNameLst>
                          <p:attrName>ppt_w</p:attrName>
                        </p:attrNameLst>
                      </p:cBhvr>
                      <p:tavLst>
                        <p:tav tm="0">
                          <p:val>
                            <p:fltVal val="0"/>
                          </p:val>
                        </p:tav>
                        <p:tav tm="100000">
                          <p:val>
                            <p:strVal val="#ppt_w"/>
                          </p:val>
                        </p:tav>
                      </p:tavLst>
                    </p:anim>
                    <p:anim calcmode="lin" valueType="num">
                      <p:cBhvr>
                        <p:cTn dur="500" fill="hold"/>
                        <p:tgtEl>
                          <p:spTgt spid="60"/>
                        </p:tgtEl>
                        <p:attrNameLst>
                          <p:attrName>ppt_h</p:attrName>
                        </p:attrNameLst>
                      </p:cBhvr>
                      <p:tavLst>
                        <p:tav tm="0">
                          <p:val>
                            <p:fltVal val="0"/>
                          </p:val>
                        </p:tav>
                        <p:tav tm="100000">
                          <p:val>
                            <p:strVal val="#ppt_h"/>
                          </p:val>
                        </p:tav>
                      </p:tavLst>
                    </p:anim>
                  </p:childTnLst>
                </p:cTn>
              </p:par>
            </p:tnLst>
          </p:tmpl>
        </p:tmplLst>
      </p:bldP>
      <p:bldP spid="63" grpId="0" build="p">
        <p:tmplLst>
          <p:tmpl lvl="1">
            <p:tnLst>
              <p:par>
                <p:cTn presetID="53" presetClass="entr" presetSubtype="16"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 calcmode="lin" valueType="num">
                      <p:cBhvr>
                        <p:cTn dur="500" fill="hold"/>
                        <p:tgtEl>
                          <p:spTgt spid="63"/>
                        </p:tgtEl>
                        <p:attrNameLst>
                          <p:attrName>ppt_w</p:attrName>
                        </p:attrNameLst>
                      </p:cBhvr>
                      <p:tavLst>
                        <p:tav tm="0">
                          <p:val>
                            <p:fltVal val="0"/>
                          </p:val>
                        </p:tav>
                        <p:tav tm="100000">
                          <p:val>
                            <p:strVal val="#ppt_w"/>
                          </p:val>
                        </p:tav>
                      </p:tavLst>
                    </p:anim>
                    <p:anim calcmode="lin" valueType="num">
                      <p:cBhvr>
                        <p:cTn dur="500" fill="hold"/>
                        <p:tgtEl>
                          <p:spTgt spid="63"/>
                        </p:tgtEl>
                        <p:attrNameLst>
                          <p:attrName>ppt_h</p:attrName>
                        </p:attrNameLst>
                      </p:cBhvr>
                      <p:tavLst>
                        <p:tav tm="0">
                          <p:val>
                            <p:fltVal val="0"/>
                          </p:val>
                        </p:tav>
                        <p:tav tm="100000">
                          <p:val>
                            <p:strVal val="#ppt_h"/>
                          </p:val>
                        </p:tav>
                      </p:tavLst>
                    </p:anim>
                    <p:animEffect transition="in" filter="fade">
                      <p:cBhvr>
                        <p:cTn dur="500"/>
                        <p:tgtEl>
                          <p:spTgt spid="63"/>
                        </p:tgtEl>
                      </p:cBhvr>
                    </p:animEffect>
                  </p:childTnLst>
                </p:cTn>
              </p:par>
            </p:tnLst>
          </p:tmpl>
        </p:tmplLst>
      </p:bldP>
      <p:bldP spid="65" grpId="0" build="p">
        <p:tmplLst>
          <p:tmpl lvl="1">
            <p:tnLst>
              <p:par>
                <p:cTn presetID="23" presetClass="entr" presetSubtype="16"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 calcmode="lin" valueType="num">
                      <p:cBhvr>
                        <p:cTn dur="500" fill="hold"/>
                        <p:tgtEl>
                          <p:spTgt spid="65"/>
                        </p:tgtEl>
                        <p:attrNameLst>
                          <p:attrName>ppt_w</p:attrName>
                        </p:attrNameLst>
                      </p:cBhvr>
                      <p:tavLst>
                        <p:tav tm="0">
                          <p:val>
                            <p:fltVal val="0"/>
                          </p:val>
                        </p:tav>
                        <p:tav tm="100000">
                          <p:val>
                            <p:strVal val="#ppt_w"/>
                          </p:val>
                        </p:tav>
                      </p:tavLst>
                    </p:anim>
                    <p:anim calcmode="lin" valueType="num">
                      <p:cBhvr>
                        <p:cTn dur="500" fill="hold"/>
                        <p:tgtEl>
                          <p:spTgt spid="65"/>
                        </p:tgtEl>
                        <p:attrNameLst>
                          <p:attrName>ppt_h</p:attrName>
                        </p:attrNameLst>
                      </p:cBhvr>
                      <p:tavLst>
                        <p:tav tm="0">
                          <p:val>
                            <p:fltVal val="0"/>
                          </p:val>
                        </p:tav>
                        <p:tav tm="100000">
                          <p:val>
                            <p:strVal val="#ppt_h"/>
                          </p:val>
                        </p:tav>
                      </p:tavLst>
                    </p:anim>
                  </p:childTnLst>
                </p:cTn>
              </p:par>
            </p:tnLst>
          </p:tmpl>
        </p:tmplLst>
      </p:b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047551" y="1528093"/>
            <a:ext cx="4738048" cy="726023"/>
            <a:chOff x="6527408" y="791703"/>
            <a:chExt cx="4647368" cy="688415"/>
          </a:xfrm>
        </p:grpSpPr>
        <p:sp>
          <p:nvSpPr>
            <p:cNvPr id="5" name="TextBox 4"/>
            <p:cNvSpPr txBox="1"/>
            <p:nvPr/>
          </p:nvSpPr>
          <p:spPr>
            <a:xfrm>
              <a:off x="6527408" y="791703"/>
              <a:ext cx="2431949" cy="291834"/>
            </a:xfrm>
            <a:prstGeom prst="rect">
              <a:avLst/>
            </a:prstGeom>
            <a:noFill/>
          </p:spPr>
          <p:txBody>
            <a:bodyPr wrap="none" lIns="0" tIns="0" rIns="0" bIns="0" rtlCol="0">
              <a:spAutoFit/>
            </a:bodyPr>
            <a:lstStyle/>
            <a:p>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ooter Placeholder 2"/>
            <p:cNvSpPr txBox="1">
              <a:spLocks/>
            </p:cNvSpPr>
            <p:nvPr/>
          </p:nvSpPr>
          <p:spPr>
            <a:xfrm>
              <a:off x="6527408" y="1129917"/>
              <a:ext cx="4647368" cy="350201"/>
            </a:xfrm>
            <a:prstGeom prst="rect">
              <a:avLst/>
            </a:prstGeom>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13"/>
          <p:cNvGrpSpPr/>
          <p:nvPr/>
        </p:nvGrpSpPr>
        <p:grpSpPr>
          <a:xfrm>
            <a:off x="7047551" y="4492187"/>
            <a:ext cx="598788" cy="598788"/>
            <a:chOff x="7570456" y="4774460"/>
            <a:chExt cx="567771" cy="567771"/>
          </a:xfrm>
        </p:grpSpPr>
        <p:sp>
          <p:nvSpPr>
            <p:cNvPr id="9" name="Oval 8"/>
            <p:cNvSpPr/>
            <p:nvPr/>
          </p:nvSpPr>
          <p:spPr>
            <a:xfrm>
              <a:off x="7570456" y="4774460"/>
              <a:ext cx="567771" cy="5677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9"/>
            <p:cNvSpPr>
              <a:spLocks noEditPoints="1"/>
            </p:cNvSpPr>
            <p:nvPr/>
          </p:nvSpPr>
          <p:spPr bwMode="auto">
            <a:xfrm>
              <a:off x="7658708" y="4908283"/>
              <a:ext cx="390333" cy="300124"/>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chemeClr val="bg2"/>
            </a:solidFill>
            <a:ln>
              <a:noFill/>
            </a:ln>
            <a:extLst/>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12"/>
          <p:cNvGrpSpPr/>
          <p:nvPr/>
        </p:nvGrpSpPr>
        <p:grpSpPr>
          <a:xfrm>
            <a:off x="7047552" y="3176034"/>
            <a:ext cx="598788" cy="598788"/>
            <a:chOff x="8500216" y="2588081"/>
            <a:chExt cx="567771" cy="567771"/>
          </a:xfrm>
        </p:grpSpPr>
        <p:sp>
          <p:nvSpPr>
            <p:cNvPr id="7" name="Oval 6"/>
            <p:cNvSpPr/>
            <p:nvPr/>
          </p:nvSpPr>
          <p:spPr>
            <a:xfrm>
              <a:off x="8500216" y="2588081"/>
              <a:ext cx="567771" cy="567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a:spLocks noEditPoints="1"/>
            </p:cNvSpPr>
            <p:nvPr/>
          </p:nvSpPr>
          <p:spPr bwMode="auto">
            <a:xfrm>
              <a:off x="8630570" y="2724427"/>
              <a:ext cx="307062" cy="300124"/>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14"/>
          <p:cNvGrpSpPr/>
          <p:nvPr/>
        </p:nvGrpSpPr>
        <p:grpSpPr>
          <a:xfrm>
            <a:off x="7047551" y="5808340"/>
            <a:ext cx="598788" cy="598788"/>
            <a:chOff x="9970234" y="4490574"/>
            <a:chExt cx="567771" cy="567771"/>
          </a:xfrm>
        </p:grpSpPr>
        <p:sp>
          <p:nvSpPr>
            <p:cNvPr id="8" name="Oval 7"/>
            <p:cNvSpPr/>
            <p:nvPr/>
          </p:nvSpPr>
          <p:spPr>
            <a:xfrm>
              <a:off x="9970234" y="4490574"/>
              <a:ext cx="567771" cy="5677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a:spLocks noEditPoints="1"/>
            </p:cNvSpPr>
            <p:nvPr/>
          </p:nvSpPr>
          <p:spPr bwMode="auto">
            <a:xfrm>
              <a:off x="10110129" y="4600110"/>
              <a:ext cx="287979" cy="34869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17"/>
          <p:cNvGrpSpPr/>
          <p:nvPr/>
        </p:nvGrpSpPr>
        <p:grpSpPr>
          <a:xfrm>
            <a:off x="7783814" y="3109410"/>
            <a:ext cx="4001785" cy="892736"/>
            <a:chOff x="7634067" y="2174386"/>
            <a:chExt cx="3690994" cy="846493"/>
          </a:xfrm>
        </p:grpSpPr>
        <p:sp>
          <p:nvSpPr>
            <p:cNvPr id="16" name="Rectangle 15"/>
            <p:cNvSpPr/>
            <p:nvPr/>
          </p:nvSpPr>
          <p:spPr>
            <a:xfrm>
              <a:off x="7634067" y="2495578"/>
              <a:ext cx="3690994" cy="5253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6"/>
            <p:cNvSpPr txBox="1"/>
            <p:nvPr/>
          </p:nvSpPr>
          <p:spPr>
            <a:xfrm>
              <a:off x="7635884" y="2174386"/>
              <a:ext cx="1702363" cy="291834"/>
            </a:xfrm>
            <a:prstGeom prst="rect">
              <a:avLst/>
            </a:prstGeom>
            <a:noFill/>
          </p:spPr>
          <p:txBody>
            <a:bodyPr wrap="none" lIns="0" tIns="0" rIns="0" bIns="0" rtlCol="0">
              <a:spAutoFit/>
            </a:bodyPr>
            <a:lstStyle/>
            <a:p>
              <a:r>
                <a:rPr lang="zh-CN" alt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18"/>
          <p:cNvGrpSpPr/>
          <p:nvPr/>
        </p:nvGrpSpPr>
        <p:grpSpPr>
          <a:xfrm>
            <a:off x="7783814" y="4439706"/>
            <a:ext cx="4001785" cy="892736"/>
            <a:chOff x="7634067" y="2174386"/>
            <a:chExt cx="3690994" cy="846493"/>
          </a:xfrm>
        </p:grpSpPr>
        <p:sp>
          <p:nvSpPr>
            <p:cNvPr id="20" name="Rectangle 19"/>
            <p:cNvSpPr/>
            <p:nvPr/>
          </p:nvSpPr>
          <p:spPr>
            <a:xfrm>
              <a:off x="7634067" y="2495578"/>
              <a:ext cx="3690994" cy="5253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7635884" y="2174386"/>
              <a:ext cx="1702363" cy="291834"/>
            </a:xfrm>
            <a:prstGeom prst="rect">
              <a:avLst/>
            </a:prstGeom>
            <a:noFill/>
          </p:spPr>
          <p:txBody>
            <a:bodyPr wrap="none" lIns="0" tIns="0" rIns="0" bIns="0" rtlCol="0">
              <a:spAutoFit/>
            </a:bodyPr>
            <a:lstStyle/>
            <a:p>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1"/>
          <p:cNvGrpSpPr/>
          <p:nvPr/>
        </p:nvGrpSpPr>
        <p:grpSpPr>
          <a:xfrm>
            <a:off x="7783814" y="5770002"/>
            <a:ext cx="4001785" cy="892736"/>
            <a:chOff x="7634067" y="2174386"/>
            <a:chExt cx="3690994" cy="846493"/>
          </a:xfrm>
        </p:grpSpPr>
        <p:sp>
          <p:nvSpPr>
            <p:cNvPr id="23" name="Rectangle 22"/>
            <p:cNvSpPr/>
            <p:nvPr/>
          </p:nvSpPr>
          <p:spPr>
            <a:xfrm>
              <a:off x="7634067" y="2495578"/>
              <a:ext cx="3690994" cy="5253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7635884" y="2174386"/>
              <a:ext cx="1702363" cy="291834"/>
            </a:xfrm>
            <a:prstGeom prst="rect">
              <a:avLst/>
            </a:prstGeom>
            <a:noFill/>
          </p:spPr>
          <p:txBody>
            <a:bodyPr wrap="none" lIns="0" tIns="0" rIns="0" bIns="0" rtlCol="0">
              <a:spAutoFit/>
            </a:bodyPr>
            <a:lstStyle/>
            <a:p>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Rectangle 24"/>
          <p:cNvSpPr/>
          <p:nvPr/>
        </p:nvSpPr>
        <p:spPr>
          <a:xfrm>
            <a:off x="354" y="1528093"/>
            <a:ext cx="6429022" cy="5134646"/>
          </a:xfrm>
          <a:prstGeom prst="rect">
            <a:avLst/>
          </a:prstGeom>
          <a:blipFill dpi="0" rotWithShape="1">
            <a:blip r:embed="rId3" cstate="print">
              <a:extLst>
                <a:ext uri="{28A0092B-C50C-407E-A947-70E740481C1C}">
                  <a14:useLocalDpi xmlns:a14="http://schemas.microsoft.com/office/drawing/2010/main" val="0"/>
                </a:ext>
              </a:extLst>
            </a:blip>
            <a:srcRect/>
            <a:stretch>
              <a:fillRect l="-14245" r="-56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2341866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250" fill="hold"/>
                                        <p:tgtEl>
                                          <p:spTgt spid="25"/>
                                        </p:tgtEl>
                                        <p:attrNameLst>
                                          <p:attrName>ppt_x</p:attrName>
                                        </p:attrNameLst>
                                      </p:cBhvr>
                                      <p:tavLst>
                                        <p:tav tm="0">
                                          <p:val>
                                            <p:strVal val="0-#ppt_w/2"/>
                                          </p:val>
                                        </p:tav>
                                        <p:tav tm="100000">
                                          <p:val>
                                            <p:strVal val="#ppt_x"/>
                                          </p:val>
                                        </p:tav>
                                      </p:tavLst>
                                    </p:anim>
                                    <p:anim calcmode="lin" valueType="num">
                                      <p:cBhvr additive="base">
                                        <p:cTn id="8" dur="125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2250"/>
                            </p:stCondLst>
                            <p:childTnLst>
                              <p:par>
                                <p:cTn id="16" presetID="53" presetClass="entr" presetSubtype="16"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2750"/>
                            </p:stCondLst>
                            <p:childTnLst>
                              <p:par>
                                <p:cTn id="22" presetID="16" presetClass="entr" presetSubtype="21"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childTnLst>
                          </p:cTn>
                        </p:par>
                        <p:par>
                          <p:cTn id="25" fill="hold">
                            <p:stCondLst>
                              <p:cond delay="3250"/>
                            </p:stCondLst>
                            <p:childTnLst>
                              <p:par>
                                <p:cTn id="26" presetID="53" presetClass="entr" presetSubtype="1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par>
                          <p:cTn id="31" fill="hold">
                            <p:stCondLst>
                              <p:cond delay="3750"/>
                            </p:stCondLst>
                            <p:childTnLst>
                              <p:par>
                                <p:cTn id="32" presetID="16" presetClass="entr" presetSubtype="21"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childTnLst>
                          </p:cTn>
                        </p:par>
                        <p:par>
                          <p:cTn id="35" fill="hold">
                            <p:stCondLst>
                              <p:cond delay="4250"/>
                            </p:stCondLst>
                            <p:childTnLst>
                              <p:par>
                                <p:cTn id="36" presetID="53" presetClass="entr" presetSubtype="16"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4750"/>
                            </p:stCondLst>
                            <p:childTnLst>
                              <p:par>
                                <p:cTn id="42" presetID="16" presetClass="entr" presetSubtype="21"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barn(inVertical)">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Oval 2"/>
          <p:cNvSpPr>
            <a:spLocks noChangeArrowheads="1"/>
          </p:cNvSpPr>
          <p:nvPr/>
        </p:nvSpPr>
        <p:spPr bwMode="auto">
          <a:xfrm>
            <a:off x="5880199" y="2097163"/>
            <a:ext cx="1080492" cy="1078259"/>
          </a:xfrm>
          <a:prstGeom prst="ellipse">
            <a:avLst/>
          </a:prstGeom>
          <a:solidFill>
            <a:schemeClr val="accent2"/>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5" name="Oval 3"/>
          <p:cNvSpPr>
            <a:spLocks noChangeArrowheads="1"/>
          </p:cNvSpPr>
          <p:nvPr/>
        </p:nvSpPr>
        <p:spPr bwMode="auto">
          <a:xfrm>
            <a:off x="6025308" y="3615210"/>
            <a:ext cx="808137" cy="808137"/>
          </a:xfrm>
          <a:prstGeom prst="ellipse">
            <a:avLst/>
          </a:prstGeom>
          <a:solidFill>
            <a:schemeClr val="accent5"/>
          </a:solidFill>
          <a:ln w="9525" cmpd="sng">
            <a:noFill/>
            <a:round/>
            <a:headEnd/>
            <a:tailEnd/>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6" name="Oval 4"/>
          <p:cNvSpPr>
            <a:spLocks noChangeArrowheads="1"/>
          </p:cNvSpPr>
          <p:nvPr/>
        </p:nvSpPr>
        <p:spPr bwMode="auto">
          <a:xfrm>
            <a:off x="7259837" y="3476800"/>
            <a:ext cx="1078260" cy="1078259"/>
          </a:xfrm>
          <a:prstGeom prst="ellipse">
            <a:avLst/>
          </a:prstGeom>
          <a:solidFill>
            <a:schemeClr val="accent3"/>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7" name="Oval 5"/>
          <p:cNvSpPr>
            <a:spLocks noChangeArrowheads="1"/>
          </p:cNvSpPr>
          <p:nvPr/>
        </p:nvSpPr>
        <p:spPr bwMode="auto">
          <a:xfrm>
            <a:off x="4502796" y="3476800"/>
            <a:ext cx="1078259" cy="1078259"/>
          </a:xfrm>
          <a:prstGeom prst="ellipse">
            <a:avLst/>
          </a:prstGeom>
          <a:solidFill>
            <a:schemeClr val="accent1"/>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8" name="Oval 6"/>
          <p:cNvSpPr>
            <a:spLocks noChangeArrowheads="1"/>
          </p:cNvSpPr>
          <p:nvPr/>
        </p:nvSpPr>
        <p:spPr bwMode="auto">
          <a:xfrm>
            <a:off x="5880199" y="4854203"/>
            <a:ext cx="1080492" cy="1080492"/>
          </a:xfrm>
          <a:prstGeom prst="ellipse">
            <a:avLst/>
          </a:prstGeom>
          <a:solidFill>
            <a:schemeClr val="accent4"/>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9" name="Freeform 7"/>
          <p:cNvSpPr>
            <a:spLocks/>
          </p:cNvSpPr>
          <p:nvPr/>
        </p:nvSpPr>
        <p:spPr bwMode="auto">
          <a:xfrm>
            <a:off x="3971480" y="2217714"/>
            <a:ext cx="1727895" cy="468809"/>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0" name="Freeform 8"/>
          <p:cNvSpPr>
            <a:spLocks/>
          </p:cNvSpPr>
          <p:nvPr/>
        </p:nvSpPr>
        <p:spPr bwMode="auto">
          <a:xfrm>
            <a:off x="7833570" y="2217715"/>
            <a:ext cx="799207" cy="1076027"/>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1" name="Freeform 9"/>
          <p:cNvSpPr>
            <a:spLocks/>
          </p:cNvSpPr>
          <p:nvPr/>
        </p:nvSpPr>
        <p:spPr bwMode="auto">
          <a:xfrm>
            <a:off x="7141518" y="4954663"/>
            <a:ext cx="1426517" cy="468809"/>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2" name="Freeform 10"/>
          <p:cNvSpPr>
            <a:spLocks/>
          </p:cNvSpPr>
          <p:nvPr/>
        </p:nvSpPr>
        <p:spPr bwMode="auto">
          <a:xfrm>
            <a:off x="3971479" y="4659983"/>
            <a:ext cx="1069329" cy="310306"/>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3" name="Freeform 11"/>
          <p:cNvSpPr>
            <a:spLocks/>
          </p:cNvSpPr>
          <p:nvPr/>
        </p:nvSpPr>
        <p:spPr bwMode="auto">
          <a:xfrm>
            <a:off x="7038827" y="3925517"/>
            <a:ext cx="95993" cy="191988"/>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4" name="Freeform 12"/>
          <p:cNvSpPr>
            <a:spLocks/>
          </p:cNvSpPr>
          <p:nvPr/>
        </p:nvSpPr>
        <p:spPr bwMode="auto">
          <a:xfrm>
            <a:off x="5706071" y="3925517"/>
            <a:ext cx="95995" cy="191988"/>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5" name="Freeform 13"/>
          <p:cNvSpPr>
            <a:spLocks/>
          </p:cNvSpPr>
          <p:nvPr/>
        </p:nvSpPr>
        <p:spPr bwMode="auto">
          <a:xfrm>
            <a:off x="6324453" y="4639891"/>
            <a:ext cx="191988" cy="95995"/>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6" name="Freeform 14"/>
          <p:cNvSpPr>
            <a:spLocks/>
          </p:cNvSpPr>
          <p:nvPr/>
        </p:nvSpPr>
        <p:spPr bwMode="auto">
          <a:xfrm>
            <a:off x="6324453" y="3307136"/>
            <a:ext cx="191988" cy="95993"/>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7" name="Rectangle 15"/>
          <p:cNvSpPr>
            <a:spLocks noChangeArrowheads="1"/>
          </p:cNvSpPr>
          <p:nvPr/>
        </p:nvSpPr>
        <p:spPr bwMode="auto">
          <a:xfrm>
            <a:off x="8833695" y="2110558"/>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48" name="Rectangle 16"/>
          <p:cNvSpPr>
            <a:spLocks noChangeArrowheads="1"/>
          </p:cNvSpPr>
          <p:nvPr/>
        </p:nvSpPr>
        <p:spPr bwMode="auto">
          <a:xfrm>
            <a:off x="8833695" y="4840809"/>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49" name="Rectangle 17"/>
          <p:cNvSpPr>
            <a:spLocks noChangeArrowheads="1"/>
          </p:cNvSpPr>
          <p:nvPr/>
        </p:nvSpPr>
        <p:spPr bwMode="auto">
          <a:xfrm>
            <a:off x="1631902" y="4840809"/>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50" name="Rectangle 18"/>
          <p:cNvSpPr>
            <a:spLocks noChangeArrowheads="1"/>
          </p:cNvSpPr>
          <p:nvPr/>
        </p:nvSpPr>
        <p:spPr bwMode="auto">
          <a:xfrm>
            <a:off x="1631902" y="2106093"/>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51" name="Freeform 19"/>
          <p:cNvSpPr>
            <a:spLocks noEditPoints="1"/>
          </p:cNvSpPr>
          <p:nvPr/>
        </p:nvSpPr>
        <p:spPr bwMode="auto">
          <a:xfrm>
            <a:off x="6239620" y="2447652"/>
            <a:ext cx="392906" cy="401836"/>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452" name="Group 20"/>
          <p:cNvGrpSpPr>
            <a:grpSpLocks/>
          </p:cNvGrpSpPr>
          <p:nvPr/>
        </p:nvGrpSpPr>
        <p:grpSpPr bwMode="auto">
          <a:xfrm>
            <a:off x="4815335" y="3778177"/>
            <a:ext cx="495598" cy="504527"/>
            <a:chOff x="0" y="0"/>
            <a:chExt cx="276" cy="281"/>
          </a:xfrm>
        </p:grpSpPr>
        <p:sp>
          <p:nvSpPr>
            <p:cNvPr id="18453" name="Freeform 21"/>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54" name="Freeform 22"/>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455" name="Freeform 23"/>
          <p:cNvSpPr>
            <a:spLocks noEditPoints="1"/>
          </p:cNvSpPr>
          <p:nvPr/>
        </p:nvSpPr>
        <p:spPr bwMode="auto">
          <a:xfrm>
            <a:off x="6210598" y="5182370"/>
            <a:ext cx="437555" cy="464344"/>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456" name="Group 24"/>
          <p:cNvGrpSpPr>
            <a:grpSpLocks/>
          </p:cNvGrpSpPr>
          <p:nvPr/>
        </p:nvGrpSpPr>
        <p:grpSpPr bwMode="auto">
          <a:xfrm>
            <a:off x="7592468" y="3813895"/>
            <a:ext cx="433090" cy="370582"/>
            <a:chOff x="0" y="0"/>
            <a:chExt cx="280" cy="240"/>
          </a:xfrm>
        </p:grpSpPr>
        <p:sp>
          <p:nvSpPr>
            <p:cNvPr id="18457"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58"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459" name="Freeform 27"/>
          <p:cNvSpPr>
            <a:spLocks noEditPoints="1"/>
          </p:cNvSpPr>
          <p:nvPr/>
        </p:nvSpPr>
        <p:spPr bwMode="auto">
          <a:xfrm>
            <a:off x="6266409" y="3869706"/>
            <a:ext cx="325934" cy="303609"/>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34077009"/>
      </p:ext>
    </p:extLst>
  </p:cSld>
  <p:clrMapOvr>
    <a:masterClrMapping/>
  </p:clrMapOvr>
  <mc:AlternateContent xmlns:mc="http://schemas.openxmlformats.org/markup-compatibility/2006" xmlns:p14="http://schemas.microsoft.com/office/powerpoint/2010/main">
    <mc:Choice Requires="p14">
      <p:transition spd="slow" p14:dur="1600" advTm="5000">
        <p14:prism isInverted="1"/>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grpId="1" nodeType="withEffect">
                                      <p:stCondLst>
                                        <p:cond delay="400"/>
                                      </p:stCondLst>
                                      <p:childTnLst>
                                        <p:animScale>
                                          <p:cBhvr>
                                            <p:cTn id="18" dur="150" fill="hold"/>
                                            <p:tgtEl>
                                              <p:spTgt spid="18459"/>
                                            </p:tgtEl>
                                          </p:cBhvr>
                                          <p:by x="110000" y="110000"/>
                                        </p:animScale>
                                      </p:childTnLst>
                                    </p:cTn>
                                  </p:par>
                                  <p:par>
                                    <p:cTn id="19" presetID="2" presetClass="entr" presetSubtype="4" fill="hold" grpId="0" nodeType="withEffect" p14:presetBounceEnd="60000">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14:bounceEnd="60000">
                                          <p:cBhvr additive="base">
                                            <p:cTn id="21" dur="750" fill="hold"/>
                                            <p:tgtEl>
                                              <p:spTgt spid="18446"/>
                                            </p:tgtEl>
                                            <p:attrNameLst>
                                              <p:attrName>ppt_x</p:attrName>
                                            </p:attrNameLst>
                                          </p:cBhvr>
                                          <p:tavLst>
                                            <p:tav tm="0">
                                              <p:val>
                                                <p:strVal val="#ppt_x"/>
                                              </p:val>
                                            </p:tav>
                                            <p:tav tm="100000">
                                              <p:val>
                                                <p:strVal val="#ppt_x"/>
                                              </p:val>
                                            </p:tav>
                                          </p:tavLst>
                                        </p:anim>
                                        <p:anim calcmode="lin" valueType="num" p14:bounceEnd="60000">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grpId="1" nodeType="withEffect">
                                      <p:stCondLst>
                                        <p:cond delay="700"/>
                                      </p:stCondLst>
                                      <p:childTnLst>
                                        <p:animScale>
                                          <p:cBhvr>
                                            <p:cTn id="36" dur="150" fill="hold"/>
                                            <p:tgtEl>
                                              <p:spTgt spid="18451"/>
                                            </p:tgtEl>
                                          </p:cBhvr>
                                          <p:by x="110000" y="110000"/>
                                        </p:animScale>
                                      </p:childTnLst>
                                    </p:cTn>
                                  </p:par>
                                  <p:par>
                                    <p:cTn id="37" presetID="2" presetClass="entr" presetSubtype="1" fill="hold" grpId="0" nodeType="withEffect" p14:presetBounceEnd="60000">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14:bounceEnd="60000">
                                          <p:cBhvr additive="base">
                                            <p:cTn id="39" dur="750" fill="hold"/>
                                            <p:tgtEl>
                                              <p:spTgt spid="18445"/>
                                            </p:tgtEl>
                                            <p:attrNameLst>
                                              <p:attrName>ppt_x</p:attrName>
                                            </p:attrNameLst>
                                          </p:cBhvr>
                                          <p:tavLst>
                                            <p:tav tm="0">
                                              <p:val>
                                                <p:strVal val="#ppt_x"/>
                                              </p:val>
                                            </p:tav>
                                            <p:tav tm="100000">
                                              <p:val>
                                                <p:strVal val="#ppt_x"/>
                                              </p:val>
                                            </p:tav>
                                          </p:tavLst>
                                        </p:anim>
                                        <p:anim calcmode="lin" valueType="num" p14:bounceEnd="60000">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18452"/>
                                            </p:tgtEl>
                                            <p:attrNameLst>
                                              <p:attrName>style.visibility</p:attrName>
                                            </p:attrNameLst>
                                          </p:cBhvr>
                                          <p:to>
                                            <p:strVal val="visible"/>
                                          </p:to>
                                        </p:set>
                                        <p:anim calcmode="lin" valueType="num">
                                          <p:cBhvr>
                                            <p:cTn id="50" dur="300" fill="hold"/>
                                            <p:tgtEl>
                                              <p:spTgt spid="18452"/>
                                            </p:tgtEl>
                                            <p:attrNameLst>
                                              <p:attrName>ppt_w</p:attrName>
                                            </p:attrNameLst>
                                          </p:cBhvr>
                                          <p:tavLst>
                                            <p:tav tm="0">
                                              <p:val>
                                                <p:fltVal val="0"/>
                                              </p:val>
                                            </p:tav>
                                            <p:tav tm="100000">
                                              <p:val>
                                                <p:strVal val="#ppt_w"/>
                                              </p:val>
                                            </p:tav>
                                          </p:tavLst>
                                        </p:anim>
                                        <p:anim calcmode="lin" valueType="num">
                                          <p:cBhvr>
                                            <p:cTn id="51" dur="300" fill="hold"/>
                                            <p:tgtEl>
                                              <p:spTgt spid="18452"/>
                                            </p:tgtEl>
                                            <p:attrNameLst>
                                              <p:attrName>ppt_h</p:attrName>
                                            </p:attrNameLst>
                                          </p:cBhvr>
                                          <p:tavLst>
                                            <p:tav tm="0">
                                              <p:val>
                                                <p:fltVal val="0"/>
                                              </p:val>
                                            </p:tav>
                                            <p:tav tm="100000">
                                              <p:val>
                                                <p:strVal val="#ppt_h"/>
                                              </p:val>
                                            </p:tav>
                                          </p:tavLst>
                                        </p:anim>
                                        <p:animEffect transition="in" filter="fade">
                                          <p:cBhvr>
                                            <p:cTn id="52" dur="300"/>
                                            <p:tgtEl>
                                              <p:spTgt spid="18452"/>
                                            </p:tgtEl>
                                          </p:cBhvr>
                                        </p:animEffect>
                                      </p:childTnLst>
                                    </p:cTn>
                                  </p:par>
                                  <p:par>
                                    <p:cTn id="53" presetID="6" presetClass="emph" presetSubtype="0" autoRev="1" fill="hold" nodeType="withEffect">
                                      <p:stCondLst>
                                        <p:cond delay="700"/>
                                      </p:stCondLst>
                                      <p:childTnLst>
                                        <p:animScale>
                                          <p:cBhvr>
                                            <p:cTn id="54" dur="150" fill="hold"/>
                                            <p:tgtEl>
                                              <p:spTgt spid="18452"/>
                                            </p:tgtEl>
                                          </p:cBhvr>
                                          <p:by x="110000" y="110000"/>
                                        </p:animScale>
                                      </p:childTnLst>
                                    </p:cTn>
                                  </p:par>
                                  <p:par>
                                    <p:cTn id="55" presetID="2" presetClass="entr" presetSubtype="8" fill="hold" grpId="0" nodeType="withEffect" p14:presetBounceEnd="60000">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14:bounceEnd="60000">
                                          <p:cBhvr additive="base">
                                            <p:cTn id="57" dur="750" fill="hold"/>
                                            <p:tgtEl>
                                              <p:spTgt spid="18443"/>
                                            </p:tgtEl>
                                            <p:attrNameLst>
                                              <p:attrName>ppt_x</p:attrName>
                                            </p:attrNameLst>
                                          </p:cBhvr>
                                          <p:tavLst>
                                            <p:tav tm="0">
                                              <p:val>
                                                <p:strVal val="0-#ppt_w/2"/>
                                              </p:val>
                                            </p:tav>
                                            <p:tav tm="100000">
                                              <p:val>
                                                <p:strVal val="#ppt_x"/>
                                              </p:val>
                                            </p:tav>
                                          </p:tavLst>
                                        </p:anim>
                                        <p:anim calcmode="lin" valueType="num" p14:bounceEnd="60000">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18456"/>
                                            </p:tgtEl>
                                            <p:attrNameLst>
                                              <p:attrName>style.visibility</p:attrName>
                                            </p:attrNameLst>
                                          </p:cBhvr>
                                          <p:to>
                                            <p:strVal val="visible"/>
                                          </p:to>
                                        </p:set>
                                        <p:anim calcmode="lin" valueType="num">
                                          <p:cBhvr>
                                            <p:cTn id="68" dur="300" fill="hold"/>
                                            <p:tgtEl>
                                              <p:spTgt spid="18456"/>
                                            </p:tgtEl>
                                            <p:attrNameLst>
                                              <p:attrName>ppt_w</p:attrName>
                                            </p:attrNameLst>
                                          </p:cBhvr>
                                          <p:tavLst>
                                            <p:tav tm="0">
                                              <p:val>
                                                <p:fltVal val="0"/>
                                              </p:val>
                                            </p:tav>
                                            <p:tav tm="100000">
                                              <p:val>
                                                <p:strVal val="#ppt_w"/>
                                              </p:val>
                                            </p:tav>
                                          </p:tavLst>
                                        </p:anim>
                                        <p:anim calcmode="lin" valueType="num">
                                          <p:cBhvr>
                                            <p:cTn id="69" dur="300" fill="hold"/>
                                            <p:tgtEl>
                                              <p:spTgt spid="18456"/>
                                            </p:tgtEl>
                                            <p:attrNameLst>
                                              <p:attrName>ppt_h</p:attrName>
                                            </p:attrNameLst>
                                          </p:cBhvr>
                                          <p:tavLst>
                                            <p:tav tm="0">
                                              <p:val>
                                                <p:fltVal val="0"/>
                                              </p:val>
                                            </p:tav>
                                            <p:tav tm="100000">
                                              <p:val>
                                                <p:strVal val="#ppt_h"/>
                                              </p:val>
                                            </p:tav>
                                          </p:tavLst>
                                        </p:anim>
                                        <p:animEffect transition="in" filter="fade">
                                          <p:cBhvr>
                                            <p:cTn id="70" dur="300"/>
                                            <p:tgtEl>
                                              <p:spTgt spid="18456"/>
                                            </p:tgtEl>
                                          </p:cBhvr>
                                        </p:animEffect>
                                      </p:childTnLst>
                                    </p:cTn>
                                  </p:par>
                                  <p:par>
                                    <p:cTn id="71" presetID="6" presetClass="emph" presetSubtype="0" autoRev="1" fill="hold" nodeType="withEffect">
                                      <p:stCondLst>
                                        <p:cond delay="700"/>
                                      </p:stCondLst>
                                      <p:childTnLst>
                                        <p:animScale>
                                          <p:cBhvr>
                                            <p:cTn id="72" dur="150" fill="hold"/>
                                            <p:tgtEl>
                                              <p:spTgt spid="18456"/>
                                            </p:tgtEl>
                                          </p:cBhvr>
                                          <p:by x="110000" y="110000"/>
                                        </p:animScale>
                                      </p:childTnLst>
                                    </p:cTn>
                                  </p:par>
                                  <p:par>
                                    <p:cTn id="73" presetID="2" presetClass="entr" presetSubtype="2" fill="hold" grpId="0" nodeType="withEffect" p14:presetBounceEnd="60000">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14:bounceEnd="60000">
                                          <p:cBhvr additive="base">
                                            <p:cTn id="75" dur="750" fill="hold"/>
                                            <p:tgtEl>
                                              <p:spTgt spid="18444"/>
                                            </p:tgtEl>
                                            <p:attrNameLst>
                                              <p:attrName>ppt_x</p:attrName>
                                            </p:attrNameLst>
                                          </p:cBhvr>
                                          <p:tavLst>
                                            <p:tav tm="0">
                                              <p:val>
                                                <p:strVal val="1+#ppt_w/2"/>
                                              </p:val>
                                            </p:tav>
                                            <p:tav tm="100000">
                                              <p:val>
                                                <p:strVal val="#ppt_x"/>
                                              </p:val>
                                            </p:tav>
                                          </p:tavLst>
                                        </p:anim>
                                        <p:anim calcmode="lin" valueType="num" p14:bounceEnd="60000">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grpId="1" nodeType="withEffect">
                                      <p:stCondLst>
                                        <p:cond delay="700"/>
                                      </p:stCondLst>
                                      <p:childTnLst>
                                        <p:animScale>
                                          <p:cBhvr>
                                            <p:cTn id="90" dur="150" fill="hold"/>
                                            <p:tgtEl>
                                              <p:spTgt spid="18455"/>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14:presetBounceEnd="60000">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14:bounceEnd="60000">
                                          <p:cBhvr additive="base">
                                            <p:cTn id="96" dur="750" fill="hold"/>
                                            <p:tgtEl>
                                              <p:spTgt spid="18450"/>
                                            </p:tgtEl>
                                            <p:attrNameLst>
                                              <p:attrName>ppt_x</p:attrName>
                                            </p:attrNameLst>
                                          </p:cBhvr>
                                          <p:tavLst>
                                            <p:tav tm="0">
                                              <p:val>
                                                <p:strVal val="0-#ppt_w/2"/>
                                              </p:val>
                                            </p:tav>
                                            <p:tav tm="100000">
                                              <p:val>
                                                <p:strVal val="#ppt_x"/>
                                              </p:val>
                                            </p:tav>
                                          </p:tavLst>
                                        </p:anim>
                                        <p:anim calcmode="lin" valueType="num" p14:bounceEnd="60000">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14:presetBounceEnd="60000">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14:bounceEnd="60000">
                                          <p:cBhvr additive="base">
                                            <p:cTn id="103" dur="750" fill="hold"/>
                                            <p:tgtEl>
                                              <p:spTgt spid="18449"/>
                                            </p:tgtEl>
                                            <p:attrNameLst>
                                              <p:attrName>ppt_x</p:attrName>
                                            </p:attrNameLst>
                                          </p:cBhvr>
                                          <p:tavLst>
                                            <p:tav tm="0">
                                              <p:val>
                                                <p:strVal val="0-#ppt_w/2"/>
                                              </p:val>
                                            </p:tav>
                                            <p:tav tm="100000">
                                              <p:val>
                                                <p:strVal val="#ppt_x"/>
                                              </p:val>
                                            </p:tav>
                                          </p:tavLst>
                                        </p:anim>
                                        <p:anim calcmode="lin" valueType="num" p14:bounceEnd="60000">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14:presetBounceEnd="60000">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14:bounceEnd="60000">
                                          <p:cBhvr additive="base">
                                            <p:cTn id="110" dur="750" fill="hold"/>
                                            <p:tgtEl>
                                              <p:spTgt spid="18447"/>
                                            </p:tgtEl>
                                            <p:attrNameLst>
                                              <p:attrName>ppt_x</p:attrName>
                                            </p:attrNameLst>
                                          </p:cBhvr>
                                          <p:tavLst>
                                            <p:tav tm="0">
                                              <p:val>
                                                <p:strVal val="1+#ppt_w/2"/>
                                              </p:val>
                                            </p:tav>
                                            <p:tav tm="100000">
                                              <p:val>
                                                <p:strVal val="#ppt_x"/>
                                              </p:val>
                                            </p:tav>
                                          </p:tavLst>
                                        </p:anim>
                                        <p:anim calcmode="lin" valueType="num" p14:bounceEnd="60000">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14:presetBounceEnd="60000">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14:bounceEnd="60000">
                                          <p:cBhvr additive="base">
                                            <p:cTn id="117" dur="750" fill="hold"/>
                                            <p:tgtEl>
                                              <p:spTgt spid="18448"/>
                                            </p:tgtEl>
                                            <p:attrNameLst>
                                              <p:attrName>ppt_x</p:attrName>
                                            </p:attrNameLst>
                                          </p:cBhvr>
                                          <p:tavLst>
                                            <p:tav tm="0">
                                              <p:val>
                                                <p:strVal val="1+#ppt_w/2"/>
                                              </p:val>
                                            </p:tav>
                                            <p:tav tm="100000">
                                              <p:val>
                                                <p:strVal val="#ppt_x"/>
                                              </p:val>
                                            </p:tav>
                                          </p:tavLst>
                                        </p:anim>
                                        <p:anim calcmode="lin" valueType="num" p14:bounceEnd="60000">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p:bldP spid="18448" grpId="0"/>
          <p:bldP spid="18449" grpId="0"/>
          <p:bldP spid="18450" grpId="0"/>
          <p:bldP spid="18451" grpId="0" animBg="1"/>
          <p:bldP spid="18451" grpId="1" animBg="1"/>
          <p:bldP spid="18455" grpId="0" animBg="1"/>
          <p:bldP spid="18455" grpId="1" animBg="1"/>
          <p:bldP spid="18459" grpId="0" animBg="1"/>
          <p:bldP spid="1845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grpId="1" nodeType="withEffect">
                                      <p:stCondLst>
                                        <p:cond delay="400"/>
                                      </p:stCondLst>
                                      <p:childTnLst>
                                        <p:animScale>
                                          <p:cBhvr>
                                            <p:cTn id="18" dur="150" fill="hold"/>
                                            <p:tgtEl>
                                              <p:spTgt spid="18459"/>
                                            </p:tgtEl>
                                          </p:cBhvr>
                                          <p:by x="110000" y="110000"/>
                                        </p:animScale>
                                      </p:childTnLst>
                                    </p:cTn>
                                  </p:par>
                                  <p:par>
                                    <p:cTn id="19" presetID="2" presetClass="entr" presetSubtype="4" fill="hold" grpId="0" nodeType="withEffect">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cBhvr additive="base">
                                            <p:cTn id="21" dur="750" fill="hold"/>
                                            <p:tgtEl>
                                              <p:spTgt spid="18446"/>
                                            </p:tgtEl>
                                            <p:attrNameLst>
                                              <p:attrName>ppt_x</p:attrName>
                                            </p:attrNameLst>
                                          </p:cBhvr>
                                          <p:tavLst>
                                            <p:tav tm="0">
                                              <p:val>
                                                <p:strVal val="#ppt_x"/>
                                              </p:val>
                                            </p:tav>
                                            <p:tav tm="100000">
                                              <p:val>
                                                <p:strVal val="#ppt_x"/>
                                              </p:val>
                                            </p:tav>
                                          </p:tavLst>
                                        </p:anim>
                                        <p:anim calcmode="lin" valueType="num">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grpId="1" nodeType="withEffect">
                                      <p:stCondLst>
                                        <p:cond delay="700"/>
                                      </p:stCondLst>
                                      <p:childTnLst>
                                        <p:animScale>
                                          <p:cBhvr>
                                            <p:cTn id="36" dur="150" fill="hold"/>
                                            <p:tgtEl>
                                              <p:spTgt spid="18451"/>
                                            </p:tgtEl>
                                          </p:cBhvr>
                                          <p:by x="110000" y="110000"/>
                                        </p:animScale>
                                      </p:childTnLst>
                                    </p:cTn>
                                  </p:par>
                                  <p:par>
                                    <p:cTn id="37" presetID="2" presetClass="entr" presetSubtype="1" fill="hold" grpId="0" nodeType="withEffect">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cBhvr additive="base">
                                            <p:cTn id="39" dur="750" fill="hold"/>
                                            <p:tgtEl>
                                              <p:spTgt spid="18445"/>
                                            </p:tgtEl>
                                            <p:attrNameLst>
                                              <p:attrName>ppt_x</p:attrName>
                                            </p:attrNameLst>
                                          </p:cBhvr>
                                          <p:tavLst>
                                            <p:tav tm="0">
                                              <p:val>
                                                <p:strVal val="#ppt_x"/>
                                              </p:val>
                                            </p:tav>
                                            <p:tav tm="100000">
                                              <p:val>
                                                <p:strVal val="#ppt_x"/>
                                              </p:val>
                                            </p:tav>
                                          </p:tavLst>
                                        </p:anim>
                                        <p:anim calcmode="lin" valueType="num">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18452"/>
                                            </p:tgtEl>
                                            <p:attrNameLst>
                                              <p:attrName>style.visibility</p:attrName>
                                            </p:attrNameLst>
                                          </p:cBhvr>
                                          <p:to>
                                            <p:strVal val="visible"/>
                                          </p:to>
                                        </p:set>
                                        <p:anim calcmode="lin" valueType="num">
                                          <p:cBhvr>
                                            <p:cTn id="50" dur="300" fill="hold"/>
                                            <p:tgtEl>
                                              <p:spTgt spid="18452"/>
                                            </p:tgtEl>
                                            <p:attrNameLst>
                                              <p:attrName>ppt_w</p:attrName>
                                            </p:attrNameLst>
                                          </p:cBhvr>
                                          <p:tavLst>
                                            <p:tav tm="0">
                                              <p:val>
                                                <p:fltVal val="0"/>
                                              </p:val>
                                            </p:tav>
                                            <p:tav tm="100000">
                                              <p:val>
                                                <p:strVal val="#ppt_w"/>
                                              </p:val>
                                            </p:tav>
                                          </p:tavLst>
                                        </p:anim>
                                        <p:anim calcmode="lin" valueType="num">
                                          <p:cBhvr>
                                            <p:cTn id="51" dur="300" fill="hold"/>
                                            <p:tgtEl>
                                              <p:spTgt spid="18452"/>
                                            </p:tgtEl>
                                            <p:attrNameLst>
                                              <p:attrName>ppt_h</p:attrName>
                                            </p:attrNameLst>
                                          </p:cBhvr>
                                          <p:tavLst>
                                            <p:tav tm="0">
                                              <p:val>
                                                <p:fltVal val="0"/>
                                              </p:val>
                                            </p:tav>
                                            <p:tav tm="100000">
                                              <p:val>
                                                <p:strVal val="#ppt_h"/>
                                              </p:val>
                                            </p:tav>
                                          </p:tavLst>
                                        </p:anim>
                                        <p:animEffect transition="in" filter="fade">
                                          <p:cBhvr>
                                            <p:cTn id="52" dur="300"/>
                                            <p:tgtEl>
                                              <p:spTgt spid="18452"/>
                                            </p:tgtEl>
                                          </p:cBhvr>
                                        </p:animEffect>
                                      </p:childTnLst>
                                    </p:cTn>
                                  </p:par>
                                  <p:par>
                                    <p:cTn id="53" presetID="6" presetClass="emph" presetSubtype="0" autoRev="1" fill="hold" nodeType="withEffect">
                                      <p:stCondLst>
                                        <p:cond delay="700"/>
                                      </p:stCondLst>
                                      <p:childTnLst>
                                        <p:animScale>
                                          <p:cBhvr>
                                            <p:cTn id="54" dur="150" fill="hold"/>
                                            <p:tgtEl>
                                              <p:spTgt spid="18452"/>
                                            </p:tgtEl>
                                          </p:cBhvr>
                                          <p:by x="110000" y="110000"/>
                                        </p:animScale>
                                      </p:childTnLst>
                                    </p:cTn>
                                  </p:par>
                                  <p:par>
                                    <p:cTn id="55" presetID="2" presetClass="entr" presetSubtype="8" fill="hold" grpId="0" nodeType="withEffect">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cBhvr additive="base">
                                            <p:cTn id="57" dur="750" fill="hold"/>
                                            <p:tgtEl>
                                              <p:spTgt spid="18443"/>
                                            </p:tgtEl>
                                            <p:attrNameLst>
                                              <p:attrName>ppt_x</p:attrName>
                                            </p:attrNameLst>
                                          </p:cBhvr>
                                          <p:tavLst>
                                            <p:tav tm="0">
                                              <p:val>
                                                <p:strVal val="0-#ppt_w/2"/>
                                              </p:val>
                                            </p:tav>
                                            <p:tav tm="100000">
                                              <p:val>
                                                <p:strVal val="#ppt_x"/>
                                              </p:val>
                                            </p:tav>
                                          </p:tavLst>
                                        </p:anim>
                                        <p:anim calcmode="lin" valueType="num">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18456"/>
                                            </p:tgtEl>
                                            <p:attrNameLst>
                                              <p:attrName>style.visibility</p:attrName>
                                            </p:attrNameLst>
                                          </p:cBhvr>
                                          <p:to>
                                            <p:strVal val="visible"/>
                                          </p:to>
                                        </p:set>
                                        <p:anim calcmode="lin" valueType="num">
                                          <p:cBhvr>
                                            <p:cTn id="68" dur="300" fill="hold"/>
                                            <p:tgtEl>
                                              <p:spTgt spid="18456"/>
                                            </p:tgtEl>
                                            <p:attrNameLst>
                                              <p:attrName>ppt_w</p:attrName>
                                            </p:attrNameLst>
                                          </p:cBhvr>
                                          <p:tavLst>
                                            <p:tav tm="0">
                                              <p:val>
                                                <p:fltVal val="0"/>
                                              </p:val>
                                            </p:tav>
                                            <p:tav tm="100000">
                                              <p:val>
                                                <p:strVal val="#ppt_w"/>
                                              </p:val>
                                            </p:tav>
                                          </p:tavLst>
                                        </p:anim>
                                        <p:anim calcmode="lin" valueType="num">
                                          <p:cBhvr>
                                            <p:cTn id="69" dur="300" fill="hold"/>
                                            <p:tgtEl>
                                              <p:spTgt spid="18456"/>
                                            </p:tgtEl>
                                            <p:attrNameLst>
                                              <p:attrName>ppt_h</p:attrName>
                                            </p:attrNameLst>
                                          </p:cBhvr>
                                          <p:tavLst>
                                            <p:tav tm="0">
                                              <p:val>
                                                <p:fltVal val="0"/>
                                              </p:val>
                                            </p:tav>
                                            <p:tav tm="100000">
                                              <p:val>
                                                <p:strVal val="#ppt_h"/>
                                              </p:val>
                                            </p:tav>
                                          </p:tavLst>
                                        </p:anim>
                                        <p:animEffect transition="in" filter="fade">
                                          <p:cBhvr>
                                            <p:cTn id="70" dur="300"/>
                                            <p:tgtEl>
                                              <p:spTgt spid="18456"/>
                                            </p:tgtEl>
                                          </p:cBhvr>
                                        </p:animEffect>
                                      </p:childTnLst>
                                    </p:cTn>
                                  </p:par>
                                  <p:par>
                                    <p:cTn id="71" presetID="6" presetClass="emph" presetSubtype="0" autoRev="1" fill="hold" nodeType="withEffect">
                                      <p:stCondLst>
                                        <p:cond delay="700"/>
                                      </p:stCondLst>
                                      <p:childTnLst>
                                        <p:animScale>
                                          <p:cBhvr>
                                            <p:cTn id="72" dur="150" fill="hold"/>
                                            <p:tgtEl>
                                              <p:spTgt spid="18456"/>
                                            </p:tgtEl>
                                          </p:cBhvr>
                                          <p:by x="110000" y="110000"/>
                                        </p:animScale>
                                      </p:childTnLst>
                                    </p:cTn>
                                  </p:par>
                                  <p:par>
                                    <p:cTn id="73" presetID="2" presetClass="entr" presetSubtype="2" fill="hold" grpId="0" nodeType="withEffect">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cBhvr additive="base">
                                            <p:cTn id="75" dur="750" fill="hold"/>
                                            <p:tgtEl>
                                              <p:spTgt spid="18444"/>
                                            </p:tgtEl>
                                            <p:attrNameLst>
                                              <p:attrName>ppt_x</p:attrName>
                                            </p:attrNameLst>
                                          </p:cBhvr>
                                          <p:tavLst>
                                            <p:tav tm="0">
                                              <p:val>
                                                <p:strVal val="1+#ppt_w/2"/>
                                              </p:val>
                                            </p:tav>
                                            <p:tav tm="100000">
                                              <p:val>
                                                <p:strVal val="#ppt_x"/>
                                              </p:val>
                                            </p:tav>
                                          </p:tavLst>
                                        </p:anim>
                                        <p:anim calcmode="lin" valueType="num">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grpId="1" nodeType="withEffect">
                                      <p:stCondLst>
                                        <p:cond delay="700"/>
                                      </p:stCondLst>
                                      <p:childTnLst>
                                        <p:animScale>
                                          <p:cBhvr>
                                            <p:cTn id="90" dur="150" fill="hold"/>
                                            <p:tgtEl>
                                              <p:spTgt spid="18455"/>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cBhvr additive="base">
                                            <p:cTn id="96" dur="750" fill="hold"/>
                                            <p:tgtEl>
                                              <p:spTgt spid="18450"/>
                                            </p:tgtEl>
                                            <p:attrNameLst>
                                              <p:attrName>ppt_x</p:attrName>
                                            </p:attrNameLst>
                                          </p:cBhvr>
                                          <p:tavLst>
                                            <p:tav tm="0">
                                              <p:val>
                                                <p:strVal val="0-#ppt_w/2"/>
                                              </p:val>
                                            </p:tav>
                                            <p:tav tm="100000">
                                              <p:val>
                                                <p:strVal val="#ppt_x"/>
                                              </p:val>
                                            </p:tav>
                                          </p:tavLst>
                                        </p:anim>
                                        <p:anim calcmode="lin" valueType="num">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cBhvr additive="base">
                                            <p:cTn id="103" dur="750" fill="hold"/>
                                            <p:tgtEl>
                                              <p:spTgt spid="18449"/>
                                            </p:tgtEl>
                                            <p:attrNameLst>
                                              <p:attrName>ppt_x</p:attrName>
                                            </p:attrNameLst>
                                          </p:cBhvr>
                                          <p:tavLst>
                                            <p:tav tm="0">
                                              <p:val>
                                                <p:strVal val="0-#ppt_w/2"/>
                                              </p:val>
                                            </p:tav>
                                            <p:tav tm="100000">
                                              <p:val>
                                                <p:strVal val="#ppt_x"/>
                                              </p:val>
                                            </p:tav>
                                          </p:tavLst>
                                        </p:anim>
                                        <p:anim calcmode="lin" valueType="num">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cBhvr additive="base">
                                            <p:cTn id="110" dur="750" fill="hold"/>
                                            <p:tgtEl>
                                              <p:spTgt spid="18447"/>
                                            </p:tgtEl>
                                            <p:attrNameLst>
                                              <p:attrName>ppt_x</p:attrName>
                                            </p:attrNameLst>
                                          </p:cBhvr>
                                          <p:tavLst>
                                            <p:tav tm="0">
                                              <p:val>
                                                <p:strVal val="1+#ppt_w/2"/>
                                              </p:val>
                                            </p:tav>
                                            <p:tav tm="100000">
                                              <p:val>
                                                <p:strVal val="#ppt_x"/>
                                              </p:val>
                                            </p:tav>
                                          </p:tavLst>
                                        </p:anim>
                                        <p:anim calcmode="lin" valueType="num">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cBhvr additive="base">
                                            <p:cTn id="117" dur="750" fill="hold"/>
                                            <p:tgtEl>
                                              <p:spTgt spid="18448"/>
                                            </p:tgtEl>
                                            <p:attrNameLst>
                                              <p:attrName>ppt_x</p:attrName>
                                            </p:attrNameLst>
                                          </p:cBhvr>
                                          <p:tavLst>
                                            <p:tav tm="0">
                                              <p:val>
                                                <p:strVal val="1+#ppt_w/2"/>
                                              </p:val>
                                            </p:tav>
                                            <p:tav tm="100000">
                                              <p:val>
                                                <p:strVal val="#ppt_x"/>
                                              </p:val>
                                            </p:tav>
                                          </p:tavLst>
                                        </p:anim>
                                        <p:anim calcmode="lin" valueType="num">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p:bldP spid="18448" grpId="0"/>
          <p:bldP spid="18449" grpId="0"/>
          <p:bldP spid="18450" grpId="0"/>
          <p:bldP spid="18451" grpId="0" animBg="1"/>
          <p:bldP spid="18451" grpId="1" animBg="1"/>
          <p:bldP spid="18455" grpId="0" animBg="1"/>
          <p:bldP spid="18455" grpId="1" animBg="1"/>
          <p:bldP spid="18459" grpId="0" animBg="1"/>
          <p:bldP spid="18459" grpId="1"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1764694"/>
            <a:ext cx="4532703" cy="4716487"/>
          </a:xfrm>
          <a:prstGeom prst="rect">
            <a:avLst/>
          </a:prstGeom>
          <a:blipFill dpi="0" rotWithShape="1">
            <a:blip r:embed="rId3" cstate="print">
              <a:extLst>
                <a:ext uri="{28A0092B-C50C-407E-A947-70E740481C1C}">
                  <a14:useLocalDpi xmlns:a14="http://schemas.microsoft.com/office/drawing/2010/main" val="0"/>
                </a:ext>
              </a:extLst>
            </a:blip>
            <a:srcRect/>
            <a:stretch>
              <a:fillRect l="-15430" r="-406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6"/>
          <p:cNvGrpSpPr/>
          <p:nvPr/>
        </p:nvGrpSpPr>
        <p:grpSpPr>
          <a:xfrm>
            <a:off x="4658921" y="1764170"/>
            <a:ext cx="4436024" cy="2304018"/>
            <a:chOff x="4417255" y="1672786"/>
            <a:chExt cx="4206239" cy="2184670"/>
          </a:xfrm>
        </p:grpSpPr>
        <p:sp>
          <p:nvSpPr>
            <p:cNvPr id="6" name="Rectangle 5"/>
            <p:cNvSpPr/>
            <p:nvPr/>
          </p:nvSpPr>
          <p:spPr>
            <a:xfrm>
              <a:off x="4417255" y="1672786"/>
              <a:ext cx="4206239" cy="21846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Oval 27"/>
            <p:cNvSpPr/>
            <p:nvPr/>
          </p:nvSpPr>
          <p:spPr>
            <a:xfrm>
              <a:off x="4926006" y="2421619"/>
              <a:ext cx="687003" cy="6870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9" name="Group 28"/>
            <p:cNvGrpSpPr/>
            <p:nvPr/>
          </p:nvGrpSpPr>
          <p:grpSpPr>
            <a:xfrm>
              <a:off x="5072091" y="2572914"/>
              <a:ext cx="383755" cy="384412"/>
              <a:chOff x="7287419" y="3505994"/>
              <a:chExt cx="464344" cy="465138"/>
            </a:xfrm>
            <a:solidFill>
              <a:schemeClr val="accent1"/>
            </a:solidFill>
          </p:grpSpPr>
          <p:sp>
            <p:nvSpPr>
              <p:cNvPr id="30"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40"/>
            <p:cNvGrpSpPr/>
            <p:nvPr/>
          </p:nvGrpSpPr>
          <p:grpSpPr>
            <a:xfrm>
              <a:off x="5732689" y="2271451"/>
              <a:ext cx="2441757" cy="1041407"/>
              <a:chOff x="6576896" y="2720529"/>
              <a:chExt cx="2441757" cy="1041407"/>
            </a:xfrm>
          </p:grpSpPr>
          <p:sp>
            <p:nvSpPr>
              <p:cNvPr id="39" name="TextBox 38"/>
              <p:cNvSpPr txBox="1"/>
              <p:nvPr/>
            </p:nvSpPr>
            <p:spPr>
              <a:xfrm>
                <a:off x="6576896" y="2720529"/>
                <a:ext cx="2431949" cy="291834"/>
              </a:xfrm>
              <a:prstGeom prst="rect">
                <a:avLst/>
              </a:prstGeom>
              <a:noFill/>
            </p:spPr>
            <p:txBody>
              <a:bodyPr wrap="none" lIns="0" tIns="0" rIns="0" bIns="0" rtlCol="0">
                <a:spAutoFit/>
              </a:bodyPr>
              <a:lstStyle/>
              <a:p>
                <a:r>
                  <a:rPr lang="zh-CN" altLang="en-US" sz="2000" b="1" dirty="0">
                    <a:solidFill>
                      <a:schemeClr val="bg2"/>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sz="2000" b="1"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39"/>
              <p:cNvSpPr/>
              <p:nvPr/>
            </p:nvSpPr>
            <p:spPr>
              <a:xfrm>
                <a:off x="6576897" y="3061535"/>
                <a:ext cx="2441756" cy="700401"/>
              </a:xfrm>
              <a:prstGeom prst="rect">
                <a:avLst/>
              </a:prstGeom>
            </p:spPr>
            <p:txBody>
              <a:bodyPr wrap="square" lIns="0" tIns="0" rIns="0" bIns="0">
                <a:spAutoFit/>
              </a:bodyPr>
              <a:lstStyle/>
              <a:p>
                <a:pPr>
                  <a:lnSpc>
                    <a:spcPct val="150000"/>
                  </a:lnSpc>
                </a:pPr>
                <a:r>
                  <a:rPr lang="zh-CN" altLang="en-US" sz="800" dirty="0">
                    <a:solidFill>
                      <a:schemeClr val="bg2"/>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sz="800"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Group 11"/>
          <p:cNvGrpSpPr/>
          <p:nvPr/>
        </p:nvGrpSpPr>
        <p:grpSpPr>
          <a:xfrm>
            <a:off x="7314603" y="4177163"/>
            <a:ext cx="4436024" cy="2304018"/>
            <a:chOff x="6935373" y="3960787"/>
            <a:chExt cx="4206239" cy="2184670"/>
          </a:xfrm>
        </p:grpSpPr>
        <p:sp>
          <p:nvSpPr>
            <p:cNvPr id="8" name="Rectangle 7"/>
            <p:cNvSpPr/>
            <p:nvPr/>
          </p:nvSpPr>
          <p:spPr>
            <a:xfrm>
              <a:off x="6935373" y="3960787"/>
              <a:ext cx="4206239" cy="21846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Oval 37"/>
            <p:cNvSpPr/>
            <p:nvPr/>
          </p:nvSpPr>
          <p:spPr>
            <a:xfrm>
              <a:off x="7639067" y="4709620"/>
              <a:ext cx="687003" cy="6870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24"/>
            <p:cNvGrpSpPr/>
            <p:nvPr/>
          </p:nvGrpSpPr>
          <p:grpSpPr>
            <a:xfrm>
              <a:off x="7790690" y="4861243"/>
              <a:ext cx="383755" cy="383755"/>
              <a:chOff x="3510757" y="2582069"/>
              <a:chExt cx="464344" cy="464344"/>
            </a:xfrm>
            <a:solidFill>
              <a:schemeClr val="accent4"/>
            </a:solidFill>
          </p:grpSpPr>
          <p:sp>
            <p:nvSpPr>
              <p:cNvPr id="26"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sz="1582">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sz="1582">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41"/>
            <p:cNvGrpSpPr/>
            <p:nvPr/>
          </p:nvGrpSpPr>
          <p:grpSpPr>
            <a:xfrm>
              <a:off x="8437051" y="4559451"/>
              <a:ext cx="2493547" cy="1041407"/>
              <a:chOff x="6576896" y="2720529"/>
              <a:chExt cx="2493547" cy="1041407"/>
            </a:xfrm>
          </p:grpSpPr>
          <p:sp>
            <p:nvSpPr>
              <p:cNvPr id="43" name="TextBox 42"/>
              <p:cNvSpPr txBox="1"/>
              <p:nvPr/>
            </p:nvSpPr>
            <p:spPr>
              <a:xfrm>
                <a:off x="6576896" y="2720529"/>
                <a:ext cx="2431949" cy="291834"/>
              </a:xfrm>
              <a:prstGeom prst="rect">
                <a:avLst/>
              </a:prstGeom>
              <a:noFill/>
            </p:spPr>
            <p:txBody>
              <a:bodyPr wrap="none" lIns="0" tIns="0" rIns="0" bIns="0" rtlCol="0">
                <a:spAutoFit/>
              </a:bodyPr>
              <a:lstStyle/>
              <a:p>
                <a:r>
                  <a:rPr lang="zh-CN" altLang="en-US" sz="2000" b="1" dirty="0">
                    <a:solidFill>
                      <a:schemeClr val="bg2"/>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sz="2000" b="1"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43"/>
              <p:cNvSpPr/>
              <p:nvPr/>
            </p:nvSpPr>
            <p:spPr>
              <a:xfrm>
                <a:off x="6576897" y="3061535"/>
                <a:ext cx="2493546" cy="700401"/>
              </a:xfrm>
              <a:prstGeom prst="rect">
                <a:avLst/>
              </a:prstGeom>
            </p:spPr>
            <p:txBody>
              <a:bodyPr wrap="square" lIns="0" tIns="0" rIns="0" bIns="0">
                <a:spAutoFit/>
              </a:bodyPr>
              <a:lstStyle/>
              <a:p>
                <a:pPr>
                  <a:lnSpc>
                    <a:spcPct val="150000"/>
                  </a:lnSpc>
                </a:pPr>
                <a:r>
                  <a:rPr lang="zh-CN" altLang="en-US" sz="800" dirty="0">
                    <a:solidFill>
                      <a:schemeClr val="bg2"/>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sz="800"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 name="Group 12"/>
          <p:cNvGrpSpPr/>
          <p:nvPr/>
        </p:nvGrpSpPr>
        <p:grpSpPr>
          <a:xfrm>
            <a:off x="4658921" y="4177170"/>
            <a:ext cx="2522156" cy="2304020"/>
            <a:chOff x="4417255" y="3960787"/>
            <a:chExt cx="2391509" cy="2184670"/>
          </a:xfrm>
        </p:grpSpPr>
        <p:sp>
          <p:nvSpPr>
            <p:cNvPr id="11" name="Rectangle 10"/>
            <p:cNvSpPr/>
            <p:nvPr/>
          </p:nvSpPr>
          <p:spPr>
            <a:xfrm>
              <a:off x="4417255" y="3960787"/>
              <a:ext cx="2391509" cy="21846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Oval 36"/>
            <p:cNvSpPr/>
            <p:nvPr/>
          </p:nvSpPr>
          <p:spPr>
            <a:xfrm>
              <a:off x="5269507" y="4262787"/>
              <a:ext cx="687003" cy="6870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2" name="Group 21"/>
            <p:cNvGrpSpPr/>
            <p:nvPr/>
          </p:nvGrpSpPr>
          <p:grpSpPr>
            <a:xfrm>
              <a:off x="5481155" y="4414462"/>
              <a:ext cx="263709" cy="384412"/>
              <a:chOff x="3582988" y="3510757"/>
              <a:chExt cx="319088" cy="465138"/>
            </a:xfrm>
            <a:solidFill>
              <a:schemeClr val="accent3"/>
            </a:solidFill>
          </p:grpSpPr>
          <p:sp>
            <p:nvSpPr>
              <p:cNvPr id="23"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Group 44"/>
            <p:cNvGrpSpPr/>
            <p:nvPr/>
          </p:nvGrpSpPr>
          <p:grpSpPr>
            <a:xfrm>
              <a:off x="4626087" y="5010141"/>
              <a:ext cx="1982907" cy="831446"/>
              <a:chOff x="6961452" y="2720529"/>
              <a:chExt cx="1982907" cy="831446"/>
            </a:xfrm>
          </p:grpSpPr>
          <p:sp>
            <p:nvSpPr>
              <p:cNvPr id="46" name="TextBox 45"/>
              <p:cNvSpPr txBox="1"/>
              <p:nvPr/>
            </p:nvSpPr>
            <p:spPr>
              <a:xfrm>
                <a:off x="7185661" y="2720529"/>
                <a:ext cx="1459169" cy="291834"/>
              </a:xfrm>
              <a:prstGeom prst="rect">
                <a:avLst/>
              </a:prstGeom>
              <a:noFill/>
            </p:spPr>
            <p:txBody>
              <a:bodyPr wrap="none" lIns="0" tIns="0" rIns="0" bIns="0" rtlCol="0">
                <a:spAutoFit/>
              </a:bodyPr>
              <a:lstStyle/>
              <a:p>
                <a:pPr algn="ctr"/>
                <a:r>
                  <a:rPr lang="zh-CN" altLang="en-US" sz="2000" b="1" dirty="0">
                    <a:solidFill>
                      <a:schemeClr val="bg2"/>
                    </a:solidFill>
                    <a:latin typeface="Arial" panose="020B0604020202020204" pitchFamily="34" charset="0"/>
                    <a:ea typeface="微软雅黑" panose="020B0503020204020204" pitchFamily="34" charset="-122"/>
                    <a:sym typeface="Arial" panose="020B0604020202020204" pitchFamily="34" charset="0"/>
                  </a:rPr>
                  <a:t>复制你的内容</a:t>
                </a:r>
                <a:endParaRPr lang="en-US" sz="2000" b="1"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Rectangle 46"/>
              <p:cNvSpPr/>
              <p:nvPr/>
            </p:nvSpPr>
            <p:spPr>
              <a:xfrm>
                <a:off x="6961452" y="3047467"/>
                <a:ext cx="1982907" cy="504508"/>
              </a:xfrm>
              <a:prstGeom prst="rect">
                <a:avLst/>
              </a:prstGeom>
            </p:spPr>
            <p:txBody>
              <a:bodyPr wrap="square" lIns="0" tIns="0" rIns="0" bIns="0">
                <a:spAutoFit/>
              </a:bodyPr>
              <a:lstStyle/>
              <a:p>
                <a:pPr>
                  <a:lnSpc>
                    <a:spcPct val="150000"/>
                  </a:lnSpc>
                </a:pPr>
                <a:r>
                  <a:rPr lang="zh-CN" altLang="en-US" sz="800" dirty="0">
                    <a:solidFill>
                      <a:schemeClr val="bg2"/>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2"/>
                    </a:solidFill>
                    <a:latin typeface="Arial" panose="020B0604020202020204" pitchFamily="34" charset="0"/>
                    <a:ea typeface="微软雅黑" panose="020B0503020204020204" pitchFamily="34" charset="-122"/>
                    <a:sym typeface="Arial" panose="020B0604020202020204" pitchFamily="34" charset="0"/>
                  </a:rPr>
                  <a:t>。</a:t>
                </a:r>
                <a:endParaRPr lang="en-US" sz="800"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 name="Group 8"/>
          <p:cNvGrpSpPr/>
          <p:nvPr/>
        </p:nvGrpSpPr>
        <p:grpSpPr>
          <a:xfrm>
            <a:off x="9228471" y="1764170"/>
            <a:ext cx="2522156" cy="2304018"/>
            <a:chOff x="8750103" y="1672786"/>
            <a:chExt cx="2391509" cy="2184670"/>
          </a:xfrm>
        </p:grpSpPr>
        <p:sp>
          <p:nvSpPr>
            <p:cNvPr id="10" name="Rectangle 9"/>
            <p:cNvSpPr/>
            <p:nvPr/>
          </p:nvSpPr>
          <p:spPr>
            <a:xfrm>
              <a:off x="8750103" y="1672786"/>
              <a:ext cx="2391509" cy="21846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Oval 35"/>
            <p:cNvSpPr/>
            <p:nvPr/>
          </p:nvSpPr>
          <p:spPr>
            <a:xfrm>
              <a:off x="9602355" y="1994150"/>
              <a:ext cx="687003" cy="6870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46"/>
            <p:cNvSpPr>
              <a:spLocks/>
            </p:cNvSpPr>
            <p:nvPr/>
          </p:nvSpPr>
          <p:spPr bwMode="auto">
            <a:xfrm>
              <a:off x="9753978" y="2141287"/>
              <a:ext cx="383755" cy="3837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accent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sz="1582">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nvGrpSpPr>
            <p:cNvPr id="48" name="Group 47"/>
            <p:cNvGrpSpPr/>
            <p:nvPr/>
          </p:nvGrpSpPr>
          <p:grpSpPr>
            <a:xfrm>
              <a:off x="8954401" y="2756045"/>
              <a:ext cx="1982907" cy="831446"/>
              <a:chOff x="6961452" y="2720529"/>
              <a:chExt cx="1982907" cy="831446"/>
            </a:xfrm>
          </p:grpSpPr>
          <p:sp>
            <p:nvSpPr>
              <p:cNvPr id="49" name="TextBox 48"/>
              <p:cNvSpPr txBox="1"/>
              <p:nvPr/>
            </p:nvSpPr>
            <p:spPr>
              <a:xfrm>
                <a:off x="7223320" y="2720529"/>
                <a:ext cx="1459169" cy="291834"/>
              </a:xfrm>
              <a:prstGeom prst="rect">
                <a:avLst/>
              </a:prstGeom>
              <a:noFill/>
            </p:spPr>
            <p:txBody>
              <a:bodyPr wrap="none" lIns="0" tIns="0" rIns="0" bIns="0" rtlCol="0">
                <a:spAutoFit/>
              </a:bodyPr>
              <a:lstStyle/>
              <a:p>
                <a:pPr algn="ctr"/>
                <a:r>
                  <a:rPr lang="zh-CN" altLang="en-US" sz="2000" b="1" dirty="0">
                    <a:solidFill>
                      <a:schemeClr val="bg2"/>
                    </a:solidFill>
                    <a:latin typeface="Arial" panose="020B0604020202020204" pitchFamily="34" charset="0"/>
                    <a:ea typeface="微软雅黑" panose="020B0503020204020204" pitchFamily="34" charset="-122"/>
                    <a:sym typeface="Arial" panose="020B0604020202020204" pitchFamily="34" charset="0"/>
                  </a:rPr>
                  <a:t>复制你的内容</a:t>
                </a:r>
                <a:endParaRPr lang="en-US" sz="2000" b="1"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Rectangle 49"/>
              <p:cNvSpPr/>
              <p:nvPr/>
            </p:nvSpPr>
            <p:spPr>
              <a:xfrm>
                <a:off x="6961452" y="3047467"/>
                <a:ext cx="1982907" cy="504508"/>
              </a:xfrm>
              <a:prstGeom prst="rect">
                <a:avLst/>
              </a:prstGeom>
            </p:spPr>
            <p:txBody>
              <a:bodyPr wrap="square" lIns="0" tIns="0" rIns="0" bIns="0">
                <a:spAutoFit/>
              </a:bodyPr>
              <a:lstStyle/>
              <a:p>
                <a:pPr>
                  <a:lnSpc>
                    <a:spcPct val="150000"/>
                  </a:lnSpc>
                </a:pPr>
                <a:r>
                  <a:rPr lang="zh-CN" altLang="en-US" sz="800" dirty="0">
                    <a:solidFill>
                      <a:schemeClr val="bg2"/>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2"/>
                    </a:solidFill>
                    <a:latin typeface="Arial" panose="020B0604020202020204" pitchFamily="34" charset="0"/>
                    <a:ea typeface="微软雅黑" panose="020B0503020204020204" pitchFamily="34" charset="-122"/>
                    <a:sym typeface="Arial" panose="020B0604020202020204" pitchFamily="34" charset="0"/>
                  </a:rPr>
                  <a:t>。</a:t>
                </a:r>
                <a:endParaRPr lang="en-US" sz="800"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5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2260699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trips(downLeft)">
                                      <p:cBhvr>
                                        <p:cTn id="11" dur="500"/>
                                        <p:tgtEl>
                                          <p:spTgt spid="9"/>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strips(downLeft)">
                                      <p:cBhvr>
                                        <p:cTn id="15" dur="500"/>
                                        <p:tgtEl>
                                          <p:spTgt spid="13"/>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trips(down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328096" y="-7475216"/>
            <a:ext cx="14428466" cy="1442846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613336" y="-5816723"/>
            <a:ext cx="14428466" cy="14428466"/>
          </a:xfrm>
          <a:prstGeom prst="ellipse">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045605" y="-7475216"/>
            <a:ext cx="14428466" cy="1442846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4"/>
          <p:cNvSpPr txBox="1">
            <a:spLocks noChangeArrowheads="1"/>
          </p:cNvSpPr>
          <p:nvPr>
            <p:custDataLst>
              <p:tags r:id="rId1"/>
            </p:custDataLst>
          </p:nvPr>
        </p:nvSpPr>
        <p:spPr bwMode="auto">
          <a:xfrm>
            <a:off x="8829373" y="3946625"/>
            <a:ext cx="2067874" cy="223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500" dirty="0" smtClean="0">
                <a:solidFill>
                  <a:schemeClr val="tx2"/>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45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标题 5"/>
          <p:cNvSpPr txBox="1">
            <a:spLocks/>
          </p:cNvSpPr>
          <p:nvPr>
            <p:custDataLst>
              <p:tags r:id="rId2"/>
            </p:custDataLst>
          </p:nvPr>
        </p:nvSpPr>
        <p:spPr>
          <a:xfrm>
            <a:off x="1130628" y="2032149"/>
            <a:ext cx="5387966" cy="914096"/>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defRPr/>
            </a:pPr>
            <a:r>
              <a:rPr lang="zh-CN" altLang="en-US" sz="6600" kern="0" dirty="0">
                <a:solidFill>
                  <a:schemeClr val="tx2"/>
                </a:solidFill>
                <a:latin typeface="Arial" panose="020B0604020202020204" pitchFamily="34" charset="0"/>
                <a:ea typeface="微软雅黑" panose="020B0503020204020204" pitchFamily="34" charset="-122"/>
                <a:sym typeface="Arial" panose="020B0604020202020204" pitchFamily="34" charset="0"/>
              </a:rPr>
              <a:t>成功项目展示</a:t>
            </a:r>
          </a:p>
        </p:txBody>
      </p:sp>
      <p:sp>
        <p:nvSpPr>
          <p:cNvPr id="29" name="文本占位符 6"/>
          <p:cNvSpPr txBox="1">
            <a:spLocks/>
          </p:cNvSpPr>
          <p:nvPr>
            <p:custDataLst>
              <p:tags r:id="rId3"/>
            </p:custDataLst>
          </p:nvPr>
        </p:nvSpPr>
        <p:spPr>
          <a:xfrm>
            <a:off x="1130628" y="3028454"/>
            <a:ext cx="5387966" cy="387798"/>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defRPr/>
            </a:pPr>
            <a:r>
              <a:rPr lang="en-US" altLang="zh-CN" sz="2800" kern="0" dirty="0" smtClean="0">
                <a:solidFill>
                  <a:schemeClr val="tx2"/>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sz="2800" kern="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529596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2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27"/>
                                        </p:tgtEl>
                                        <p:attrNameLst>
                                          <p:attrName>style.visibility</p:attrName>
                                        </p:attrNameLst>
                                      </p:cBhvr>
                                      <p:to>
                                        <p:strVal val="visible"/>
                                      </p:to>
                                    </p:set>
                                    <p:anim by="(-#ppt_w*2)" calcmode="lin" valueType="num">
                                      <p:cBhvr rctx="PPT">
                                        <p:cTn id="23" dur="500" autoRev="1" fill="hold">
                                          <p:stCondLst>
                                            <p:cond delay="0"/>
                                          </p:stCondLst>
                                        </p:cTn>
                                        <p:tgtEl>
                                          <p:spTgt spid="27"/>
                                        </p:tgtEl>
                                        <p:attrNameLst>
                                          <p:attrName>ppt_w</p:attrName>
                                        </p:attrNameLst>
                                      </p:cBhvr>
                                    </p:anim>
                                    <p:anim by="(#ppt_w*0.50)" calcmode="lin" valueType="num">
                                      <p:cBhvr>
                                        <p:cTn id="24" dur="500" decel="50000" autoRev="1" fill="hold">
                                          <p:stCondLst>
                                            <p:cond delay="0"/>
                                          </p:stCondLst>
                                        </p:cTn>
                                        <p:tgtEl>
                                          <p:spTgt spid="27"/>
                                        </p:tgtEl>
                                        <p:attrNameLst>
                                          <p:attrName>ppt_x</p:attrName>
                                        </p:attrNameLst>
                                      </p:cBhvr>
                                    </p:anim>
                                    <p:anim from="(-#ppt_h/2)" to="(#ppt_y)" calcmode="lin" valueType="num">
                                      <p:cBhvr>
                                        <p:cTn id="25" dur="1000" fill="hold">
                                          <p:stCondLst>
                                            <p:cond delay="0"/>
                                          </p:stCondLst>
                                        </p:cTn>
                                        <p:tgtEl>
                                          <p:spTgt spid="27"/>
                                        </p:tgtEl>
                                        <p:attrNameLst>
                                          <p:attrName>ppt_y</p:attrName>
                                        </p:attrNameLst>
                                      </p:cBhvr>
                                    </p:anim>
                                    <p:animRot by="21600000">
                                      <p:cBhvr>
                                        <p:cTn id="26" dur="1000" fill="hold">
                                          <p:stCondLst>
                                            <p:cond delay="0"/>
                                          </p:stCondLst>
                                        </p:cTn>
                                        <p:tgtEl>
                                          <p:spTgt spid="27"/>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5" grpId="0" animBg="1"/>
      <p:bldP spid="16" grpId="0" animBg="1"/>
      <p:bldP spid="27" grpId="0"/>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6862098" y="1526373"/>
            <a:ext cx="5266852" cy="2382793"/>
            <a:chOff x="6506308" y="1672786"/>
            <a:chExt cx="4994030" cy="2153626"/>
          </a:xfrm>
        </p:grpSpPr>
        <p:sp>
          <p:nvSpPr>
            <p:cNvPr id="6" name="Rectangle 5"/>
            <p:cNvSpPr/>
            <p:nvPr/>
          </p:nvSpPr>
          <p:spPr>
            <a:xfrm>
              <a:off x="6506308" y="1672786"/>
              <a:ext cx="4994030" cy="21536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6795474" y="2292399"/>
              <a:ext cx="914400" cy="914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6"/>
            <p:cNvSpPr>
              <a:spLocks noEditPoints="1"/>
            </p:cNvSpPr>
            <p:nvPr/>
          </p:nvSpPr>
          <p:spPr bwMode="auto">
            <a:xfrm>
              <a:off x="7028449" y="2564932"/>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tx1">
                <a:lumMod val="75000"/>
                <a:lumOff val="25000"/>
              </a:schemeClr>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Group 18"/>
            <p:cNvGrpSpPr/>
            <p:nvPr/>
          </p:nvGrpSpPr>
          <p:grpSpPr>
            <a:xfrm>
              <a:off x="7909753" y="2258261"/>
              <a:ext cx="3286062" cy="1311199"/>
              <a:chOff x="7999040" y="2380266"/>
              <a:chExt cx="3286062" cy="1311199"/>
            </a:xfrm>
          </p:grpSpPr>
          <p:sp>
            <p:nvSpPr>
              <p:cNvPr id="16" name="TextBox 15"/>
              <p:cNvSpPr txBox="1"/>
              <p:nvPr/>
            </p:nvSpPr>
            <p:spPr>
              <a:xfrm>
                <a:off x="7999040" y="2380266"/>
                <a:ext cx="1361892" cy="222540"/>
              </a:xfrm>
              <a:prstGeom prst="rect">
                <a:avLst/>
              </a:prstGeom>
              <a:noFill/>
            </p:spPr>
            <p:txBody>
              <a:bodyPr wrap="none" lIns="0" tIns="0" rIns="0" bIns="0" rtlCol="0">
                <a:spAutoFit/>
              </a:bodyPr>
              <a:lstStyle/>
              <a:p>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7999040" y="2709852"/>
                <a:ext cx="3286062" cy="981613"/>
              </a:xfrm>
              <a:prstGeom prst="rect">
                <a:avLst/>
              </a:prstGeom>
            </p:spPr>
            <p:txBody>
              <a:bodyPr wrap="square" lIns="0" tIns="0" rIns="0" bIns="0">
                <a:spAutoFit/>
              </a:bodyPr>
              <a:lstStyle/>
              <a:p>
                <a:pPr algn="just">
                  <a:lnSpc>
                    <a:spcPct val="150000"/>
                  </a:lnSpc>
                  <a:defRPr/>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 name="Group 9"/>
          <p:cNvGrpSpPr/>
          <p:nvPr/>
        </p:nvGrpSpPr>
        <p:grpSpPr>
          <a:xfrm>
            <a:off x="6862099" y="4035403"/>
            <a:ext cx="2538632" cy="2537036"/>
            <a:chOff x="6506309" y="3938954"/>
            <a:chExt cx="2407131" cy="2293034"/>
          </a:xfrm>
        </p:grpSpPr>
        <p:sp>
          <p:nvSpPr>
            <p:cNvPr id="7" name="Rectangle 6"/>
            <p:cNvSpPr/>
            <p:nvPr/>
          </p:nvSpPr>
          <p:spPr>
            <a:xfrm>
              <a:off x="6506309" y="3938954"/>
              <a:ext cx="2407131" cy="22930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2" name="Group 21"/>
            <p:cNvGrpSpPr/>
            <p:nvPr/>
          </p:nvGrpSpPr>
          <p:grpSpPr>
            <a:xfrm>
              <a:off x="6940770" y="4509710"/>
              <a:ext cx="1538207" cy="1020297"/>
              <a:chOff x="6940770" y="4543399"/>
              <a:chExt cx="1538207" cy="1020297"/>
            </a:xfrm>
          </p:grpSpPr>
          <p:sp>
            <p:nvSpPr>
              <p:cNvPr id="20" name="TextBox 19"/>
              <p:cNvSpPr txBox="1"/>
              <p:nvPr/>
            </p:nvSpPr>
            <p:spPr>
              <a:xfrm>
                <a:off x="6943811" y="4543399"/>
                <a:ext cx="1532127" cy="250358"/>
              </a:xfrm>
              <a:prstGeom prst="rect">
                <a:avLst/>
              </a:prstGeom>
              <a:noFill/>
            </p:spPr>
            <p:txBody>
              <a:bodyPr wrap="none" lIns="0" tIns="0" rIns="0" bIns="0" rtlCol="0">
                <a:spAutoFit/>
              </a:bodyPr>
              <a:lstStyle/>
              <a:p>
                <a:pPr algn="ct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6940770" y="4771590"/>
                <a:ext cx="1538207" cy="792106"/>
              </a:xfrm>
              <a:prstGeom prst="rect">
                <a:avLst/>
              </a:prstGeom>
              <a:noFill/>
            </p:spPr>
            <p:txBody>
              <a:bodyPr wrap="none" lIns="0" tIns="0" rIns="0" bIns="0" rtlCol="0">
                <a:spAutoFit/>
              </a:bodyPr>
              <a:lstStyle/>
              <a:p>
                <a:pPr algn="ctr"/>
                <a:r>
                  <a:rPr lang="en-US" sz="5695"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2016</a:t>
                </a:r>
                <a:endParaRPr lang="en-US" sz="5695"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Group 11"/>
          <p:cNvGrpSpPr/>
          <p:nvPr/>
        </p:nvGrpSpPr>
        <p:grpSpPr>
          <a:xfrm>
            <a:off x="9529313" y="4035403"/>
            <a:ext cx="2599639" cy="2537036"/>
            <a:chOff x="9035362" y="3938954"/>
            <a:chExt cx="2464978" cy="2293034"/>
          </a:xfrm>
        </p:grpSpPr>
        <p:sp>
          <p:nvSpPr>
            <p:cNvPr id="8" name="Rectangle 7"/>
            <p:cNvSpPr/>
            <p:nvPr/>
          </p:nvSpPr>
          <p:spPr>
            <a:xfrm>
              <a:off x="9035362" y="3938954"/>
              <a:ext cx="2464978" cy="229303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6" name="Group 25"/>
            <p:cNvGrpSpPr/>
            <p:nvPr/>
          </p:nvGrpSpPr>
          <p:grpSpPr>
            <a:xfrm>
              <a:off x="9501788" y="4509710"/>
              <a:ext cx="1532127" cy="1020297"/>
              <a:chOff x="6943812" y="4543399"/>
              <a:chExt cx="1532127" cy="1020297"/>
            </a:xfrm>
          </p:grpSpPr>
          <p:sp>
            <p:nvSpPr>
              <p:cNvPr id="27" name="TextBox 26"/>
              <p:cNvSpPr txBox="1"/>
              <p:nvPr/>
            </p:nvSpPr>
            <p:spPr>
              <a:xfrm>
                <a:off x="6943812" y="4543399"/>
                <a:ext cx="1532127" cy="250358"/>
              </a:xfrm>
              <a:prstGeom prst="rect">
                <a:avLst/>
              </a:prstGeom>
              <a:noFill/>
            </p:spPr>
            <p:txBody>
              <a:bodyPr wrap="none" lIns="0" tIns="0" rIns="0" bIns="0" rtlCol="0">
                <a:spAutoFit/>
              </a:bodyPr>
              <a:lstStyle/>
              <a:p>
                <a:pPr algn="ct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7017529" y="4771590"/>
                <a:ext cx="1384690" cy="792106"/>
              </a:xfrm>
              <a:prstGeom prst="rect">
                <a:avLst/>
              </a:prstGeom>
              <a:noFill/>
            </p:spPr>
            <p:txBody>
              <a:bodyPr wrap="none" lIns="0" tIns="0" rIns="0" bIns="0" rtlCol="0">
                <a:spAutoFit/>
              </a:bodyPr>
              <a:lstStyle/>
              <a:p>
                <a:pPr algn="ctr"/>
                <a:r>
                  <a:rPr lang="en-US" sz="5695" b="1">
                    <a:solidFill>
                      <a:schemeClr val="bg1"/>
                    </a:solidFill>
                    <a:latin typeface="Arial" panose="020B0604020202020204" pitchFamily="34" charset="0"/>
                    <a:ea typeface="微软雅黑" panose="020B0503020204020204" pitchFamily="34" charset="-122"/>
                    <a:sym typeface="Arial" panose="020B0604020202020204" pitchFamily="34" charset="0"/>
                  </a:rPr>
                  <a:t>65%</a:t>
                </a:r>
              </a:p>
            </p:txBody>
          </p:sp>
        </p:grpSp>
      </p:grpSp>
      <p:sp>
        <p:nvSpPr>
          <p:cNvPr id="23" name="Rectangle 22"/>
          <p:cNvSpPr/>
          <p:nvPr/>
        </p:nvSpPr>
        <p:spPr>
          <a:xfrm>
            <a:off x="695182" y="1528093"/>
            <a:ext cx="6038337" cy="5044346"/>
          </a:xfrm>
          <a:prstGeom prst="rect">
            <a:avLst/>
          </a:prstGeom>
          <a:blipFill dpi="0" rotWithShape="1">
            <a:blip r:embed="rId3" cstate="print">
              <a:extLst>
                <a:ext uri="{28A0092B-C50C-407E-A947-70E740481C1C}">
                  <a14:useLocalDpi xmlns:a14="http://schemas.microsoft.com/office/drawing/2010/main" val="0"/>
                </a:ext>
              </a:extLst>
            </a:blip>
            <a:srcRect/>
            <a:stretch>
              <a:fillRect l="-5693" r="-569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9531664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250" fill="hold"/>
                                        <p:tgtEl>
                                          <p:spTgt spid="23"/>
                                        </p:tgtEl>
                                        <p:attrNameLst>
                                          <p:attrName>ppt_x</p:attrName>
                                        </p:attrNameLst>
                                      </p:cBhvr>
                                      <p:tavLst>
                                        <p:tav tm="0">
                                          <p:val>
                                            <p:strVal val="0-#ppt_w/2"/>
                                          </p:val>
                                        </p:tav>
                                        <p:tav tm="100000">
                                          <p:val>
                                            <p:strVal val="#ppt_x"/>
                                          </p:val>
                                        </p:tav>
                                      </p:tavLst>
                                    </p:anim>
                                    <p:anim calcmode="lin" valueType="num">
                                      <p:cBhvr additive="base">
                                        <p:cTn id="8" dur="125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3"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childTnLst>
                          </p:cTn>
                        </p:par>
                        <p:par>
                          <p:cTn id="14" fill="hold">
                            <p:stCondLst>
                              <p:cond delay="175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2"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7" name="Group 847"/>
          <p:cNvGrpSpPr/>
          <p:nvPr/>
        </p:nvGrpSpPr>
        <p:grpSpPr>
          <a:xfrm>
            <a:off x="9597727" y="2402855"/>
            <a:ext cx="1863463" cy="3897633"/>
            <a:chOff x="0" y="-1"/>
            <a:chExt cx="4173698" cy="8729735"/>
          </a:xfrm>
        </p:grpSpPr>
        <p:sp>
          <p:nvSpPr>
            <p:cNvPr id="839" name="Shape 839"/>
            <p:cNvSpPr/>
            <p:nvPr/>
          </p:nvSpPr>
          <p:spPr>
            <a:xfrm rot="16200000">
              <a:off x="665658" y="-665659"/>
              <a:ext cx="2842381" cy="4173698"/>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0" name="Shape 840"/>
            <p:cNvSpPr/>
            <p:nvPr/>
          </p:nvSpPr>
          <p:spPr>
            <a:xfrm>
              <a:off x="398740" y="2402520"/>
              <a:ext cx="3376217" cy="2690020"/>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2903"/>
                  </a:lnTo>
                  <a:lnTo>
                    <a:pt x="0" y="2903"/>
                  </a:lnTo>
                  <a:lnTo>
                    <a:pt x="0" y="21600"/>
                  </a:lnTo>
                  <a:lnTo>
                    <a:pt x="21600" y="21600"/>
                  </a:lnTo>
                  <a:lnTo>
                    <a:pt x="21600" y="2903"/>
                  </a:lnTo>
                  <a:lnTo>
                    <a:pt x="13180" y="2903"/>
                  </a:lnTo>
                  <a:lnTo>
                    <a:pt x="10677"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1" name="Shape 841"/>
            <p:cNvSpPr/>
            <p:nvPr/>
          </p:nvSpPr>
          <p:spPr>
            <a:xfrm>
              <a:off x="398740" y="4389510"/>
              <a:ext cx="3376217" cy="2690020"/>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2903"/>
                  </a:lnTo>
                  <a:lnTo>
                    <a:pt x="0" y="2903"/>
                  </a:lnTo>
                  <a:lnTo>
                    <a:pt x="0" y="21600"/>
                  </a:lnTo>
                  <a:lnTo>
                    <a:pt x="21600" y="21600"/>
                  </a:lnTo>
                  <a:lnTo>
                    <a:pt x="21600" y="2903"/>
                  </a:lnTo>
                  <a:lnTo>
                    <a:pt x="13180" y="2903"/>
                  </a:lnTo>
                  <a:lnTo>
                    <a:pt x="10677"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2" name="Shape 842"/>
            <p:cNvSpPr/>
            <p:nvPr/>
          </p:nvSpPr>
          <p:spPr>
            <a:xfrm>
              <a:off x="398740" y="6289348"/>
              <a:ext cx="3376217" cy="2440386"/>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3200"/>
                  </a:lnTo>
                  <a:lnTo>
                    <a:pt x="0" y="3200"/>
                  </a:lnTo>
                  <a:lnTo>
                    <a:pt x="0" y="21600"/>
                  </a:lnTo>
                  <a:lnTo>
                    <a:pt x="21600" y="21600"/>
                  </a:lnTo>
                  <a:lnTo>
                    <a:pt x="21600" y="3200"/>
                  </a:lnTo>
                  <a:lnTo>
                    <a:pt x="13180" y="3200"/>
                  </a:lnTo>
                  <a:lnTo>
                    <a:pt x="10677"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3" name="Shape 843"/>
            <p:cNvSpPr/>
            <p:nvPr/>
          </p:nvSpPr>
          <p:spPr>
            <a:xfrm>
              <a:off x="1282613" y="1269574"/>
              <a:ext cx="1608468" cy="5290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4" name="Shape 844"/>
            <p:cNvSpPr/>
            <p:nvPr/>
          </p:nvSpPr>
          <p:spPr>
            <a:xfrm>
              <a:off x="1812951" y="3217465"/>
              <a:ext cx="547792" cy="62836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2681" tIns="22681" rIns="22681" bIns="22681"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845" name="Shape 845"/>
            <p:cNvSpPr/>
            <p:nvPr/>
          </p:nvSpPr>
          <p:spPr>
            <a:xfrm>
              <a:off x="1812951" y="5304395"/>
              <a:ext cx="445200" cy="52576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846" name="Shape 846"/>
            <p:cNvSpPr/>
            <p:nvPr/>
          </p:nvSpPr>
          <p:spPr>
            <a:xfrm>
              <a:off x="1812951" y="7340028"/>
              <a:ext cx="445200" cy="52576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856" name="Group 856"/>
          <p:cNvGrpSpPr/>
          <p:nvPr/>
        </p:nvGrpSpPr>
        <p:grpSpPr>
          <a:xfrm>
            <a:off x="7924062" y="3135746"/>
            <a:ext cx="1513061" cy="3164718"/>
            <a:chOff x="-1" y="0"/>
            <a:chExt cx="3388883" cy="7088187"/>
          </a:xfrm>
        </p:grpSpPr>
        <p:sp>
          <p:nvSpPr>
            <p:cNvPr id="848" name="Shape 848"/>
            <p:cNvSpPr/>
            <p:nvPr/>
          </p:nvSpPr>
          <p:spPr>
            <a:xfrm rot="16200000">
              <a:off x="540489" y="-540490"/>
              <a:ext cx="2307904" cy="3388883"/>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9" name="Shape 849"/>
            <p:cNvSpPr/>
            <p:nvPr/>
          </p:nvSpPr>
          <p:spPr>
            <a:xfrm>
              <a:off x="323762" y="1951031"/>
              <a:ext cx="2741216" cy="2184004"/>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2901"/>
                  </a:lnTo>
                  <a:lnTo>
                    <a:pt x="0" y="2901"/>
                  </a:lnTo>
                  <a:lnTo>
                    <a:pt x="0" y="21600"/>
                  </a:lnTo>
                  <a:lnTo>
                    <a:pt x="21600" y="21600"/>
                  </a:lnTo>
                  <a:lnTo>
                    <a:pt x="21600" y="2901"/>
                  </a:lnTo>
                  <a:lnTo>
                    <a:pt x="13181" y="2901"/>
                  </a:lnTo>
                  <a:lnTo>
                    <a:pt x="10676"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0" name="Shape 850"/>
            <p:cNvSpPr/>
            <p:nvPr/>
          </p:nvSpPr>
          <p:spPr>
            <a:xfrm>
              <a:off x="323762" y="3564390"/>
              <a:ext cx="2741216" cy="2184005"/>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2901"/>
                  </a:lnTo>
                  <a:lnTo>
                    <a:pt x="0" y="2901"/>
                  </a:lnTo>
                  <a:lnTo>
                    <a:pt x="0" y="21600"/>
                  </a:lnTo>
                  <a:lnTo>
                    <a:pt x="21600" y="21600"/>
                  </a:lnTo>
                  <a:lnTo>
                    <a:pt x="21600" y="2901"/>
                  </a:lnTo>
                  <a:lnTo>
                    <a:pt x="13181" y="2901"/>
                  </a:lnTo>
                  <a:lnTo>
                    <a:pt x="10676"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1" name="Shape 851"/>
            <p:cNvSpPr/>
            <p:nvPr/>
          </p:nvSpPr>
          <p:spPr>
            <a:xfrm>
              <a:off x="323762" y="5106986"/>
              <a:ext cx="2741216" cy="1981201"/>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3198"/>
                  </a:lnTo>
                  <a:lnTo>
                    <a:pt x="0" y="3198"/>
                  </a:lnTo>
                  <a:lnTo>
                    <a:pt x="0" y="21600"/>
                  </a:lnTo>
                  <a:lnTo>
                    <a:pt x="21600" y="21600"/>
                  </a:lnTo>
                  <a:lnTo>
                    <a:pt x="21600" y="3198"/>
                  </a:lnTo>
                  <a:lnTo>
                    <a:pt x="13181" y="3198"/>
                  </a:lnTo>
                  <a:lnTo>
                    <a:pt x="10676"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2" name="Shape 852"/>
            <p:cNvSpPr/>
            <p:nvPr/>
          </p:nvSpPr>
          <p:spPr>
            <a:xfrm>
              <a:off x="890207" y="1086218"/>
              <a:ext cx="1608467" cy="5290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3" name="Shape 853"/>
            <p:cNvSpPr/>
            <p:nvPr/>
          </p:nvSpPr>
          <p:spPr>
            <a:xfrm>
              <a:off x="1478281" y="2691643"/>
              <a:ext cx="445200" cy="52576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854" name="Shape 854"/>
            <p:cNvSpPr/>
            <p:nvPr/>
          </p:nvSpPr>
          <p:spPr>
            <a:xfrm>
              <a:off x="1478281" y="4333512"/>
              <a:ext cx="445200" cy="52576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855" name="Shape 855"/>
            <p:cNvSpPr/>
            <p:nvPr/>
          </p:nvSpPr>
          <p:spPr>
            <a:xfrm>
              <a:off x="1478281" y="5975384"/>
              <a:ext cx="445200" cy="52576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865" name="Group 865"/>
          <p:cNvGrpSpPr/>
          <p:nvPr/>
        </p:nvGrpSpPr>
        <p:grpSpPr>
          <a:xfrm>
            <a:off x="6598223" y="3878747"/>
            <a:ext cx="1165236" cy="2437151"/>
            <a:chOff x="-1" y="0"/>
            <a:chExt cx="2609839" cy="5458615"/>
          </a:xfrm>
        </p:grpSpPr>
        <p:sp>
          <p:nvSpPr>
            <p:cNvPr id="857" name="Shape 857"/>
            <p:cNvSpPr/>
            <p:nvPr/>
          </p:nvSpPr>
          <p:spPr>
            <a:xfrm rot="16200000">
              <a:off x="416240" y="-416241"/>
              <a:ext cx="1777358" cy="2609839"/>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8" name="Shape 858"/>
            <p:cNvSpPr/>
            <p:nvPr/>
          </p:nvSpPr>
          <p:spPr>
            <a:xfrm>
              <a:off x="249335" y="1502569"/>
              <a:ext cx="2110979" cy="1681957"/>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2900"/>
                  </a:lnTo>
                  <a:lnTo>
                    <a:pt x="0" y="2900"/>
                  </a:lnTo>
                  <a:lnTo>
                    <a:pt x="0" y="21600"/>
                  </a:lnTo>
                  <a:lnTo>
                    <a:pt x="21600" y="21600"/>
                  </a:lnTo>
                  <a:lnTo>
                    <a:pt x="21600" y="2900"/>
                  </a:lnTo>
                  <a:lnTo>
                    <a:pt x="13182" y="2900"/>
                  </a:lnTo>
                  <a:lnTo>
                    <a:pt x="10676"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9" name="Shape 859"/>
            <p:cNvSpPr/>
            <p:nvPr/>
          </p:nvSpPr>
          <p:spPr>
            <a:xfrm>
              <a:off x="249335" y="2745046"/>
              <a:ext cx="2110979" cy="1681957"/>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2900"/>
                  </a:lnTo>
                  <a:lnTo>
                    <a:pt x="0" y="2900"/>
                  </a:lnTo>
                  <a:lnTo>
                    <a:pt x="0" y="21600"/>
                  </a:lnTo>
                  <a:lnTo>
                    <a:pt x="21600" y="21600"/>
                  </a:lnTo>
                  <a:lnTo>
                    <a:pt x="21600" y="2900"/>
                  </a:lnTo>
                  <a:lnTo>
                    <a:pt x="13182" y="2900"/>
                  </a:lnTo>
                  <a:lnTo>
                    <a:pt x="10676"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0" name="Shape 860"/>
            <p:cNvSpPr/>
            <p:nvPr/>
          </p:nvSpPr>
          <p:spPr>
            <a:xfrm>
              <a:off x="249335" y="3933026"/>
              <a:ext cx="2110979" cy="1525589"/>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3197"/>
                  </a:lnTo>
                  <a:lnTo>
                    <a:pt x="0" y="3197"/>
                  </a:lnTo>
                  <a:lnTo>
                    <a:pt x="0" y="21600"/>
                  </a:lnTo>
                  <a:lnTo>
                    <a:pt x="21600" y="21600"/>
                  </a:lnTo>
                  <a:lnTo>
                    <a:pt x="21600" y="3197"/>
                  </a:lnTo>
                  <a:lnTo>
                    <a:pt x="13182" y="3197"/>
                  </a:lnTo>
                  <a:lnTo>
                    <a:pt x="10676"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1" name="Shape 861"/>
            <p:cNvSpPr/>
            <p:nvPr/>
          </p:nvSpPr>
          <p:spPr>
            <a:xfrm>
              <a:off x="501383" y="727935"/>
              <a:ext cx="1608466" cy="5290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2" name="Shape 862"/>
            <p:cNvSpPr/>
            <p:nvPr/>
          </p:nvSpPr>
          <p:spPr>
            <a:xfrm>
              <a:off x="1047038" y="2049559"/>
              <a:ext cx="445200" cy="52576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863" name="Shape 863"/>
            <p:cNvSpPr/>
            <p:nvPr/>
          </p:nvSpPr>
          <p:spPr>
            <a:xfrm>
              <a:off x="1047038" y="3307819"/>
              <a:ext cx="445200" cy="52576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864" name="Shape 864"/>
            <p:cNvSpPr/>
            <p:nvPr/>
          </p:nvSpPr>
          <p:spPr>
            <a:xfrm>
              <a:off x="1047038" y="4566078"/>
              <a:ext cx="445200" cy="52576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868" name="Group 868"/>
          <p:cNvGrpSpPr/>
          <p:nvPr/>
        </p:nvGrpSpPr>
        <p:grpSpPr>
          <a:xfrm>
            <a:off x="1544180" y="2153398"/>
            <a:ext cx="8053546" cy="745791"/>
            <a:chOff x="0" y="72235"/>
            <a:chExt cx="19498693" cy="1670386"/>
          </a:xfrm>
        </p:grpSpPr>
        <p:sp>
          <p:nvSpPr>
            <p:cNvPr id="866" name="Shape 866"/>
            <p:cNvSpPr/>
            <p:nvPr/>
          </p:nvSpPr>
          <p:spPr>
            <a:xfrm>
              <a:off x="5280" y="72235"/>
              <a:ext cx="4748146" cy="5290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817244">
                <a:defRPr sz="2970">
                  <a:solidFill>
                    <a:srgbClr val="4A5E6C"/>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67" name="Shape 867"/>
            <p:cNvSpPr/>
            <p:nvPr/>
          </p:nvSpPr>
          <p:spPr>
            <a:xfrm>
              <a:off x="0" y="749968"/>
              <a:ext cx="19498693" cy="9926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71" name="Group 871"/>
          <p:cNvGrpSpPr/>
          <p:nvPr/>
        </p:nvGrpSpPr>
        <p:grpSpPr>
          <a:xfrm>
            <a:off x="1543476" y="3264890"/>
            <a:ext cx="5054747" cy="893524"/>
            <a:chOff x="-1704" y="72235"/>
            <a:chExt cx="12238204" cy="2001271"/>
          </a:xfrm>
        </p:grpSpPr>
        <p:sp>
          <p:nvSpPr>
            <p:cNvPr id="869" name="Shape 869"/>
            <p:cNvSpPr/>
            <p:nvPr/>
          </p:nvSpPr>
          <p:spPr>
            <a:xfrm>
              <a:off x="-1704" y="72235"/>
              <a:ext cx="4748143" cy="5290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817244">
                <a:defRPr sz="2970">
                  <a:solidFill>
                    <a:srgbClr val="3A9A87"/>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70" name="Shape 870"/>
            <p:cNvSpPr/>
            <p:nvPr/>
          </p:nvSpPr>
          <p:spPr>
            <a:xfrm>
              <a:off x="0" y="419083"/>
              <a:ext cx="12236500" cy="165442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74" name="Group 874"/>
          <p:cNvGrpSpPr/>
          <p:nvPr/>
        </p:nvGrpSpPr>
        <p:grpSpPr>
          <a:xfrm>
            <a:off x="1543477" y="4376380"/>
            <a:ext cx="4682820" cy="813312"/>
            <a:chOff x="-1704" y="72233"/>
            <a:chExt cx="11337721" cy="1821613"/>
          </a:xfrm>
        </p:grpSpPr>
        <p:sp>
          <p:nvSpPr>
            <p:cNvPr id="872" name="Shape 872"/>
            <p:cNvSpPr/>
            <p:nvPr/>
          </p:nvSpPr>
          <p:spPr>
            <a:xfrm>
              <a:off x="-1704" y="72233"/>
              <a:ext cx="4748143" cy="52907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817244">
                <a:defRPr sz="2970">
                  <a:solidFill>
                    <a:srgbClr val="809D2C"/>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73" name="Shape 873"/>
            <p:cNvSpPr/>
            <p:nvPr/>
          </p:nvSpPr>
          <p:spPr>
            <a:xfrm>
              <a:off x="-2" y="598746"/>
              <a:ext cx="11336019" cy="12951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3497839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p:tmAbs val="0"/>
                                  </p:iterate>
                                  <p:childTnLst>
                                    <p:set>
                                      <p:cBhvr>
                                        <p:cTn id="6" fill="hold"/>
                                        <p:tgtEl>
                                          <p:spTgt spid="847"/>
                                        </p:tgtEl>
                                        <p:attrNameLst>
                                          <p:attrName>style.visibility</p:attrName>
                                        </p:attrNameLst>
                                      </p:cBhvr>
                                      <p:to>
                                        <p:strVal val="visible"/>
                                      </p:to>
                                    </p:set>
                                    <p:anim calcmode="lin" valueType="num">
                                      <p:cBhvr>
                                        <p:cTn id="7" dur="1000" fill="hold"/>
                                        <p:tgtEl>
                                          <p:spTgt spid="847"/>
                                        </p:tgtEl>
                                        <p:attrNameLst>
                                          <p:attrName>ppt_x</p:attrName>
                                        </p:attrNameLst>
                                      </p:cBhvr>
                                      <p:tavLst>
                                        <p:tav tm="0">
                                          <p:val>
                                            <p:strVal val="#ppt_x"/>
                                          </p:val>
                                        </p:tav>
                                        <p:tav tm="100000">
                                          <p:val>
                                            <p:strVal val="#ppt_x"/>
                                          </p:val>
                                        </p:tav>
                                      </p:tavLst>
                                    </p:anim>
                                    <p:anim calcmode="lin" valueType="num">
                                      <p:cBhvr>
                                        <p:cTn id="8" dur="1000" fill="hold"/>
                                        <p:tgtEl>
                                          <p:spTgt spid="84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iterate>
                                    <p:tmAbs val="0"/>
                                  </p:iterate>
                                  <p:childTnLst>
                                    <p:set>
                                      <p:cBhvr>
                                        <p:cTn id="10" fill="hold"/>
                                        <p:tgtEl>
                                          <p:spTgt spid="868"/>
                                        </p:tgtEl>
                                        <p:attrNameLst>
                                          <p:attrName>style.visibility</p:attrName>
                                        </p:attrNameLst>
                                      </p:cBhvr>
                                      <p:to>
                                        <p:strVal val="visible"/>
                                      </p:to>
                                    </p:set>
                                    <p:anim calcmode="lin" valueType="num">
                                      <p:cBhvr>
                                        <p:cTn id="11" dur="1000" fill="hold"/>
                                        <p:tgtEl>
                                          <p:spTgt spid="868"/>
                                        </p:tgtEl>
                                        <p:attrNameLst>
                                          <p:attrName>ppt_x</p:attrName>
                                        </p:attrNameLst>
                                      </p:cBhvr>
                                      <p:tavLst>
                                        <p:tav tm="0">
                                          <p:val>
                                            <p:strVal val="0-#ppt_w/2"/>
                                          </p:val>
                                        </p:tav>
                                        <p:tav tm="100000">
                                          <p:val>
                                            <p:strVal val="#ppt_x"/>
                                          </p:val>
                                        </p:tav>
                                      </p:tavLst>
                                    </p:anim>
                                    <p:anim calcmode="lin" valueType="num">
                                      <p:cBhvr>
                                        <p:cTn id="12" dur="1000" fill="hold"/>
                                        <p:tgtEl>
                                          <p:spTgt spid="86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iterate>
                                    <p:tmAbs val="0"/>
                                  </p:iterate>
                                  <p:childTnLst>
                                    <p:set>
                                      <p:cBhvr>
                                        <p:cTn id="16" fill="hold"/>
                                        <p:tgtEl>
                                          <p:spTgt spid="856"/>
                                        </p:tgtEl>
                                        <p:attrNameLst>
                                          <p:attrName>style.visibility</p:attrName>
                                        </p:attrNameLst>
                                      </p:cBhvr>
                                      <p:to>
                                        <p:strVal val="visible"/>
                                      </p:to>
                                    </p:set>
                                    <p:anim calcmode="lin" valueType="num">
                                      <p:cBhvr>
                                        <p:cTn id="17" dur="1000" fill="hold"/>
                                        <p:tgtEl>
                                          <p:spTgt spid="856"/>
                                        </p:tgtEl>
                                        <p:attrNameLst>
                                          <p:attrName>ppt_x</p:attrName>
                                        </p:attrNameLst>
                                      </p:cBhvr>
                                      <p:tavLst>
                                        <p:tav tm="0">
                                          <p:val>
                                            <p:strVal val="#ppt_x"/>
                                          </p:val>
                                        </p:tav>
                                        <p:tav tm="100000">
                                          <p:val>
                                            <p:strVal val="#ppt_x"/>
                                          </p:val>
                                        </p:tav>
                                      </p:tavLst>
                                    </p:anim>
                                    <p:anim calcmode="lin" valueType="num">
                                      <p:cBhvr>
                                        <p:cTn id="18" dur="1000" fill="hold"/>
                                        <p:tgtEl>
                                          <p:spTgt spid="856"/>
                                        </p:tgtEl>
                                        <p:attrNameLst>
                                          <p:attrName>ppt_y</p:attrName>
                                        </p:attrNameLst>
                                      </p:cBhvr>
                                      <p:tavLst>
                                        <p:tav tm="0">
                                          <p:val>
                                            <p:strVal val="1+#ppt_h/2"/>
                                          </p:val>
                                        </p:tav>
                                        <p:tav tm="100000">
                                          <p:val>
                                            <p:strVal val="#ppt_y"/>
                                          </p:val>
                                        </p:tav>
                                      </p:tavLst>
                                    </p:anim>
                                  </p:childTnLst>
                                </p:cTn>
                              </p:par>
                              <p:par>
                                <p:cTn id="19" presetID="2" presetClass="entr" presetSubtype="8" fill="hold" grpId="0" nodeType="withEffect">
                                  <p:stCondLst>
                                    <p:cond delay="0"/>
                                  </p:stCondLst>
                                  <p:iterate>
                                    <p:tmAbs val="0"/>
                                  </p:iterate>
                                  <p:childTnLst>
                                    <p:set>
                                      <p:cBhvr>
                                        <p:cTn id="20" fill="hold"/>
                                        <p:tgtEl>
                                          <p:spTgt spid="871"/>
                                        </p:tgtEl>
                                        <p:attrNameLst>
                                          <p:attrName>style.visibility</p:attrName>
                                        </p:attrNameLst>
                                      </p:cBhvr>
                                      <p:to>
                                        <p:strVal val="visible"/>
                                      </p:to>
                                    </p:set>
                                    <p:anim calcmode="lin" valueType="num">
                                      <p:cBhvr>
                                        <p:cTn id="21" dur="1000" fill="hold"/>
                                        <p:tgtEl>
                                          <p:spTgt spid="871"/>
                                        </p:tgtEl>
                                        <p:attrNameLst>
                                          <p:attrName>ppt_x</p:attrName>
                                        </p:attrNameLst>
                                      </p:cBhvr>
                                      <p:tavLst>
                                        <p:tav tm="0">
                                          <p:val>
                                            <p:strVal val="0-#ppt_w/2"/>
                                          </p:val>
                                        </p:tav>
                                        <p:tav tm="100000">
                                          <p:val>
                                            <p:strVal val="#ppt_x"/>
                                          </p:val>
                                        </p:tav>
                                      </p:tavLst>
                                    </p:anim>
                                    <p:anim calcmode="lin" valueType="num">
                                      <p:cBhvr>
                                        <p:cTn id="22" dur="1000" fill="hold"/>
                                        <p:tgtEl>
                                          <p:spTgt spid="87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iterate>
                                    <p:tmAbs val="0"/>
                                  </p:iterate>
                                  <p:childTnLst>
                                    <p:set>
                                      <p:cBhvr>
                                        <p:cTn id="26" fill="hold"/>
                                        <p:tgtEl>
                                          <p:spTgt spid="865"/>
                                        </p:tgtEl>
                                        <p:attrNameLst>
                                          <p:attrName>style.visibility</p:attrName>
                                        </p:attrNameLst>
                                      </p:cBhvr>
                                      <p:to>
                                        <p:strVal val="visible"/>
                                      </p:to>
                                    </p:set>
                                    <p:anim calcmode="lin" valueType="num">
                                      <p:cBhvr>
                                        <p:cTn id="27" dur="1000" fill="hold"/>
                                        <p:tgtEl>
                                          <p:spTgt spid="865"/>
                                        </p:tgtEl>
                                        <p:attrNameLst>
                                          <p:attrName>ppt_x</p:attrName>
                                        </p:attrNameLst>
                                      </p:cBhvr>
                                      <p:tavLst>
                                        <p:tav tm="0">
                                          <p:val>
                                            <p:strVal val="#ppt_x"/>
                                          </p:val>
                                        </p:tav>
                                        <p:tav tm="100000">
                                          <p:val>
                                            <p:strVal val="#ppt_x"/>
                                          </p:val>
                                        </p:tav>
                                      </p:tavLst>
                                    </p:anim>
                                    <p:anim calcmode="lin" valueType="num">
                                      <p:cBhvr>
                                        <p:cTn id="28" dur="1000" fill="hold"/>
                                        <p:tgtEl>
                                          <p:spTgt spid="865"/>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0"/>
                                  </p:stCondLst>
                                  <p:iterate>
                                    <p:tmAbs val="0"/>
                                  </p:iterate>
                                  <p:childTnLst>
                                    <p:set>
                                      <p:cBhvr>
                                        <p:cTn id="30" fill="hold"/>
                                        <p:tgtEl>
                                          <p:spTgt spid="874"/>
                                        </p:tgtEl>
                                        <p:attrNameLst>
                                          <p:attrName>style.visibility</p:attrName>
                                        </p:attrNameLst>
                                      </p:cBhvr>
                                      <p:to>
                                        <p:strVal val="visible"/>
                                      </p:to>
                                    </p:set>
                                    <p:anim calcmode="lin" valueType="num">
                                      <p:cBhvr>
                                        <p:cTn id="31" dur="1000" fill="hold"/>
                                        <p:tgtEl>
                                          <p:spTgt spid="874"/>
                                        </p:tgtEl>
                                        <p:attrNameLst>
                                          <p:attrName>ppt_x</p:attrName>
                                        </p:attrNameLst>
                                      </p:cBhvr>
                                      <p:tavLst>
                                        <p:tav tm="0">
                                          <p:val>
                                            <p:strVal val="0-#ppt_w/2"/>
                                          </p:val>
                                        </p:tav>
                                        <p:tav tm="100000">
                                          <p:val>
                                            <p:strVal val="#ppt_x"/>
                                          </p:val>
                                        </p:tav>
                                      </p:tavLst>
                                    </p:anim>
                                    <p:anim calcmode="lin" valueType="num">
                                      <p:cBhvr>
                                        <p:cTn id="32" dur="1000" fill="hold"/>
                                        <p:tgtEl>
                                          <p:spTgt spid="8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7" grpId="0" advAuto="0"/>
      <p:bldP spid="856" grpId="0" advAuto="0"/>
      <p:bldP spid="865" grpId="0" advAuto="0"/>
      <p:bldP spid="868" grpId="0" advAuto="0"/>
      <p:bldP spid="871" grpId="0" advAuto="0"/>
      <p:bldP spid="874" grpId="0"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353" y="952028"/>
            <a:ext cx="6424077" cy="6280621"/>
          </a:xfrm>
          <a:prstGeom prst="rect">
            <a:avLst/>
          </a:prstGeom>
          <a:blipFill dpi="0" rotWithShape="1">
            <a:blip r:embed="rId3" cstate="print">
              <a:extLst>
                <a:ext uri="{28A0092B-C50C-407E-A947-70E740481C1C}">
                  <a14:useLocalDpi xmlns:a14="http://schemas.microsoft.com/office/drawing/2010/main" val="0"/>
                </a:ext>
              </a:extLst>
            </a:blip>
            <a:srcRect/>
            <a:stretch>
              <a:fillRect l="-6409" r="-625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596727" y="1203871"/>
            <a:ext cx="12262023" cy="2478848"/>
          </a:xfrm>
          <a:prstGeom prst="rect">
            <a:avLst/>
          </a:prstGeom>
          <a:solidFill>
            <a:schemeClr val="accent3">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8"/>
          <p:cNvGrpSpPr/>
          <p:nvPr/>
        </p:nvGrpSpPr>
        <p:grpSpPr>
          <a:xfrm>
            <a:off x="6988205" y="1709689"/>
            <a:ext cx="4670401" cy="1506242"/>
            <a:chOff x="7819174" y="794593"/>
            <a:chExt cx="4428476" cy="1428218"/>
          </a:xfrm>
        </p:grpSpPr>
        <p:sp>
          <p:nvSpPr>
            <p:cNvPr id="4" name="TextBox 3"/>
            <p:cNvSpPr txBox="1"/>
            <p:nvPr/>
          </p:nvSpPr>
          <p:spPr>
            <a:xfrm>
              <a:off x="7819174" y="794593"/>
              <a:ext cx="2431949" cy="291834"/>
            </a:xfrm>
            <a:prstGeom prst="rect">
              <a:avLst/>
            </a:prstGeom>
            <a:noFill/>
          </p:spPr>
          <p:txBody>
            <a:bodyPr wrap="none" lIns="0" tIns="0" rIns="0" bIns="0" rtlCol="0">
              <a:spAutoFit/>
            </a:bodyPr>
            <a:lstStyle/>
            <a:p>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ooter Placeholder 2"/>
            <p:cNvSpPr txBox="1">
              <a:spLocks/>
            </p:cNvSpPr>
            <p:nvPr/>
          </p:nvSpPr>
          <p:spPr>
            <a:xfrm>
              <a:off x="7839098" y="1172210"/>
              <a:ext cx="4408552" cy="1050601"/>
            </a:xfrm>
            <a:prstGeom prst="rect">
              <a:avLst/>
            </a:prstGeom>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28"/>
          <p:cNvGrpSpPr/>
          <p:nvPr/>
        </p:nvGrpSpPr>
        <p:grpSpPr>
          <a:xfrm>
            <a:off x="6988204" y="4129702"/>
            <a:ext cx="4670400" cy="251326"/>
            <a:chOff x="6625882" y="3545058"/>
            <a:chExt cx="4428474" cy="196948"/>
          </a:xfrm>
        </p:grpSpPr>
        <p:sp>
          <p:nvSpPr>
            <p:cNvPr id="7" name="Rectangle 6"/>
            <p:cNvSpPr/>
            <p:nvPr/>
          </p:nvSpPr>
          <p:spPr>
            <a:xfrm>
              <a:off x="6625882" y="3545058"/>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6625882" y="3545058"/>
              <a:ext cx="2227606" cy="1969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16"/>
          <p:cNvSpPr txBox="1"/>
          <p:nvPr/>
        </p:nvSpPr>
        <p:spPr>
          <a:xfrm>
            <a:off x="6986637" y="3816069"/>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7"/>
          <p:cNvSpPr txBox="1"/>
          <p:nvPr/>
        </p:nvSpPr>
        <p:spPr>
          <a:xfrm>
            <a:off x="6986637" y="4627197"/>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6986637" y="5438324"/>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9"/>
          <p:cNvSpPr txBox="1"/>
          <p:nvPr/>
        </p:nvSpPr>
        <p:spPr>
          <a:xfrm>
            <a:off x="6986637" y="6249451"/>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0" name="Group 29"/>
          <p:cNvGrpSpPr/>
          <p:nvPr/>
        </p:nvGrpSpPr>
        <p:grpSpPr>
          <a:xfrm>
            <a:off x="6988204" y="4936294"/>
            <a:ext cx="4670401" cy="251326"/>
            <a:chOff x="6625881" y="4239620"/>
            <a:chExt cx="4428475" cy="196948"/>
          </a:xfrm>
        </p:grpSpPr>
        <p:sp>
          <p:nvSpPr>
            <p:cNvPr id="23" name="Rectangle 22"/>
            <p:cNvSpPr/>
            <p:nvPr/>
          </p:nvSpPr>
          <p:spPr>
            <a:xfrm>
              <a:off x="6625882" y="4239620"/>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6625881" y="4239620"/>
              <a:ext cx="3451569" cy="1969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30"/>
          <p:cNvGrpSpPr/>
          <p:nvPr/>
        </p:nvGrpSpPr>
        <p:grpSpPr>
          <a:xfrm>
            <a:off x="6988204" y="5738116"/>
            <a:ext cx="4670400" cy="251326"/>
            <a:chOff x="6625882" y="4999908"/>
            <a:chExt cx="4428474" cy="196948"/>
          </a:xfrm>
        </p:grpSpPr>
        <p:sp>
          <p:nvSpPr>
            <p:cNvPr id="25" name="Rectangle 24"/>
            <p:cNvSpPr/>
            <p:nvPr/>
          </p:nvSpPr>
          <p:spPr>
            <a:xfrm>
              <a:off x="6625882" y="4999908"/>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6625883" y="4999908"/>
              <a:ext cx="3109788" cy="1969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31"/>
          <p:cNvGrpSpPr/>
          <p:nvPr/>
        </p:nvGrpSpPr>
        <p:grpSpPr>
          <a:xfrm>
            <a:off x="6988204" y="6558548"/>
            <a:ext cx="4670400" cy="251326"/>
            <a:chOff x="6625882" y="5777842"/>
            <a:chExt cx="4428474" cy="196948"/>
          </a:xfrm>
        </p:grpSpPr>
        <p:sp>
          <p:nvSpPr>
            <p:cNvPr id="27" name="Rectangle 26"/>
            <p:cNvSpPr/>
            <p:nvPr/>
          </p:nvSpPr>
          <p:spPr>
            <a:xfrm>
              <a:off x="6625882" y="5777842"/>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7"/>
            <p:cNvSpPr/>
            <p:nvPr/>
          </p:nvSpPr>
          <p:spPr>
            <a:xfrm>
              <a:off x="6625882" y="5777842"/>
              <a:ext cx="4246906" cy="1969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TextBox 32"/>
          <p:cNvSpPr txBox="1"/>
          <p:nvPr/>
        </p:nvSpPr>
        <p:spPr>
          <a:xfrm>
            <a:off x="8721023" y="4093068"/>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34" name="TextBox 33"/>
          <p:cNvSpPr txBox="1"/>
          <p:nvPr/>
        </p:nvSpPr>
        <p:spPr>
          <a:xfrm>
            <a:off x="9987921" y="4899660"/>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70%</a:t>
            </a:r>
          </a:p>
        </p:txBody>
      </p:sp>
      <p:sp>
        <p:nvSpPr>
          <p:cNvPr id="35" name="TextBox 34"/>
          <p:cNvSpPr txBox="1"/>
          <p:nvPr/>
        </p:nvSpPr>
        <p:spPr>
          <a:xfrm>
            <a:off x="9707961" y="5706253"/>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60%</a:t>
            </a:r>
          </a:p>
        </p:txBody>
      </p:sp>
      <p:sp>
        <p:nvSpPr>
          <p:cNvPr id="36" name="TextBox 35"/>
          <p:cNvSpPr txBox="1"/>
          <p:nvPr/>
        </p:nvSpPr>
        <p:spPr>
          <a:xfrm>
            <a:off x="10837656" y="6523401"/>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90%</a:t>
            </a:r>
          </a:p>
        </p:txBody>
      </p:sp>
      <p:sp>
        <p:nvSpPr>
          <p:cNvPr id="38" name="TextBox 39"/>
          <p:cNvSpPr txBox="1"/>
          <p:nvPr/>
        </p:nvSpPr>
        <p:spPr>
          <a:xfrm>
            <a:off x="956767" y="1599591"/>
            <a:ext cx="4179018" cy="1785104"/>
          </a:xfrm>
          <a:prstGeom prst="rect">
            <a:avLst/>
          </a:prstGeom>
          <a:noFill/>
        </p:spPr>
        <p:txBody>
          <a:bodyPr wrap="square" lIns="0" tIns="0" rIns="0" bIns="0" rtlCol="0">
            <a:spAutoFit/>
          </a:bodyPr>
          <a:lstStyle/>
          <a:p>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altLang="zh-CN"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4400" dirty="0">
                <a:solidFill>
                  <a:schemeClr val="bg1"/>
                </a:solidFill>
                <a:latin typeface="Impact" panose="020B0806030902050204" pitchFamily="34" charset="0"/>
                <a:ea typeface="微软雅黑" panose="020B0503020204020204" pitchFamily="34" charset="-122"/>
                <a:sym typeface="Arial" panose="020B0604020202020204" pitchFamily="34" charset="0"/>
              </a:rPr>
              <a:t>ADD RELATED TITLE WORDS</a:t>
            </a:r>
            <a:endParaRPr lang="zh-CN" altLang="en-US" sz="4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41"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6393181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up)">
                                      <p:cBhvr>
                                        <p:cTn id="18" dur="500"/>
                                        <p:tgtEl>
                                          <p:spTgt spid="38"/>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left)">
                                      <p:cBhvr>
                                        <p:cTn id="54" dur="500"/>
                                        <p:tgtEl>
                                          <p:spTgt spid="31"/>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5500"/>
                            </p:stCondLst>
                            <p:childTnLst>
                              <p:par>
                                <p:cTn id="62" presetID="22" presetClass="entr" presetSubtype="8"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500"/>
                                        <p:tgtEl>
                                          <p:spTgt spid="3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 grpId="0" animBg="1"/>
      <p:bldP spid="17" grpId="0"/>
      <p:bldP spid="18" grpId="0"/>
      <p:bldP spid="19" grpId="0"/>
      <p:bldP spid="20" grpId="0"/>
      <p:bldP spid="33" grpId="0"/>
      <p:bldP spid="34" grpId="0"/>
      <p:bldP spid="35" grpId="0"/>
      <p:bldP spid="36"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781575" y="4842597"/>
            <a:ext cx="716976" cy="530251"/>
          </a:xfrm>
          <a:custGeom>
            <a:avLst/>
            <a:gdLst>
              <a:gd name="T0" fmla="*/ 283 w 344"/>
              <a:gd name="T1" fmla="*/ 254 h 254"/>
              <a:gd name="T2" fmla="*/ 255 w 344"/>
              <a:gd name="T3" fmla="*/ 246 h 254"/>
              <a:gd name="T4" fmla="*/ 33 w 344"/>
              <a:gd name="T5" fmla="*/ 106 h 254"/>
              <a:gd name="T6" fmla="*/ 16 w 344"/>
              <a:gd name="T7" fmla="*/ 32 h 254"/>
              <a:gd name="T8" fmla="*/ 89 w 344"/>
              <a:gd name="T9" fmla="*/ 16 h 254"/>
              <a:gd name="T10" fmla="*/ 312 w 344"/>
              <a:gd name="T11" fmla="*/ 156 h 254"/>
              <a:gd name="T12" fmla="*/ 328 w 344"/>
              <a:gd name="T13" fmla="*/ 229 h 254"/>
              <a:gd name="T14" fmla="*/ 283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
          <p:cNvSpPr>
            <a:spLocks/>
          </p:cNvSpPr>
          <p:nvPr/>
        </p:nvSpPr>
        <p:spPr bwMode="auto">
          <a:xfrm>
            <a:off x="5018574" y="3718657"/>
            <a:ext cx="780414" cy="342329"/>
          </a:xfrm>
          <a:custGeom>
            <a:avLst/>
            <a:gdLst>
              <a:gd name="T0" fmla="*/ 58 w 374"/>
              <a:gd name="T1" fmla="*/ 164 h 164"/>
              <a:gd name="T2" fmla="*/ 6 w 374"/>
              <a:gd name="T3" fmla="*/ 121 h 164"/>
              <a:gd name="T4" fmla="*/ 48 w 374"/>
              <a:gd name="T5" fmla="*/ 58 h 164"/>
              <a:gd name="T6" fmla="*/ 305 w 374"/>
              <a:gd name="T7" fmla="*/ 6 h 164"/>
              <a:gd name="T8" fmla="*/ 368 w 374"/>
              <a:gd name="T9" fmla="*/ 48 h 164"/>
              <a:gd name="T10" fmla="*/ 326 w 374"/>
              <a:gd name="T11" fmla="*/ 110 h 164"/>
              <a:gd name="T12" fmla="*/ 69 w 374"/>
              <a:gd name="T13" fmla="*/ 163 h 164"/>
              <a:gd name="T14" fmla="*/ 58 w 374"/>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6"/>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
          <p:cNvSpPr>
            <a:spLocks/>
          </p:cNvSpPr>
          <p:nvPr/>
        </p:nvSpPr>
        <p:spPr bwMode="auto">
          <a:xfrm>
            <a:off x="4469171" y="2410385"/>
            <a:ext cx="554190" cy="691840"/>
          </a:xfrm>
          <a:custGeom>
            <a:avLst/>
            <a:gdLst>
              <a:gd name="T0" fmla="*/ 60 w 266"/>
              <a:gd name="T1" fmla="*/ 332 h 332"/>
              <a:gd name="T2" fmla="*/ 31 w 266"/>
              <a:gd name="T3" fmla="*/ 324 h 332"/>
              <a:gd name="T4" fmla="*/ 16 w 266"/>
              <a:gd name="T5" fmla="*/ 250 h 332"/>
              <a:gd name="T6" fmla="*/ 161 w 266"/>
              <a:gd name="T7" fmla="*/ 31 h 332"/>
              <a:gd name="T8" fmla="*/ 235 w 266"/>
              <a:gd name="T9" fmla="*/ 16 h 332"/>
              <a:gd name="T10" fmla="*/ 250 w 266"/>
              <a:gd name="T11" fmla="*/ 90 h 332"/>
              <a:gd name="T12" fmla="*/ 105 w 266"/>
              <a:gd name="T13" fmla="*/ 309 h 332"/>
              <a:gd name="T14" fmla="*/ 60 w 266"/>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5"/>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8"/>
          <p:cNvSpPr>
            <a:spLocks/>
          </p:cNvSpPr>
          <p:nvPr/>
        </p:nvSpPr>
        <p:spPr bwMode="auto">
          <a:xfrm>
            <a:off x="3476894" y="2009406"/>
            <a:ext cx="226225" cy="772036"/>
          </a:xfrm>
          <a:custGeom>
            <a:avLst/>
            <a:gdLst>
              <a:gd name="T0" fmla="*/ 56 w 109"/>
              <a:gd name="T1" fmla="*/ 370 h 370"/>
              <a:gd name="T2" fmla="*/ 2 w 109"/>
              <a:gd name="T3" fmla="*/ 317 h 370"/>
              <a:gd name="T4" fmla="*/ 0 w 109"/>
              <a:gd name="T5" fmla="*/ 54 h 370"/>
              <a:gd name="T6" fmla="*/ 53 w 109"/>
              <a:gd name="T7" fmla="*/ 0 h 370"/>
              <a:gd name="T8" fmla="*/ 106 w 109"/>
              <a:gd name="T9" fmla="*/ 53 h 370"/>
              <a:gd name="T10" fmla="*/ 109 w 109"/>
              <a:gd name="T11" fmla="*/ 316 h 370"/>
              <a:gd name="T12" fmla="*/ 56 w 109"/>
              <a:gd name="T13" fmla="*/ 370 h 370"/>
              <a:gd name="T14" fmla="*/ 56 w 109"/>
              <a:gd name="T15" fmla="*/ 37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4"/>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9"/>
          <p:cNvSpPr>
            <a:spLocks/>
          </p:cNvSpPr>
          <p:nvPr/>
        </p:nvSpPr>
        <p:spPr bwMode="auto">
          <a:xfrm>
            <a:off x="1631190" y="4839007"/>
            <a:ext cx="716976" cy="529054"/>
          </a:xfrm>
          <a:custGeom>
            <a:avLst/>
            <a:gdLst>
              <a:gd name="T0" fmla="*/ 61 w 344"/>
              <a:gd name="T1" fmla="*/ 254 h 254"/>
              <a:gd name="T2" fmla="*/ 16 w 344"/>
              <a:gd name="T3" fmla="*/ 229 h 254"/>
              <a:gd name="T4" fmla="*/ 32 w 344"/>
              <a:gd name="T5" fmla="*/ 156 h 254"/>
              <a:gd name="T6" fmla="*/ 255 w 344"/>
              <a:gd name="T7" fmla="*/ 16 h 254"/>
              <a:gd name="T8" fmla="*/ 328 w 344"/>
              <a:gd name="T9" fmla="*/ 33 h 254"/>
              <a:gd name="T10" fmla="*/ 311 w 344"/>
              <a:gd name="T11" fmla="*/ 106 h 254"/>
              <a:gd name="T12" fmla="*/ 89 w 344"/>
              <a:gd name="T13" fmla="*/ 246 h 254"/>
              <a:gd name="T14" fmla="*/ 61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a:spLocks/>
          </p:cNvSpPr>
          <p:nvPr/>
        </p:nvSpPr>
        <p:spPr bwMode="auto">
          <a:xfrm>
            <a:off x="1330756" y="3717461"/>
            <a:ext cx="780414" cy="339935"/>
          </a:xfrm>
          <a:custGeom>
            <a:avLst/>
            <a:gdLst>
              <a:gd name="T0" fmla="*/ 316 w 374"/>
              <a:gd name="T1" fmla="*/ 163 h 163"/>
              <a:gd name="T2" fmla="*/ 305 w 374"/>
              <a:gd name="T3" fmla="*/ 162 h 163"/>
              <a:gd name="T4" fmla="*/ 48 w 374"/>
              <a:gd name="T5" fmla="*/ 110 h 163"/>
              <a:gd name="T6" fmla="*/ 6 w 374"/>
              <a:gd name="T7" fmla="*/ 47 h 163"/>
              <a:gd name="T8" fmla="*/ 69 w 374"/>
              <a:gd name="T9" fmla="*/ 5 h 163"/>
              <a:gd name="T10" fmla="*/ 326 w 374"/>
              <a:gd name="T11" fmla="*/ 58 h 163"/>
              <a:gd name="T12" fmla="*/ 368 w 374"/>
              <a:gd name="T13" fmla="*/ 120 h 163"/>
              <a:gd name="T14" fmla="*/ 316 w 374"/>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2"/>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a:spLocks/>
          </p:cNvSpPr>
          <p:nvPr/>
        </p:nvSpPr>
        <p:spPr bwMode="auto">
          <a:xfrm>
            <a:off x="2106381" y="2405598"/>
            <a:ext cx="555387" cy="694234"/>
          </a:xfrm>
          <a:custGeom>
            <a:avLst/>
            <a:gdLst>
              <a:gd name="T0" fmla="*/ 206 w 266"/>
              <a:gd name="T1" fmla="*/ 333 h 333"/>
              <a:gd name="T2" fmla="*/ 161 w 266"/>
              <a:gd name="T3" fmla="*/ 309 h 333"/>
              <a:gd name="T4" fmla="*/ 16 w 266"/>
              <a:gd name="T5" fmla="*/ 90 h 333"/>
              <a:gd name="T6" fmla="*/ 31 w 266"/>
              <a:gd name="T7" fmla="*/ 16 h 333"/>
              <a:gd name="T8" fmla="*/ 105 w 266"/>
              <a:gd name="T9" fmla="*/ 31 h 333"/>
              <a:gd name="T10" fmla="*/ 250 w 266"/>
              <a:gd name="T11" fmla="*/ 250 h 333"/>
              <a:gd name="T12" fmla="*/ 235 w 266"/>
              <a:gd name="T13" fmla="*/ 324 h 333"/>
              <a:gd name="T14" fmla="*/ 206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3"/>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12"/>
          <p:cNvGrpSpPr/>
          <p:nvPr/>
        </p:nvGrpSpPr>
        <p:grpSpPr>
          <a:xfrm>
            <a:off x="2319440" y="2989712"/>
            <a:ext cx="2513606" cy="3305990"/>
            <a:chOff x="2066468" y="2628718"/>
            <a:chExt cx="2744485" cy="3609651"/>
          </a:xfrm>
        </p:grpSpPr>
        <p:sp>
          <p:nvSpPr>
            <p:cNvPr id="14" name="Freeform 13"/>
            <p:cNvSpPr>
              <a:spLocks/>
            </p:cNvSpPr>
            <p:nvPr/>
          </p:nvSpPr>
          <p:spPr bwMode="auto">
            <a:xfrm>
              <a:off x="2925100" y="5888120"/>
              <a:ext cx="1059894" cy="350249"/>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4"/>
            <p:cNvSpPr>
              <a:spLocks noEditPoints="1"/>
            </p:cNvSpPr>
            <p:nvPr/>
          </p:nvSpPr>
          <p:spPr bwMode="auto">
            <a:xfrm>
              <a:off x="2066468" y="2628718"/>
              <a:ext cx="2744485" cy="3354806"/>
            </a:xfrm>
            <a:custGeom>
              <a:avLst/>
              <a:gdLst>
                <a:gd name="T0" fmla="*/ 603 w 1206"/>
                <a:gd name="T1" fmla="*/ 0 h 1474"/>
                <a:gd name="T2" fmla="*/ 0 w 1206"/>
                <a:gd name="T3" fmla="*/ 603 h 1474"/>
                <a:gd name="T4" fmla="*/ 95 w 1206"/>
                <a:gd name="T5" fmla="*/ 928 h 1474"/>
                <a:gd name="T6" fmla="*/ 308 w 1206"/>
                <a:gd name="T7" fmla="*/ 1129 h 1474"/>
                <a:gd name="T8" fmla="*/ 308 w 1206"/>
                <a:gd name="T9" fmla="*/ 1329 h 1474"/>
                <a:gd name="T10" fmla="*/ 453 w 1206"/>
                <a:gd name="T11" fmla="*/ 1474 h 1474"/>
                <a:gd name="T12" fmla="*/ 769 w 1206"/>
                <a:gd name="T13" fmla="*/ 1474 h 1474"/>
                <a:gd name="T14" fmla="*/ 914 w 1206"/>
                <a:gd name="T15" fmla="*/ 1329 h 1474"/>
                <a:gd name="T16" fmla="*/ 914 w 1206"/>
                <a:gd name="T17" fmla="*/ 1120 h 1474"/>
                <a:gd name="T18" fmla="*/ 1206 w 1206"/>
                <a:gd name="T19" fmla="*/ 603 h 1474"/>
                <a:gd name="T20" fmla="*/ 603 w 1206"/>
                <a:gd name="T21" fmla="*/ 0 h 1474"/>
                <a:gd name="T22" fmla="*/ 827 w 1206"/>
                <a:gd name="T23" fmla="*/ 1032 h 1474"/>
                <a:gd name="T24" fmla="*/ 795 w 1206"/>
                <a:gd name="T25" fmla="*/ 1085 h 1474"/>
                <a:gd name="T26" fmla="*/ 795 w 1206"/>
                <a:gd name="T27" fmla="*/ 1133 h 1474"/>
                <a:gd name="T28" fmla="*/ 427 w 1206"/>
                <a:gd name="T29" fmla="*/ 1133 h 1474"/>
                <a:gd name="T30" fmla="*/ 427 w 1206"/>
                <a:gd name="T31" fmla="*/ 1093 h 1474"/>
                <a:gd name="T32" fmla="*/ 394 w 1206"/>
                <a:gd name="T33" fmla="*/ 1039 h 1474"/>
                <a:gd name="T34" fmla="*/ 119 w 1206"/>
                <a:gd name="T35" fmla="*/ 603 h 1474"/>
                <a:gd name="T36" fmla="*/ 603 w 1206"/>
                <a:gd name="T37" fmla="*/ 119 h 1474"/>
                <a:gd name="T38" fmla="*/ 1087 w 1206"/>
                <a:gd name="T39" fmla="*/ 603 h 1474"/>
                <a:gd name="T40" fmla="*/ 827 w 1206"/>
                <a:gd name="T41" fmla="*/ 1032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Oval 14"/>
          <p:cNvSpPr>
            <a:spLocks noChangeArrowheads="1"/>
          </p:cNvSpPr>
          <p:nvPr/>
        </p:nvSpPr>
        <p:spPr bwMode="auto">
          <a:xfrm>
            <a:off x="2808995" y="3448146"/>
            <a:ext cx="1607510" cy="1607510"/>
          </a:xfrm>
          <a:prstGeom prst="ellipse">
            <a:avLst/>
          </a:prstGeom>
          <a:solidFill>
            <a:schemeClr val="accent2"/>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7" name="Oval 15"/>
          <p:cNvSpPr>
            <a:spLocks noChangeArrowheads="1"/>
          </p:cNvSpPr>
          <p:nvPr/>
        </p:nvSpPr>
        <p:spPr bwMode="auto">
          <a:xfrm>
            <a:off x="2968190" y="3608538"/>
            <a:ext cx="1287924" cy="128672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8" name="Oval 16"/>
          <p:cNvSpPr>
            <a:spLocks noChangeArrowheads="1"/>
          </p:cNvSpPr>
          <p:nvPr/>
        </p:nvSpPr>
        <p:spPr bwMode="auto">
          <a:xfrm>
            <a:off x="3105840" y="3746187"/>
            <a:ext cx="1012624" cy="1012624"/>
          </a:xfrm>
          <a:prstGeom prst="ellipse">
            <a:avLst/>
          </a:prstGeom>
          <a:solidFill>
            <a:schemeClr val="accent3"/>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9" name="Oval 17"/>
          <p:cNvSpPr>
            <a:spLocks noChangeArrowheads="1"/>
          </p:cNvSpPr>
          <p:nvPr/>
        </p:nvSpPr>
        <p:spPr bwMode="auto">
          <a:xfrm>
            <a:off x="3255459" y="3894610"/>
            <a:ext cx="713385" cy="7145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0" name="Oval 18"/>
          <p:cNvSpPr>
            <a:spLocks noChangeArrowheads="1"/>
          </p:cNvSpPr>
          <p:nvPr/>
        </p:nvSpPr>
        <p:spPr bwMode="auto">
          <a:xfrm>
            <a:off x="3388322" y="4027471"/>
            <a:ext cx="446464" cy="448859"/>
          </a:xfrm>
          <a:prstGeom prst="ellipse">
            <a:avLst/>
          </a:prstGeom>
          <a:solidFill>
            <a:schemeClr val="accent4"/>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1" name="Oval 19"/>
          <p:cNvSpPr>
            <a:spLocks noChangeArrowheads="1"/>
          </p:cNvSpPr>
          <p:nvPr/>
        </p:nvSpPr>
        <p:spPr bwMode="auto">
          <a:xfrm>
            <a:off x="3528365" y="4169910"/>
            <a:ext cx="166377" cy="1663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0"/>
          <p:cNvSpPr>
            <a:spLocks/>
          </p:cNvSpPr>
          <p:nvPr/>
        </p:nvSpPr>
        <p:spPr bwMode="auto">
          <a:xfrm>
            <a:off x="3576242" y="3336829"/>
            <a:ext cx="947989" cy="950383"/>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 name="T20" fmla="*/ 543 w 792"/>
              <a:gd name="T21" fmla="*/ 282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lnTo>
                  <a:pt x="543" y="282"/>
                </a:lnTo>
                <a:close/>
              </a:path>
            </a:pathLst>
          </a:custGeom>
          <a:solidFill>
            <a:schemeClr val="accent6"/>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1"/>
          <p:cNvSpPr>
            <a:spLocks/>
          </p:cNvSpPr>
          <p:nvPr/>
        </p:nvSpPr>
        <p:spPr bwMode="auto">
          <a:xfrm>
            <a:off x="3612151" y="3312889"/>
            <a:ext cx="947989" cy="950383"/>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nvGrpSpPr>
          <p:cNvPr id="24" name="Group 4"/>
          <p:cNvGrpSpPr>
            <a:grpSpLocks noChangeAspect="1"/>
          </p:cNvGrpSpPr>
          <p:nvPr/>
        </p:nvGrpSpPr>
        <p:grpSpPr bwMode="auto">
          <a:xfrm flipH="1">
            <a:off x="6607537" y="3280489"/>
            <a:ext cx="1144281" cy="989145"/>
            <a:chOff x="2883" y="375"/>
            <a:chExt cx="1938" cy="1977"/>
          </a:xfrm>
          <a:solidFill>
            <a:schemeClr val="accent1"/>
          </a:solidFill>
        </p:grpSpPr>
        <p:sp>
          <p:nvSpPr>
            <p:cNvPr id="25" name="Freeform 5"/>
            <p:cNvSpPr>
              <a:spLocks/>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6"/>
            <p:cNvSpPr>
              <a:spLocks/>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7"/>
            <p:cNvSpPr>
              <a:spLocks/>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
            <p:cNvSpPr>
              <a:spLocks/>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9"/>
            <p:cNvSpPr>
              <a:spLocks/>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a:spLocks/>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1"/>
            <p:cNvSpPr>
              <a:spLocks/>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2"/>
            <p:cNvSpPr>
              <a:spLocks/>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4"/>
            <p:cNvSpPr>
              <a:spLocks/>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Group 4"/>
          <p:cNvGrpSpPr>
            <a:grpSpLocks noChangeAspect="1"/>
          </p:cNvGrpSpPr>
          <p:nvPr/>
        </p:nvGrpSpPr>
        <p:grpSpPr bwMode="auto">
          <a:xfrm flipH="1">
            <a:off x="9139688" y="3280489"/>
            <a:ext cx="1144281" cy="989145"/>
            <a:chOff x="2883" y="375"/>
            <a:chExt cx="1938" cy="1977"/>
          </a:xfrm>
          <a:solidFill>
            <a:schemeClr val="accent2"/>
          </a:solidFill>
        </p:grpSpPr>
        <p:sp>
          <p:nvSpPr>
            <p:cNvPr id="35" name="Freeform 5"/>
            <p:cNvSpPr>
              <a:spLocks/>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6"/>
            <p:cNvSpPr>
              <a:spLocks/>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7"/>
            <p:cNvSpPr>
              <a:spLocks/>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8"/>
            <p:cNvSpPr>
              <a:spLocks/>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9"/>
            <p:cNvSpPr>
              <a:spLocks/>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0"/>
            <p:cNvSpPr>
              <a:spLocks/>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1"/>
            <p:cNvSpPr>
              <a:spLocks/>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2"/>
            <p:cNvSpPr>
              <a:spLocks/>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4"/>
            <p:cNvSpPr>
              <a:spLocks/>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Group 4"/>
          <p:cNvGrpSpPr>
            <a:grpSpLocks noChangeAspect="1"/>
          </p:cNvGrpSpPr>
          <p:nvPr/>
        </p:nvGrpSpPr>
        <p:grpSpPr bwMode="auto">
          <a:xfrm flipH="1">
            <a:off x="6607537" y="4876369"/>
            <a:ext cx="1144281" cy="989145"/>
            <a:chOff x="2883" y="375"/>
            <a:chExt cx="1938" cy="1977"/>
          </a:xfrm>
          <a:solidFill>
            <a:schemeClr val="accent3"/>
          </a:solidFill>
        </p:grpSpPr>
        <p:sp>
          <p:nvSpPr>
            <p:cNvPr id="45" name="Freeform 5"/>
            <p:cNvSpPr>
              <a:spLocks/>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6"/>
            <p:cNvSpPr>
              <a:spLocks/>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7"/>
            <p:cNvSpPr>
              <a:spLocks/>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8"/>
            <p:cNvSpPr>
              <a:spLocks/>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9"/>
            <p:cNvSpPr>
              <a:spLocks/>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0"/>
            <p:cNvSpPr>
              <a:spLocks/>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1"/>
            <p:cNvSpPr>
              <a:spLocks/>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2"/>
            <p:cNvSpPr>
              <a:spLocks/>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4"/>
            <p:cNvSpPr>
              <a:spLocks/>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Group 4"/>
          <p:cNvGrpSpPr>
            <a:grpSpLocks noChangeAspect="1"/>
          </p:cNvGrpSpPr>
          <p:nvPr/>
        </p:nvGrpSpPr>
        <p:grpSpPr bwMode="auto">
          <a:xfrm flipH="1">
            <a:off x="9183285" y="4876369"/>
            <a:ext cx="1144281" cy="989145"/>
            <a:chOff x="2883" y="375"/>
            <a:chExt cx="1938" cy="1977"/>
          </a:xfrm>
          <a:solidFill>
            <a:schemeClr val="accent4"/>
          </a:solidFill>
        </p:grpSpPr>
        <p:sp>
          <p:nvSpPr>
            <p:cNvPr id="55" name="Freeform 5"/>
            <p:cNvSpPr>
              <a:spLocks/>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6"/>
            <p:cNvSpPr>
              <a:spLocks/>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7"/>
            <p:cNvSpPr>
              <a:spLocks/>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8"/>
            <p:cNvSpPr>
              <a:spLocks/>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9"/>
            <p:cNvSpPr>
              <a:spLocks/>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0"/>
            <p:cNvSpPr>
              <a:spLocks/>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1"/>
            <p:cNvSpPr>
              <a:spLocks/>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2"/>
            <p:cNvSpPr>
              <a:spLocks/>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4"/>
            <p:cNvSpPr>
              <a:spLocks/>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Content Placeholder 2"/>
          <p:cNvSpPr txBox="1">
            <a:spLocks/>
          </p:cNvSpPr>
          <p:nvPr/>
        </p:nvSpPr>
        <p:spPr>
          <a:xfrm>
            <a:off x="6572145" y="2243255"/>
            <a:ext cx="4884557" cy="80329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replace text, click add relevant headline, modify the text content, also can copy your content to this directly.</a:t>
            </a:r>
            <a:endParaRPr lang="en-US" sz="800" i="1" dirty="0">
              <a:solidFill>
                <a:schemeClr val="bg1">
                  <a:lumMod val="7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9" name="Content Placeholder 2"/>
          <p:cNvSpPr txBox="1">
            <a:spLocks/>
          </p:cNvSpPr>
          <p:nvPr/>
        </p:nvSpPr>
        <p:spPr>
          <a:xfrm>
            <a:off x="7076634" y="41991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0" name="TextBox 78"/>
          <p:cNvSpPr txBox="1"/>
          <p:nvPr/>
        </p:nvSpPr>
        <p:spPr>
          <a:xfrm>
            <a:off x="7076633" y="39192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Content Placeholder 2"/>
          <p:cNvSpPr txBox="1">
            <a:spLocks/>
          </p:cNvSpPr>
          <p:nvPr/>
        </p:nvSpPr>
        <p:spPr>
          <a:xfrm>
            <a:off x="9680134" y="41991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2" name="TextBox 78"/>
          <p:cNvSpPr txBox="1"/>
          <p:nvPr/>
        </p:nvSpPr>
        <p:spPr>
          <a:xfrm>
            <a:off x="9680133" y="39192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Content Placeholder 2"/>
          <p:cNvSpPr txBox="1">
            <a:spLocks/>
          </p:cNvSpPr>
          <p:nvPr/>
        </p:nvSpPr>
        <p:spPr>
          <a:xfrm>
            <a:off x="7076634" y="58628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4" name="TextBox 78"/>
          <p:cNvSpPr txBox="1"/>
          <p:nvPr/>
        </p:nvSpPr>
        <p:spPr>
          <a:xfrm>
            <a:off x="7076633" y="55829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Content Placeholder 2"/>
          <p:cNvSpPr txBox="1">
            <a:spLocks/>
          </p:cNvSpPr>
          <p:nvPr/>
        </p:nvSpPr>
        <p:spPr>
          <a:xfrm>
            <a:off x="9680134" y="58628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6" name="TextBox 78"/>
          <p:cNvSpPr txBox="1"/>
          <p:nvPr/>
        </p:nvSpPr>
        <p:spPr>
          <a:xfrm>
            <a:off x="9680133" y="55829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5087223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750"/>
                                        <p:tgtEl>
                                          <p:spTgt spid="1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750"/>
                                        <p:tgtEl>
                                          <p:spTgt spid="18"/>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750"/>
                                        <p:tgtEl>
                                          <p:spTgt spid="20"/>
                                        </p:tgtEl>
                                      </p:cBhvr>
                                    </p:animEffect>
                                  </p:childTnLst>
                                </p:cTn>
                              </p:par>
                            </p:childTnLst>
                          </p:cTn>
                        </p:par>
                        <p:par>
                          <p:cTn id="20" fill="hold">
                            <p:stCondLst>
                              <p:cond delay="3000"/>
                            </p:stCondLst>
                            <p:childTnLst>
                              <p:par>
                                <p:cTn id="21" presetID="22" presetClass="entr" presetSubtype="2"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par>
                          <p:cTn id="24" fill="hold">
                            <p:stCondLst>
                              <p:cond delay="3500"/>
                            </p:stCondLst>
                            <p:childTnLst>
                              <p:par>
                                <p:cTn id="25" presetID="2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childTnLst>
                          </p:cTn>
                        </p:par>
                        <p:par>
                          <p:cTn id="28" fill="hold">
                            <p:stCondLst>
                              <p:cond delay="40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45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5000"/>
                            </p:stCondLst>
                            <p:childTnLst>
                              <p:par>
                                <p:cTn id="37" presetID="2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6500"/>
                            </p:stCondLst>
                            <p:childTnLst>
                              <p:par>
                                <p:cTn id="49" presetID="2" presetClass="entr" presetSubtype="3"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1+#ppt_w/2"/>
                                          </p:val>
                                        </p:tav>
                                        <p:tav tm="100000">
                                          <p:val>
                                            <p:strVal val="#ppt_x"/>
                                          </p:val>
                                        </p:tav>
                                      </p:tavLst>
                                    </p:anim>
                                    <p:anim calcmode="lin" valueType="num">
                                      <p:cBhvr additive="base">
                                        <p:cTn id="52" dur="500" fill="hold"/>
                                        <p:tgtEl>
                                          <p:spTgt spid="22"/>
                                        </p:tgtEl>
                                        <p:attrNameLst>
                                          <p:attrName>ppt_y</p:attrName>
                                        </p:attrNameLst>
                                      </p:cBhvr>
                                      <p:tavLst>
                                        <p:tav tm="0">
                                          <p:val>
                                            <p:strVal val="0-#ppt_h/2"/>
                                          </p:val>
                                        </p:tav>
                                        <p:tav tm="100000">
                                          <p:val>
                                            <p:strVal val="#ppt_y"/>
                                          </p:val>
                                        </p:tav>
                                      </p:tavLst>
                                    </p:anim>
                                  </p:childTnLst>
                                </p:cTn>
                              </p:par>
                            </p:childTnLst>
                          </p:cTn>
                        </p:par>
                        <p:par>
                          <p:cTn id="53" fill="hold">
                            <p:stCondLst>
                              <p:cond delay="7000"/>
                            </p:stCondLst>
                            <p:childTnLst>
                              <p:par>
                                <p:cTn id="54" presetID="42" presetClass="entr" presetSubtype="0"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fade">
                                      <p:cBhvr>
                                        <p:cTn id="56" dur="1000"/>
                                        <p:tgtEl>
                                          <p:spTgt spid="64"/>
                                        </p:tgtEl>
                                      </p:cBhvr>
                                    </p:animEffect>
                                    <p:anim calcmode="lin" valueType="num">
                                      <p:cBhvr>
                                        <p:cTn id="57" dur="1000" fill="hold"/>
                                        <p:tgtEl>
                                          <p:spTgt spid="64"/>
                                        </p:tgtEl>
                                        <p:attrNameLst>
                                          <p:attrName>ppt_x</p:attrName>
                                        </p:attrNameLst>
                                      </p:cBhvr>
                                      <p:tavLst>
                                        <p:tav tm="0">
                                          <p:val>
                                            <p:strVal val="#ppt_x"/>
                                          </p:val>
                                        </p:tav>
                                        <p:tav tm="100000">
                                          <p:val>
                                            <p:strVal val="#ppt_x"/>
                                          </p:val>
                                        </p:tav>
                                      </p:tavLst>
                                    </p:anim>
                                    <p:anim calcmode="lin" valueType="num">
                                      <p:cBhvr>
                                        <p:cTn id="58" dur="1000" fill="hold"/>
                                        <p:tgtEl>
                                          <p:spTgt spid="64"/>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22" presetClass="entr" presetSubtype="8"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750"/>
                                        <p:tgtEl>
                                          <p:spTgt spid="24"/>
                                        </p:tgtEl>
                                      </p:cBhvr>
                                    </p:animEffect>
                                  </p:childTnLst>
                                </p:cTn>
                              </p:par>
                            </p:childTnLst>
                          </p:cTn>
                        </p:par>
                        <p:par>
                          <p:cTn id="63" fill="hold">
                            <p:stCondLst>
                              <p:cond delay="8750"/>
                            </p:stCondLst>
                            <p:childTnLst>
                              <p:par>
                                <p:cTn id="64" presetID="22" presetClass="entr" presetSubtype="8"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left)">
                                      <p:cBhvr>
                                        <p:cTn id="66" dur="750"/>
                                        <p:tgtEl>
                                          <p:spTgt spid="34"/>
                                        </p:tgtEl>
                                      </p:cBhvr>
                                    </p:animEffect>
                                  </p:childTnLst>
                                </p:cTn>
                              </p:par>
                            </p:childTnLst>
                          </p:cTn>
                        </p:par>
                        <p:par>
                          <p:cTn id="67" fill="hold">
                            <p:stCondLst>
                              <p:cond delay="9500"/>
                            </p:stCondLst>
                            <p:childTnLst>
                              <p:par>
                                <p:cTn id="68" presetID="22" presetClass="entr" presetSubtype="8" fill="hold"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left)">
                                      <p:cBhvr>
                                        <p:cTn id="70" dur="750"/>
                                        <p:tgtEl>
                                          <p:spTgt spid="44"/>
                                        </p:tgtEl>
                                      </p:cBhvr>
                                    </p:animEffect>
                                  </p:childTnLst>
                                </p:cTn>
                              </p:par>
                            </p:childTnLst>
                          </p:cTn>
                        </p:par>
                        <p:par>
                          <p:cTn id="71" fill="hold">
                            <p:stCondLst>
                              <p:cond delay="10250"/>
                            </p:stCondLst>
                            <p:childTnLst>
                              <p:par>
                                <p:cTn id="72" presetID="22" presetClass="entr" presetSubtype="8"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wipe(left)">
                                      <p:cBhvr>
                                        <p:cTn id="74" dur="750"/>
                                        <p:tgtEl>
                                          <p:spTgt spid="54"/>
                                        </p:tgtEl>
                                      </p:cBhvr>
                                    </p:animEffect>
                                  </p:childTnLst>
                                </p:cTn>
                              </p:par>
                            </p:childTnLst>
                          </p:cTn>
                        </p:par>
                        <p:par>
                          <p:cTn id="75" fill="hold">
                            <p:stCondLst>
                              <p:cond delay="11000"/>
                            </p:stCondLst>
                            <p:childTnLst>
                              <p:par>
                                <p:cTn id="76" presetID="22" presetClass="entr" presetSubtype="8" fill="hold" grpId="0" nodeType="afterEffect">
                                  <p:stCondLst>
                                    <p:cond delay="0"/>
                                  </p:stCondLst>
                                  <p:childTnLst>
                                    <p:set>
                                      <p:cBhvr>
                                        <p:cTn id="77" dur="1" fill="hold">
                                          <p:stCondLst>
                                            <p:cond delay="0"/>
                                          </p:stCondLst>
                                        </p:cTn>
                                        <p:tgtEl>
                                          <p:spTgt spid="69"/>
                                        </p:tgtEl>
                                        <p:attrNameLst>
                                          <p:attrName>style.visibility</p:attrName>
                                        </p:attrNameLst>
                                      </p:cBhvr>
                                      <p:to>
                                        <p:strVal val="visible"/>
                                      </p:to>
                                    </p:set>
                                    <p:animEffect transition="in" filter="wipe(left)">
                                      <p:cBhvr>
                                        <p:cTn id="78" dur="750"/>
                                        <p:tgtEl>
                                          <p:spTgt spid="69"/>
                                        </p:tgtEl>
                                      </p:cBhvr>
                                    </p:animEffect>
                                  </p:childTnLst>
                                </p:cTn>
                              </p:par>
                            </p:childTnLst>
                          </p:cTn>
                        </p:par>
                        <p:par>
                          <p:cTn id="79" fill="hold">
                            <p:stCondLst>
                              <p:cond delay="11750"/>
                            </p:stCondLst>
                            <p:childTnLst>
                              <p:par>
                                <p:cTn id="80" presetID="22" presetClass="entr" presetSubtype="4" fill="hold" grpId="0" nodeType="after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wipe(down)">
                                      <p:cBhvr>
                                        <p:cTn id="82" dur="750"/>
                                        <p:tgtEl>
                                          <p:spTgt spid="70"/>
                                        </p:tgtEl>
                                      </p:cBhvr>
                                    </p:animEffect>
                                  </p:childTnLst>
                                </p:cTn>
                              </p:par>
                            </p:childTnLst>
                          </p:cTn>
                        </p:par>
                        <p:par>
                          <p:cTn id="83" fill="hold">
                            <p:stCondLst>
                              <p:cond delay="12500"/>
                            </p:stCondLst>
                            <p:childTnLst>
                              <p:par>
                                <p:cTn id="84" presetID="22" presetClass="entr" presetSubtype="8"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wipe(left)">
                                      <p:cBhvr>
                                        <p:cTn id="86" dur="750"/>
                                        <p:tgtEl>
                                          <p:spTgt spid="71"/>
                                        </p:tgtEl>
                                      </p:cBhvr>
                                    </p:animEffect>
                                  </p:childTnLst>
                                </p:cTn>
                              </p:par>
                            </p:childTnLst>
                          </p:cTn>
                        </p:par>
                        <p:par>
                          <p:cTn id="87" fill="hold">
                            <p:stCondLst>
                              <p:cond delay="13250"/>
                            </p:stCondLst>
                            <p:childTnLst>
                              <p:par>
                                <p:cTn id="88" presetID="22" presetClass="entr" presetSubtype="4" fill="hold" grpId="0" nodeType="after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wipe(down)">
                                      <p:cBhvr>
                                        <p:cTn id="90" dur="750"/>
                                        <p:tgtEl>
                                          <p:spTgt spid="72"/>
                                        </p:tgtEl>
                                      </p:cBhvr>
                                    </p:animEffect>
                                  </p:childTnLst>
                                </p:cTn>
                              </p:par>
                            </p:childTnLst>
                          </p:cTn>
                        </p:par>
                        <p:par>
                          <p:cTn id="91" fill="hold">
                            <p:stCondLst>
                              <p:cond delay="14000"/>
                            </p:stCondLst>
                            <p:childTnLst>
                              <p:par>
                                <p:cTn id="92" presetID="22" presetClass="entr" presetSubtype="8" fill="hold" grpId="0" nodeType="after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750"/>
                                        <p:tgtEl>
                                          <p:spTgt spid="73"/>
                                        </p:tgtEl>
                                      </p:cBhvr>
                                    </p:animEffect>
                                  </p:childTnLst>
                                </p:cTn>
                              </p:par>
                            </p:childTnLst>
                          </p:cTn>
                        </p:par>
                        <p:par>
                          <p:cTn id="95" fill="hold">
                            <p:stCondLst>
                              <p:cond delay="14750"/>
                            </p:stCondLst>
                            <p:childTnLst>
                              <p:par>
                                <p:cTn id="96" presetID="22" presetClass="entr" presetSubtype="4" fill="hold" grpId="0" nodeType="afterEffect">
                                  <p:stCondLst>
                                    <p:cond delay="0"/>
                                  </p:stCondLst>
                                  <p:childTnLst>
                                    <p:set>
                                      <p:cBhvr>
                                        <p:cTn id="97" dur="1" fill="hold">
                                          <p:stCondLst>
                                            <p:cond delay="0"/>
                                          </p:stCondLst>
                                        </p:cTn>
                                        <p:tgtEl>
                                          <p:spTgt spid="74"/>
                                        </p:tgtEl>
                                        <p:attrNameLst>
                                          <p:attrName>style.visibility</p:attrName>
                                        </p:attrNameLst>
                                      </p:cBhvr>
                                      <p:to>
                                        <p:strVal val="visible"/>
                                      </p:to>
                                    </p:set>
                                    <p:animEffect transition="in" filter="wipe(down)">
                                      <p:cBhvr>
                                        <p:cTn id="98" dur="750"/>
                                        <p:tgtEl>
                                          <p:spTgt spid="74"/>
                                        </p:tgtEl>
                                      </p:cBhvr>
                                    </p:animEffect>
                                  </p:childTnLst>
                                </p:cTn>
                              </p:par>
                            </p:childTnLst>
                          </p:cTn>
                        </p:par>
                        <p:par>
                          <p:cTn id="99" fill="hold">
                            <p:stCondLst>
                              <p:cond delay="15500"/>
                            </p:stCondLst>
                            <p:childTnLst>
                              <p:par>
                                <p:cTn id="100" presetID="22" presetClass="entr" presetSubtype="8" fill="hold" grpId="0" nodeType="afterEffect">
                                  <p:stCondLst>
                                    <p:cond delay="0"/>
                                  </p:stCondLst>
                                  <p:childTnLst>
                                    <p:set>
                                      <p:cBhvr>
                                        <p:cTn id="101" dur="1" fill="hold">
                                          <p:stCondLst>
                                            <p:cond delay="0"/>
                                          </p:stCondLst>
                                        </p:cTn>
                                        <p:tgtEl>
                                          <p:spTgt spid="75"/>
                                        </p:tgtEl>
                                        <p:attrNameLst>
                                          <p:attrName>style.visibility</p:attrName>
                                        </p:attrNameLst>
                                      </p:cBhvr>
                                      <p:to>
                                        <p:strVal val="visible"/>
                                      </p:to>
                                    </p:set>
                                    <p:animEffect transition="in" filter="wipe(left)">
                                      <p:cBhvr>
                                        <p:cTn id="102" dur="750"/>
                                        <p:tgtEl>
                                          <p:spTgt spid="75"/>
                                        </p:tgtEl>
                                      </p:cBhvr>
                                    </p:animEffect>
                                  </p:childTnLst>
                                </p:cTn>
                              </p:par>
                            </p:childTnLst>
                          </p:cTn>
                        </p:par>
                        <p:par>
                          <p:cTn id="103" fill="hold">
                            <p:stCondLst>
                              <p:cond delay="16250"/>
                            </p:stCondLst>
                            <p:childTnLst>
                              <p:par>
                                <p:cTn id="104" presetID="22" presetClass="entr" presetSubtype="4" fill="hold" grpId="0" nodeType="afterEffect">
                                  <p:stCondLst>
                                    <p:cond delay="0"/>
                                  </p:stCondLst>
                                  <p:childTnLst>
                                    <p:set>
                                      <p:cBhvr>
                                        <p:cTn id="105" dur="1" fill="hold">
                                          <p:stCondLst>
                                            <p:cond delay="0"/>
                                          </p:stCondLst>
                                        </p:cTn>
                                        <p:tgtEl>
                                          <p:spTgt spid="76"/>
                                        </p:tgtEl>
                                        <p:attrNameLst>
                                          <p:attrName>style.visibility</p:attrName>
                                        </p:attrNameLst>
                                      </p:cBhvr>
                                      <p:to>
                                        <p:strVal val="visible"/>
                                      </p:to>
                                    </p:set>
                                    <p:animEffect transition="in" filter="wipe(down)">
                                      <p:cBhvr>
                                        <p:cTn id="106" dur="7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6" grpId="0" animBg="1"/>
      <p:bldP spid="18" grpId="0" animBg="1"/>
      <p:bldP spid="20" grpId="0" animBg="1"/>
      <p:bldP spid="22" grpId="0" animBg="1"/>
      <p:bldP spid="64" grpId="0"/>
      <p:bldP spid="69" grpId="0"/>
      <p:bldP spid="70" grpId="0"/>
      <p:bldP spid="71" grpId="0"/>
      <p:bldP spid="72" grpId="0"/>
      <p:bldP spid="73" grpId="0"/>
      <p:bldP spid="74" grpId="0"/>
      <p:bldP spid="75" grpId="0"/>
      <p:bldP spid="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1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3" name="椭圆 2"/>
          <p:cNvSpPr/>
          <p:nvPr/>
        </p:nvSpPr>
        <p:spPr>
          <a:xfrm>
            <a:off x="-4328096" y="-7475216"/>
            <a:ext cx="14428466" cy="1442846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613336" y="-5816723"/>
            <a:ext cx="14428466" cy="14428466"/>
          </a:xfrm>
          <a:prstGeom prst="ellipse">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045605" y="-7475216"/>
            <a:ext cx="14428466" cy="1442846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MH_Others_1"/>
          <p:cNvSpPr txBox="1"/>
          <p:nvPr>
            <p:custDataLst>
              <p:tags r:id="rId1"/>
            </p:custDataLst>
          </p:nvPr>
        </p:nvSpPr>
        <p:spPr>
          <a:xfrm>
            <a:off x="8565212" y="4282329"/>
            <a:ext cx="2430232" cy="1015663"/>
          </a:xfrm>
          <a:prstGeom prst="rect">
            <a:avLst/>
          </a:prstGeom>
          <a:noFill/>
        </p:spPr>
        <p:txBody>
          <a:bodyPr vert="horz" wrap="square" lIns="0" tIns="0" rIns="0" bIns="0" rtlCol="0" anchor="ctr" anchorCtr="0">
            <a:spAutoFit/>
          </a:bodyPr>
          <a:lstStyle/>
          <a:p>
            <a:pPr algn="ctr"/>
            <a:r>
              <a:rPr lang="zh-CN" altLang="en-US" sz="6600" b="1" dirty="0" smtClean="0">
                <a:solidFill>
                  <a:schemeClr val="tx2"/>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6600" b="1"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Others_2"/>
          <p:cNvSpPr txBox="1"/>
          <p:nvPr>
            <p:custDataLst>
              <p:tags r:id="rId2"/>
            </p:custDataLst>
          </p:nvPr>
        </p:nvSpPr>
        <p:spPr>
          <a:xfrm>
            <a:off x="8577486" y="5297990"/>
            <a:ext cx="2405684" cy="430887"/>
          </a:xfrm>
          <a:prstGeom prst="rect">
            <a:avLst/>
          </a:prstGeom>
          <a:noFill/>
        </p:spPr>
        <p:txBody>
          <a:bodyPr wrap="square" lIns="0" tIns="0" rIns="0" bIns="0">
            <a:spAutoFit/>
          </a:bodyPr>
          <a:lstStyle/>
          <a:p>
            <a:pPr algn="ctr">
              <a:defRPr/>
            </a:pPr>
            <a:r>
              <a:rPr lang="en-US" altLang="zh-CN" sz="2800" b="1" dirty="0">
                <a:solidFill>
                  <a:schemeClr val="tx2"/>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_1"/>
          <p:cNvSpPr>
            <a:spLocks noChangeAspect="1"/>
          </p:cNvSpPr>
          <p:nvPr>
            <p:custDataLst>
              <p:tags r:id="rId3"/>
            </p:custDataLst>
          </p:nvPr>
        </p:nvSpPr>
        <p:spPr>
          <a:xfrm>
            <a:off x="1132994" y="1161996"/>
            <a:ext cx="718504" cy="720000"/>
          </a:xfrm>
          <a:prstGeom prst="ellipse">
            <a:avLst/>
          </a:prstGeom>
          <a:noFill/>
          <a:ln w="57150" cap="flat" cmpd="sng" algn="ctr">
            <a:solidFill>
              <a:schemeClr val="tx2"/>
            </a:solidFill>
            <a:prstDash val="solid"/>
          </a:ln>
          <a:effectLst/>
        </p:spPr>
        <p:txBody>
          <a:bodyPr lIns="0" tIns="0" rIns="0" bIns="0" anchor="ctr"/>
          <a:lstStyle/>
          <a:p>
            <a:pPr algn="ctr">
              <a:defRPr/>
            </a:pPr>
            <a:r>
              <a:rPr lang="en-US" altLang="zh-CN" sz="4218" kern="0" dirty="0">
                <a:solidFill>
                  <a:schemeClr val="tx2"/>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8" name="MH_Other_2"/>
          <p:cNvSpPr>
            <a:spLocks noChangeAspect="1"/>
          </p:cNvSpPr>
          <p:nvPr>
            <p:custDataLst>
              <p:tags r:id="rId4"/>
            </p:custDataLst>
          </p:nvPr>
        </p:nvSpPr>
        <p:spPr>
          <a:xfrm>
            <a:off x="1132994" y="2168898"/>
            <a:ext cx="718504" cy="720000"/>
          </a:xfrm>
          <a:prstGeom prst="ellipse">
            <a:avLst/>
          </a:prstGeom>
          <a:noFill/>
          <a:ln w="57150" cap="flat" cmpd="sng" algn="ctr">
            <a:solidFill>
              <a:schemeClr val="tx2"/>
            </a:solidFill>
            <a:prstDash val="solid"/>
          </a:ln>
          <a:effectLst/>
        </p:spPr>
        <p:txBody>
          <a:bodyPr lIns="0" tIns="0" rIns="0" bIns="0" anchor="ctr"/>
          <a:lstStyle/>
          <a:p>
            <a:pPr algn="ctr">
              <a:defRPr/>
            </a:pPr>
            <a:r>
              <a:rPr lang="en-US" altLang="zh-CN" sz="4218" kern="0" dirty="0">
                <a:solidFill>
                  <a:schemeClr val="tx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9" name="MH_Other_3"/>
          <p:cNvSpPr>
            <a:spLocks noChangeAspect="1"/>
          </p:cNvSpPr>
          <p:nvPr>
            <p:custDataLst>
              <p:tags r:id="rId5"/>
            </p:custDataLst>
          </p:nvPr>
        </p:nvSpPr>
        <p:spPr>
          <a:xfrm>
            <a:off x="1132994" y="3175800"/>
            <a:ext cx="718504" cy="720000"/>
          </a:xfrm>
          <a:prstGeom prst="ellipse">
            <a:avLst/>
          </a:prstGeom>
          <a:noFill/>
          <a:ln w="57150" cap="flat" cmpd="sng" algn="ctr">
            <a:solidFill>
              <a:schemeClr val="tx2"/>
            </a:solidFill>
            <a:prstDash val="solid"/>
          </a:ln>
          <a:effectLst/>
        </p:spPr>
        <p:txBody>
          <a:bodyPr lIns="0" tIns="0" rIns="0" bIns="0" anchor="ctr"/>
          <a:lstStyle/>
          <a:p>
            <a:pPr algn="ctr">
              <a:defRPr/>
            </a:pPr>
            <a:r>
              <a:rPr lang="en-US" altLang="zh-CN" sz="4218" kern="0" dirty="0">
                <a:solidFill>
                  <a:schemeClr val="tx2"/>
                </a:solidFill>
                <a:latin typeface="Arial" panose="020B0604020202020204" pitchFamily="34" charset="0"/>
                <a:ea typeface="微软雅黑" panose="020B0503020204020204" pitchFamily="34" charset="-122"/>
                <a:sym typeface="Arial" panose="020B0604020202020204" pitchFamily="34" charset="0"/>
              </a:rPr>
              <a:t>3</a:t>
            </a:r>
          </a:p>
        </p:txBody>
      </p:sp>
      <p:sp>
        <p:nvSpPr>
          <p:cNvPr id="20" name="MH_Other_4"/>
          <p:cNvSpPr>
            <a:spLocks noChangeAspect="1"/>
          </p:cNvSpPr>
          <p:nvPr>
            <p:custDataLst>
              <p:tags r:id="rId6"/>
            </p:custDataLst>
          </p:nvPr>
        </p:nvSpPr>
        <p:spPr>
          <a:xfrm>
            <a:off x="1132994" y="4182702"/>
            <a:ext cx="718504" cy="720000"/>
          </a:xfrm>
          <a:prstGeom prst="ellipse">
            <a:avLst/>
          </a:prstGeom>
          <a:noFill/>
          <a:ln w="57150" cap="flat" cmpd="sng" algn="ctr">
            <a:solidFill>
              <a:schemeClr val="tx2"/>
            </a:solidFill>
            <a:prstDash val="solid"/>
          </a:ln>
          <a:effectLst/>
        </p:spPr>
        <p:txBody>
          <a:bodyPr lIns="0" tIns="0" rIns="0" bIns="0" anchor="ctr"/>
          <a:lstStyle/>
          <a:p>
            <a:pPr algn="ctr">
              <a:defRPr/>
            </a:pPr>
            <a:r>
              <a:rPr lang="en-US" altLang="zh-CN" sz="4218" kern="0" dirty="0">
                <a:solidFill>
                  <a:schemeClr val="tx2"/>
                </a:solidFill>
                <a:latin typeface="Arial" panose="020B0604020202020204" pitchFamily="34" charset="0"/>
                <a:ea typeface="微软雅黑" panose="020B0503020204020204" pitchFamily="34" charset="-122"/>
                <a:sym typeface="Arial" panose="020B0604020202020204" pitchFamily="34" charset="0"/>
              </a:rPr>
              <a:t>4</a:t>
            </a:r>
          </a:p>
        </p:txBody>
      </p:sp>
      <p:sp>
        <p:nvSpPr>
          <p:cNvPr id="21" name="MH_Text_1"/>
          <p:cNvSpPr/>
          <p:nvPr>
            <p:custDataLst>
              <p:tags r:id="rId7"/>
            </p:custDataLst>
          </p:nvPr>
        </p:nvSpPr>
        <p:spPr>
          <a:xfrm>
            <a:off x="2091485" y="1121887"/>
            <a:ext cx="3329778" cy="800219"/>
          </a:xfrm>
          <a:prstGeom prst="rect">
            <a:avLst/>
          </a:prstGeom>
        </p:spPr>
        <p:txBody>
          <a:bodyPr wrap="square" lIns="0" tIns="0" rIns="0" bIns="0" anchor="ctr">
            <a:spAutoFit/>
          </a:bodyPr>
          <a:lstStyle/>
          <a:p>
            <a:r>
              <a:rPr lang="zh-CN" altLang="en-US" sz="3600" dirty="0">
                <a:solidFill>
                  <a:schemeClr val="tx2"/>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36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a:p>
            <a:r>
              <a:rPr lang="en-US" altLang="zh-CN" sz="1600" dirty="0">
                <a:solidFill>
                  <a:schemeClr val="tx2"/>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6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Text_2"/>
          <p:cNvSpPr/>
          <p:nvPr>
            <p:custDataLst>
              <p:tags r:id="rId8"/>
            </p:custDataLst>
          </p:nvPr>
        </p:nvSpPr>
        <p:spPr>
          <a:xfrm>
            <a:off x="2091485" y="2128789"/>
            <a:ext cx="3329778" cy="800219"/>
          </a:xfrm>
          <a:prstGeom prst="rect">
            <a:avLst/>
          </a:prstGeom>
        </p:spPr>
        <p:txBody>
          <a:bodyPr wrap="square" lIns="0" tIns="0" rIns="0" bIns="0" anchor="ctr">
            <a:spAutoFit/>
          </a:bodyPr>
          <a:lstStyle/>
          <a:p>
            <a:pPr lvl="0"/>
            <a:r>
              <a:rPr lang="zh-CN" altLang="en-US" sz="3600" dirty="0">
                <a:solidFill>
                  <a:schemeClr val="tx2"/>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36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600" dirty="0">
                <a:solidFill>
                  <a:schemeClr val="tx2"/>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6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Text_3"/>
          <p:cNvSpPr/>
          <p:nvPr>
            <p:custDataLst>
              <p:tags r:id="rId9"/>
            </p:custDataLst>
          </p:nvPr>
        </p:nvSpPr>
        <p:spPr>
          <a:xfrm>
            <a:off x="2091485" y="3135691"/>
            <a:ext cx="3329778" cy="800219"/>
          </a:xfrm>
          <a:prstGeom prst="rect">
            <a:avLst/>
          </a:prstGeom>
        </p:spPr>
        <p:txBody>
          <a:bodyPr wrap="square" lIns="0" tIns="0" rIns="0" bIns="0" anchor="ctr">
            <a:spAutoFit/>
          </a:bodyPr>
          <a:lstStyle/>
          <a:p>
            <a:pPr lvl="0"/>
            <a:r>
              <a:rPr lang="zh-CN" altLang="en-US" sz="3600" dirty="0">
                <a:solidFill>
                  <a:schemeClr val="tx2"/>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36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600" dirty="0">
                <a:solidFill>
                  <a:schemeClr val="tx2"/>
                </a:solidFill>
                <a:latin typeface="Arial" panose="020B0604020202020204" pitchFamily="34" charset="0"/>
                <a:ea typeface="微软雅黑" panose="020B0503020204020204" pitchFamily="34" charset="-122"/>
                <a:sym typeface="Arial" panose="020B0604020202020204" pitchFamily="34" charset="0"/>
              </a:rPr>
              <a:t>SUCCESSFUL PROJECT</a:t>
            </a:r>
            <a:endParaRPr lang="zh-CN" altLang="en-US" sz="16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Text_4"/>
          <p:cNvSpPr/>
          <p:nvPr>
            <p:custDataLst>
              <p:tags r:id="rId10"/>
            </p:custDataLst>
          </p:nvPr>
        </p:nvSpPr>
        <p:spPr>
          <a:xfrm>
            <a:off x="2091485" y="4142593"/>
            <a:ext cx="3329778" cy="800219"/>
          </a:xfrm>
          <a:prstGeom prst="rect">
            <a:avLst/>
          </a:prstGeom>
        </p:spPr>
        <p:txBody>
          <a:bodyPr wrap="square" lIns="0" tIns="0" rIns="0" bIns="0" anchor="ctr">
            <a:spAutoFit/>
          </a:bodyPr>
          <a:lstStyle/>
          <a:p>
            <a:pPr lvl="0"/>
            <a:r>
              <a:rPr lang="zh-CN" altLang="en-US" sz="3600" dirty="0">
                <a:solidFill>
                  <a:schemeClr val="tx2"/>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36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600" dirty="0">
                <a:solidFill>
                  <a:schemeClr val="tx2"/>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6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870476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2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by="(-#ppt_w*2)" calcmode="lin" valueType="num">
                                      <p:cBhvr rctx="PPT">
                                        <p:cTn id="23" dur="500" autoRev="1" fill="hold">
                                          <p:stCondLst>
                                            <p:cond delay="0"/>
                                          </p:stCondLst>
                                        </p:cTn>
                                        <p:tgtEl>
                                          <p:spTgt spid="12"/>
                                        </p:tgtEl>
                                        <p:attrNameLst>
                                          <p:attrName>ppt_w</p:attrName>
                                        </p:attrNameLst>
                                      </p:cBhvr>
                                    </p:anim>
                                    <p:anim by="(#ppt_w*0.50)" calcmode="lin" valueType="num">
                                      <p:cBhvr>
                                        <p:cTn id="24" dur="500" decel="50000" autoRev="1" fill="hold">
                                          <p:stCondLst>
                                            <p:cond delay="0"/>
                                          </p:stCondLst>
                                        </p:cTn>
                                        <p:tgtEl>
                                          <p:spTgt spid="12"/>
                                        </p:tgtEl>
                                        <p:attrNameLst>
                                          <p:attrName>ppt_x</p:attrName>
                                        </p:attrNameLst>
                                      </p:cBhvr>
                                    </p:anim>
                                    <p:anim from="(-#ppt_h/2)" to="(#ppt_y)" calcmode="lin" valueType="num">
                                      <p:cBhvr>
                                        <p:cTn id="25" dur="1000" fill="hold">
                                          <p:stCondLst>
                                            <p:cond delay="0"/>
                                          </p:stCondLst>
                                        </p:cTn>
                                        <p:tgtEl>
                                          <p:spTgt spid="12"/>
                                        </p:tgtEl>
                                        <p:attrNameLst>
                                          <p:attrName>ppt_y</p:attrName>
                                        </p:attrNameLst>
                                      </p:cBhvr>
                                    </p:anim>
                                    <p:animRot by="21600000">
                                      <p:cBhvr>
                                        <p:cTn id="26" dur="1000" fill="hold">
                                          <p:stCondLst>
                                            <p:cond delay="0"/>
                                          </p:stCondLst>
                                        </p:cTn>
                                        <p:tgtEl>
                                          <p:spTgt spid="12"/>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14"/>
                                        </p:tgtEl>
                                        <p:attrNameLst>
                                          <p:attrName>style.visibility</p:attrName>
                                        </p:attrNameLst>
                                      </p:cBhvr>
                                      <p:to>
                                        <p:strVal val="visible"/>
                                      </p:to>
                                    </p:set>
                                    <p:anim by="(-#ppt_w*2)" calcmode="lin" valueType="num">
                                      <p:cBhvr rctx="PPT">
                                        <p:cTn id="29" dur="500" autoRev="1" fill="hold">
                                          <p:stCondLst>
                                            <p:cond delay="0"/>
                                          </p:stCondLst>
                                        </p:cTn>
                                        <p:tgtEl>
                                          <p:spTgt spid="14"/>
                                        </p:tgtEl>
                                        <p:attrNameLst>
                                          <p:attrName>ppt_w</p:attrName>
                                        </p:attrNameLst>
                                      </p:cBhvr>
                                    </p:anim>
                                    <p:anim by="(#ppt_w*0.50)" calcmode="lin" valueType="num">
                                      <p:cBhvr>
                                        <p:cTn id="30" dur="500" decel="50000" autoRev="1" fill="hold">
                                          <p:stCondLst>
                                            <p:cond delay="0"/>
                                          </p:stCondLst>
                                        </p:cTn>
                                        <p:tgtEl>
                                          <p:spTgt spid="14"/>
                                        </p:tgtEl>
                                        <p:attrNameLst>
                                          <p:attrName>ppt_x</p:attrName>
                                        </p:attrNameLst>
                                      </p:cBhvr>
                                    </p:anim>
                                    <p:anim from="(-#ppt_h/2)" to="(#ppt_y)" calcmode="lin" valueType="num">
                                      <p:cBhvr>
                                        <p:cTn id="31" dur="1000" fill="hold">
                                          <p:stCondLst>
                                            <p:cond delay="0"/>
                                          </p:stCondLst>
                                        </p:cTn>
                                        <p:tgtEl>
                                          <p:spTgt spid="14"/>
                                        </p:tgtEl>
                                        <p:attrNameLst>
                                          <p:attrName>ppt_y</p:attrName>
                                        </p:attrNameLst>
                                      </p:cBhvr>
                                    </p:anim>
                                    <p:animRot by="21600000">
                                      <p:cBhvr>
                                        <p:cTn id="32" dur="1000" fill="hold">
                                          <p:stCondLst>
                                            <p:cond delay="0"/>
                                          </p:stCondLst>
                                        </p:cTn>
                                        <p:tgtEl>
                                          <p:spTgt spid="14"/>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0-#ppt_w/2"/>
                                          </p:val>
                                        </p:tav>
                                        <p:tav tm="100000">
                                          <p:val>
                                            <p:strVal val="#ppt_x"/>
                                          </p:val>
                                        </p:tav>
                                      </p:tavLst>
                                    </p:anim>
                                    <p:anim calcmode="lin" valueType="num">
                                      <p:cBhvr additive="base">
                                        <p:cTn id="38" dur="500" fill="hold"/>
                                        <p:tgtEl>
                                          <p:spTgt spid="1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0-#ppt_w/2"/>
                                          </p:val>
                                        </p:tav>
                                        <p:tav tm="100000">
                                          <p:val>
                                            <p:strVal val="#ppt_x"/>
                                          </p:val>
                                        </p:tav>
                                      </p:tavLst>
                                    </p:anim>
                                    <p:anim calcmode="lin" valueType="num">
                                      <p:cBhvr additive="base">
                                        <p:cTn id="4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0-#ppt_w/2"/>
                                          </p:val>
                                        </p:tav>
                                        <p:tav tm="100000">
                                          <p:val>
                                            <p:strVal val="#ppt_x"/>
                                          </p:val>
                                        </p:tav>
                                      </p:tavLst>
                                    </p:anim>
                                    <p:anim calcmode="lin" valueType="num">
                                      <p:cBhvr additive="base">
                                        <p:cTn id="52"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0-#ppt_w/2"/>
                                          </p:val>
                                        </p:tav>
                                        <p:tav tm="100000">
                                          <p:val>
                                            <p:strVal val="#ppt_x"/>
                                          </p:val>
                                        </p:tav>
                                      </p:tavLst>
                                    </p:anim>
                                    <p:anim calcmode="lin" valueType="num">
                                      <p:cBhvr additive="base">
                                        <p:cTn id="58" dur="500" fill="hold"/>
                                        <p:tgtEl>
                                          <p:spTgt spid="1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0-#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0-#ppt_w/2"/>
                                          </p:val>
                                        </p:tav>
                                        <p:tav tm="100000">
                                          <p:val>
                                            <p:strVal val="#ppt_x"/>
                                          </p:val>
                                        </p:tav>
                                      </p:tavLst>
                                    </p:anim>
                                    <p:anim calcmode="lin" valueType="num">
                                      <p:cBhvr additive="base">
                                        <p:cTn id="7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5" grpId="0" animBg="1"/>
      <p:bldP spid="16" grpId="0" animBg="1"/>
      <p:bldP spid="12" grpId="0"/>
      <p:bldP spid="14" grpId="0"/>
      <p:bldP spid="17" grpId="0" animBg="1"/>
      <p:bldP spid="18" grpId="0" animBg="1"/>
      <p:bldP spid="19" grpId="0" animBg="1"/>
      <p:bldP spid="20" grpId="0" animBg="1"/>
      <p:bldP spid="21"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712188" y="1342225"/>
            <a:ext cx="2567109" cy="1591753"/>
          </a:xfrm>
          <a:prstGeom prst="rect">
            <a:avLst/>
          </a:prstGeom>
          <a:blipFill dpi="0" rotWithShape="1">
            <a:blip r:embed="rId3" cstate="print">
              <a:extLst>
                <a:ext uri="{28A0092B-C50C-407E-A947-70E740481C1C}">
                  <a14:useLocalDpi xmlns:a14="http://schemas.microsoft.com/office/drawing/2010/main" val="0"/>
                </a:ext>
              </a:extLst>
            </a:blip>
            <a:srcRect/>
            <a:stretch>
              <a:fillRect t="-651" b="-65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Rectangle 49"/>
          <p:cNvSpPr/>
          <p:nvPr/>
        </p:nvSpPr>
        <p:spPr>
          <a:xfrm>
            <a:off x="3667942" y="1342225"/>
            <a:ext cx="2567109" cy="1591753"/>
          </a:xfrm>
          <a:prstGeom prst="rect">
            <a:avLst/>
          </a:prstGeom>
          <a:blipFill dpi="0" rotWithShape="1">
            <a:blip r:embed="rId4" cstate="print">
              <a:extLst>
                <a:ext uri="{28A0092B-C50C-407E-A947-70E740481C1C}">
                  <a14:useLocalDpi xmlns:a14="http://schemas.microsoft.com/office/drawing/2010/main" val="0"/>
                </a:ext>
              </a:extLst>
            </a:blip>
            <a:srcRect/>
            <a:stretch>
              <a:fillRect t="-10479" b="-104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Rectangle 50"/>
          <p:cNvSpPr/>
          <p:nvPr/>
        </p:nvSpPr>
        <p:spPr>
          <a:xfrm>
            <a:off x="6623697" y="1342225"/>
            <a:ext cx="2567109" cy="1591753"/>
          </a:xfrm>
          <a:prstGeom prst="rect">
            <a:avLst/>
          </a:prstGeom>
          <a:blipFill dpi="0" rotWithShape="1">
            <a:blip r:embed="rId5" cstate="print">
              <a:extLst>
                <a:ext uri="{28A0092B-C50C-407E-A947-70E740481C1C}">
                  <a14:useLocalDpi xmlns:a14="http://schemas.microsoft.com/office/drawing/2010/main" val="0"/>
                </a:ext>
              </a:extLst>
            </a:blip>
            <a:srcRect/>
            <a:stretch>
              <a:fillRect t="-4834" b="-48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Rectangle 51"/>
          <p:cNvSpPr/>
          <p:nvPr/>
        </p:nvSpPr>
        <p:spPr>
          <a:xfrm>
            <a:off x="9579452" y="1342225"/>
            <a:ext cx="2567109" cy="1591753"/>
          </a:xfrm>
          <a:prstGeom prst="rect">
            <a:avLst/>
          </a:prstGeom>
          <a:blipFill dpi="0" rotWithShape="1">
            <a:blip r:embed="rId6" cstate="print">
              <a:extLst>
                <a:ext uri="{28A0092B-C50C-407E-A947-70E740481C1C}">
                  <a14:useLocalDpi xmlns:a14="http://schemas.microsoft.com/office/drawing/2010/main" val="0"/>
                </a:ext>
              </a:extLst>
            </a:blip>
            <a:srcRect/>
            <a:stretch>
              <a:fillRect t="-3734" b="-37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7" name="Group 20"/>
          <p:cNvGrpSpPr/>
          <p:nvPr/>
        </p:nvGrpSpPr>
        <p:grpSpPr>
          <a:xfrm>
            <a:off x="831181" y="3007268"/>
            <a:ext cx="2383683" cy="935065"/>
            <a:chOff x="787791" y="5598942"/>
            <a:chExt cx="2260209" cy="886629"/>
          </a:xfrm>
        </p:grpSpPr>
        <p:sp>
          <p:nvSpPr>
            <p:cNvPr id="58" name="TextBox 18"/>
            <p:cNvSpPr txBox="1"/>
            <p:nvPr/>
          </p:nvSpPr>
          <p:spPr>
            <a:xfrm>
              <a:off x="999075" y="5598942"/>
              <a:ext cx="1837642" cy="291834"/>
            </a:xfrm>
            <a:prstGeom prst="rect">
              <a:avLst/>
            </a:prstGeom>
            <a:noFill/>
          </p:spPr>
          <p:txBody>
            <a:bodyPr wrap="none" lIns="0" tIns="0" rIns="0" bIns="0" rtlCol="0">
              <a:spAutoFit/>
            </a:bodyPr>
            <a:lstStyle/>
            <a:p>
              <a:pPr algn="ctr"/>
              <a:r>
                <a:rPr lang="zh-CN" alt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Rectangle 19"/>
            <p:cNvSpPr/>
            <p:nvPr/>
          </p:nvSpPr>
          <p:spPr>
            <a:xfrm>
              <a:off x="787791" y="5960270"/>
              <a:ext cx="2260209" cy="5253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Group 21"/>
          <p:cNvGrpSpPr/>
          <p:nvPr/>
        </p:nvGrpSpPr>
        <p:grpSpPr>
          <a:xfrm>
            <a:off x="3783999" y="3007267"/>
            <a:ext cx="2383683" cy="935067"/>
            <a:chOff x="787791" y="5598942"/>
            <a:chExt cx="2260209" cy="886631"/>
          </a:xfrm>
        </p:grpSpPr>
        <p:sp>
          <p:nvSpPr>
            <p:cNvPr id="61" name="TextBox 22"/>
            <p:cNvSpPr txBox="1"/>
            <p:nvPr/>
          </p:nvSpPr>
          <p:spPr>
            <a:xfrm>
              <a:off x="994456" y="5598942"/>
              <a:ext cx="1837642" cy="291834"/>
            </a:xfrm>
            <a:prstGeom prst="rect">
              <a:avLst/>
            </a:prstGeom>
            <a:noFill/>
          </p:spPr>
          <p:txBody>
            <a:bodyPr wrap="none" lIns="0" tIns="0" rIns="0" bIns="0" rtlCol="0">
              <a:spAutoFit/>
            </a:bodyPr>
            <a:lstStyle/>
            <a:p>
              <a:pPr algn="ctr"/>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a:t>
              </a:r>
            </a:p>
          </p:txBody>
        </p:sp>
        <p:sp>
          <p:nvSpPr>
            <p:cNvPr id="62" name="Rectangle 23"/>
            <p:cNvSpPr/>
            <p:nvPr/>
          </p:nvSpPr>
          <p:spPr>
            <a:xfrm>
              <a:off x="787791" y="5960272"/>
              <a:ext cx="2260209" cy="5253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Group 24"/>
          <p:cNvGrpSpPr/>
          <p:nvPr/>
        </p:nvGrpSpPr>
        <p:grpSpPr>
          <a:xfrm>
            <a:off x="6736817" y="3007277"/>
            <a:ext cx="2383683" cy="572672"/>
            <a:chOff x="787791" y="5598942"/>
            <a:chExt cx="2260209" cy="543007"/>
          </a:xfrm>
        </p:grpSpPr>
        <p:sp>
          <p:nvSpPr>
            <p:cNvPr id="64" name="TextBox 25"/>
            <p:cNvSpPr txBox="1"/>
            <p:nvPr/>
          </p:nvSpPr>
          <p:spPr>
            <a:xfrm>
              <a:off x="999075" y="5598942"/>
              <a:ext cx="1837642" cy="291834"/>
            </a:xfrm>
            <a:prstGeom prst="rect">
              <a:avLst/>
            </a:prstGeom>
            <a:noFill/>
          </p:spPr>
          <p:txBody>
            <a:bodyPr wrap="none" lIns="0" tIns="0" rIns="0" bIns="0" rtlCol="0">
              <a:spAutoFit/>
            </a:bodyPr>
            <a:lstStyle/>
            <a:p>
              <a:pPr algn="ctr"/>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3</a:t>
              </a:r>
            </a:p>
          </p:txBody>
        </p:sp>
        <p:sp>
          <p:nvSpPr>
            <p:cNvPr id="65" name="Rectangle 26"/>
            <p:cNvSpPr/>
            <p:nvPr/>
          </p:nvSpPr>
          <p:spPr>
            <a:xfrm>
              <a:off x="787791" y="5987642"/>
              <a:ext cx="2260209" cy="154307"/>
            </a:xfrm>
            <a:prstGeom prst="rect">
              <a:avLst/>
            </a:prstGeom>
          </p:spPr>
          <p:txBody>
            <a:bodyPr wrap="square" lIns="0" tIns="0" rIns="0" bIns="0">
              <a:spAutoFit/>
            </a:bodyPr>
            <a:lstStyle/>
            <a:p>
              <a:pPr>
                <a:lnSpc>
                  <a:spcPct val="150000"/>
                </a:lnSpc>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Group 27"/>
          <p:cNvGrpSpPr/>
          <p:nvPr/>
        </p:nvGrpSpPr>
        <p:grpSpPr>
          <a:xfrm>
            <a:off x="9689636" y="3007269"/>
            <a:ext cx="2346739" cy="963937"/>
            <a:chOff x="787791" y="5598942"/>
            <a:chExt cx="2225178" cy="914005"/>
          </a:xfrm>
        </p:grpSpPr>
        <p:sp>
          <p:nvSpPr>
            <p:cNvPr id="67" name="TextBox 28"/>
            <p:cNvSpPr txBox="1"/>
            <p:nvPr/>
          </p:nvSpPr>
          <p:spPr>
            <a:xfrm>
              <a:off x="981559" y="5598942"/>
              <a:ext cx="1837641" cy="291834"/>
            </a:xfrm>
            <a:prstGeom prst="rect">
              <a:avLst/>
            </a:prstGeom>
            <a:noFill/>
          </p:spPr>
          <p:txBody>
            <a:bodyPr wrap="none" lIns="0" tIns="0" rIns="0" bIns="0" rtlCol="0">
              <a:spAutoFit/>
            </a:bodyPr>
            <a:lstStyle/>
            <a:p>
              <a:pPr algn="ctr"/>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4</a:t>
              </a:r>
            </a:p>
          </p:txBody>
        </p:sp>
        <p:sp>
          <p:nvSpPr>
            <p:cNvPr id="68" name="Rectangle 29"/>
            <p:cNvSpPr/>
            <p:nvPr/>
          </p:nvSpPr>
          <p:spPr>
            <a:xfrm>
              <a:off x="787791" y="5987646"/>
              <a:ext cx="2225178" cy="5253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1" name="Rectangle 48"/>
          <p:cNvSpPr/>
          <p:nvPr/>
        </p:nvSpPr>
        <p:spPr>
          <a:xfrm>
            <a:off x="712188" y="4187025"/>
            <a:ext cx="2567109" cy="1591753"/>
          </a:xfrm>
          <a:prstGeom prst="rect">
            <a:avLst/>
          </a:prstGeom>
          <a:blipFill dpi="0" rotWithShape="1">
            <a:blip r:embed="rId7" cstate="print">
              <a:extLst>
                <a:ext uri="{28A0092B-C50C-407E-A947-70E740481C1C}">
                  <a14:useLocalDpi xmlns:a14="http://schemas.microsoft.com/office/drawing/2010/main" val="0"/>
                </a:ext>
              </a:extLst>
            </a:blip>
            <a:srcRect/>
            <a:stretch>
              <a:fillRect t="-3734" b="-37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2" name="Rectangle 49"/>
          <p:cNvSpPr/>
          <p:nvPr/>
        </p:nvSpPr>
        <p:spPr>
          <a:xfrm>
            <a:off x="3667942" y="4187025"/>
            <a:ext cx="2567109" cy="1591753"/>
          </a:xfrm>
          <a:prstGeom prst="rect">
            <a:avLst/>
          </a:prstGeom>
          <a:blipFill dpi="0" rotWithShape="1">
            <a:blip r:embed="rId8" cstate="print">
              <a:extLst>
                <a:ext uri="{28A0092B-C50C-407E-A947-70E740481C1C}">
                  <a14:useLocalDpi xmlns:a14="http://schemas.microsoft.com/office/drawing/2010/main" val="0"/>
                </a:ext>
              </a:extLst>
            </a:blip>
            <a:srcRect/>
            <a:stretch>
              <a:fillRect t="-3808" b="-38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3" name="Rectangle 50"/>
          <p:cNvSpPr/>
          <p:nvPr/>
        </p:nvSpPr>
        <p:spPr>
          <a:xfrm>
            <a:off x="6623697" y="4187025"/>
            <a:ext cx="2567109" cy="1591753"/>
          </a:xfrm>
          <a:prstGeom prst="rect">
            <a:avLst/>
          </a:prstGeom>
          <a:blipFill dpi="0" rotWithShape="1">
            <a:blip r:embed="rId9" cstate="print">
              <a:extLst>
                <a:ext uri="{28A0092B-C50C-407E-A947-70E740481C1C}">
                  <a14:useLocalDpi xmlns:a14="http://schemas.microsoft.com/office/drawing/2010/main" val="0"/>
                </a:ext>
              </a:extLst>
            </a:blip>
            <a:srcRect/>
            <a:stretch>
              <a:fillRect t="-3775" b="-377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4" name="Rectangle 51"/>
          <p:cNvSpPr/>
          <p:nvPr/>
        </p:nvSpPr>
        <p:spPr>
          <a:xfrm>
            <a:off x="9579452" y="4187025"/>
            <a:ext cx="2567109" cy="1591753"/>
          </a:xfrm>
          <a:prstGeom prst="rect">
            <a:avLst/>
          </a:prstGeom>
          <a:blipFill dpi="0" rotWithShape="1">
            <a:blip r:embed="rId10" cstate="print">
              <a:extLst>
                <a:ext uri="{28A0092B-C50C-407E-A947-70E740481C1C}">
                  <a14:useLocalDpi xmlns:a14="http://schemas.microsoft.com/office/drawing/2010/main" val="0"/>
                </a:ext>
              </a:extLst>
            </a:blip>
            <a:srcRect/>
            <a:stretch>
              <a:fillRect t="-3775" b="-377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5" name="Group 20"/>
          <p:cNvGrpSpPr/>
          <p:nvPr/>
        </p:nvGrpSpPr>
        <p:grpSpPr>
          <a:xfrm>
            <a:off x="831181" y="5852068"/>
            <a:ext cx="2383683" cy="935065"/>
            <a:chOff x="787791" y="5598942"/>
            <a:chExt cx="2260209" cy="886629"/>
          </a:xfrm>
        </p:grpSpPr>
        <p:sp>
          <p:nvSpPr>
            <p:cNvPr id="86" name="TextBox 18"/>
            <p:cNvSpPr txBox="1"/>
            <p:nvPr/>
          </p:nvSpPr>
          <p:spPr>
            <a:xfrm>
              <a:off x="999075" y="5598942"/>
              <a:ext cx="1837642" cy="291834"/>
            </a:xfrm>
            <a:prstGeom prst="rect">
              <a:avLst/>
            </a:prstGeom>
            <a:noFill/>
          </p:spPr>
          <p:txBody>
            <a:bodyPr wrap="none" lIns="0" tIns="0" rIns="0" bIns="0" rtlCol="0">
              <a:spAutoFit/>
            </a:bodyPr>
            <a:lstStyle/>
            <a:p>
              <a:pPr algn="ctr"/>
              <a:r>
                <a:rPr lang="zh-CN" alt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Rectangle 19"/>
            <p:cNvSpPr/>
            <p:nvPr/>
          </p:nvSpPr>
          <p:spPr>
            <a:xfrm>
              <a:off x="787791" y="5960270"/>
              <a:ext cx="2260209" cy="5253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8" name="Group 21"/>
          <p:cNvGrpSpPr/>
          <p:nvPr/>
        </p:nvGrpSpPr>
        <p:grpSpPr>
          <a:xfrm>
            <a:off x="3783999" y="5852068"/>
            <a:ext cx="2383683" cy="543806"/>
            <a:chOff x="787791" y="5598942"/>
            <a:chExt cx="2260209" cy="515637"/>
          </a:xfrm>
        </p:grpSpPr>
        <p:sp>
          <p:nvSpPr>
            <p:cNvPr id="89" name="TextBox 22"/>
            <p:cNvSpPr txBox="1"/>
            <p:nvPr/>
          </p:nvSpPr>
          <p:spPr>
            <a:xfrm>
              <a:off x="994456" y="5598942"/>
              <a:ext cx="1837642" cy="291834"/>
            </a:xfrm>
            <a:prstGeom prst="rect">
              <a:avLst/>
            </a:prstGeom>
            <a:noFill/>
          </p:spPr>
          <p:txBody>
            <a:bodyPr wrap="none" lIns="0" tIns="0" rIns="0" bIns="0" rtlCol="0">
              <a:spAutoFit/>
            </a:bodyPr>
            <a:lstStyle/>
            <a:p>
              <a:pPr algn="ctr"/>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a:t>
              </a:r>
            </a:p>
          </p:txBody>
        </p:sp>
        <p:sp>
          <p:nvSpPr>
            <p:cNvPr id="90" name="Rectangle 23"/>
            <p:cNvSpPr/>
            <p:nvPr/>
          </p:nvSpPr>
          <p:spPr>
            <a:xfrm>
              <a:off x="787791" y="5960272"/>
              <a:ext cx="2260209" cy="154307"/>
            </a:xfrm>
            <a:prstGeom prst="rect">
              <a:avLst/>
            </a:prstGeom>
          </p:spPr>
          <p:txBody>
            <a:bodyPr wrap="square" lIns="0" tIns="0" rIns="0" bIns="0">
              <a:spAutoFit/>
            </a:bodyPr>
            <a:lstStyle/>
            <a:p>
              <a:pPr>
                <a:lnSpc>
                  <a:spcPct val="150000"/>
                </a:lnSpc>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1" name="Group 24"/>
          <p:cNvGrpSpPr/>
          <p:nvPr/>
        </p:nvGrpSpPr>
        <p:grpSpPr>
          <a:xfrm>
            <a:off x="6736817" y="5852072"/>
            <a:ext cx="2383683" cy="963933"/>
            <a:chOff x="787791" y="5598942"/>
            <a:chExt cx="2260209" cy="914001"/>
          </a:xfrm>
        </p:grpSpPr>
        <p:sp>
          <p:nvSpPr>
            <p:cNvPr id="92" name="TextBox 25"/>
            <p:cNvSpPr txBox="1"/>
            <p:nvPr/>
          </p:nvSpPr>
          <p:spPr>
            <a:xfrm>
              <a:off x="999075" y="5598942"/>
              <a:ext cx="1837642" cy="291834"/>
            </a:xfrm>
            <a:prstGeom prst="rect">
              <a:avLst/>
            </a:prstGeom>
            <a:noFill/>
          </p:spPr>
          <p:txBody>
            <a:bodyPr wrap="none" lIns="0" tIns="0" rIns="0" bIns="0" rtlCol="0">
              <a:spAutoFit/>
            </a:bodyPr>
            <a:lstStyle/>
            <a:p>
              <a:pPr algn="ctr"/>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3</a:t>
              </a:r>
            </a:p>
          </p:txBody>
        </p:sp>
        <p:sp>
          <p:nvSpPr>
            <p:cNvPr id="93" name="Rectangle 26"/>
            <p:cNvSpPr/>
            <p:nvPr/>
          </p:nvSpPr>
          <p:spPr>
            <a:xfrm>
              <a:off x="787791" y="5987642"/>
              <a:ext cx="2260209" cy="5253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4" name="Group 27"/>
          <p:cNvGrpSpPr/>
          <p:nvPr/>
        </p:nvGrpSpPr>
        <p:grpSpPr>
          <a:xfrm>
            <a:off x="9689636" y="5852069"/>
            <a:ext cx="2346739" cy="963937"/>
            <a:chOff x="787791" y="5598942"/>
            <a:chExt cx="2225178" cy="914005"/>
          </a:xfrm>
        </p:grpSpPr>
        <p:sp>
          <p:nvSpPr>
            <p:cNvPr id="95" name="TextBox 28"/>
            <p:cNvSpPr txBox="1"/>
            <p:nvPr/>
          </p:nvSpPr>
          <p:spPr>
            <a:xfrm>
              <a:off x="981559" y="5598942"/>
              <a:ext cx="1837641" cy="291834"/>
            </a:xfrm>
            <a:prstGeom prst="rect">
              <a:avLst/>
            </a:prstGeom>
            <a:noFill/>
          </p:spPr>
          <p:txBody>
            <a:bodyPr wrap="none" lIns="0" tIns="0" rIns="0" bIns="0" rtlCol="0">
              <a:spAutoFit/>
            </a:bodyPr>
            <a:lstStyle/>
            <a:p>
              <a:pPr algn="ctr"/>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4</a:t>
              </a:r>
            </a:p>
          </p:txBody>
        </p:sp>
        <p:sp>
          <p:nvSpPr>
            <p:cNvPr id="96" name="Rectangle 29"/>
            <p:cNvSpPr/>
            <p:nvPr/>
          </p:nvSpPr>
          <p:spPr>
            <a:xfrm>
              <a:off x="787791" y="5987646"/>
              <a:ext cx="2225178" cy="5253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2019</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20179ANNUAL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3859265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1000"/>
                                        <p:tgtEl>
                                          <p:spTgt spid="82"/>
                                        </p:tgtEl>
                                      </p:cBhvr>
                                    </p:animEffect>
                                    <p:anim calcmode="lin" valueType="num">
                                      <p:cBhvr>
                                        <p:cTn id="33" dur="1000" fill="hold"/>
                                        <p:tgtEl>
                                          <p:spTgt spid="82"/>
                                        </p:tgtEl>
                                        <p:attrNameLst>
                                          <p:attrName>ppt_x</p:attrName>
                                        </p:attrNameLst>
                                      </p:cBhvr>
                                      <p:tavLst>
                                        <p:tav tm="0">
                                          <p:val>
                                            <p:strVal val="#ppt_x"/>
                                          </p:val>
                                        </p:tav>
                                        <p:tav tm="100000">
                                          <p:val>
                                            <p:strVal val="#ppt_x"/>
                                          </p:val>
                                        </p:tav>
                                      </p:tavLst>
                                    </p:anim>
                                    <p:anim calcmode="lin" valueType="num">
                                      <p:cBhvr>
                                        <p:cTn id="34" dur="1000" fill="hold"/>
                                        <p:tgtEl>
                                          <p:spTgt spid="8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1000"/>
                                        <p:tgtEl>
                                          <p:spTgt spid="83"/>
                                        </p:tgtEl>
                                      </p:cBhvr>
                                    </p:animEffect>
                                    <p:anim calcmode="lin" valueType="num">
                                      <p:cBhvr>
                                        <p:cTn id="38" dur="1000" fill="hold"/>
                                        <p:tgtEl>
                                          <p:spTgt spid="83"/>
                                        </p:tgtEl>
                                        <p:attrNameLst>
                                          <p:attrName>ppt_x</p:attrName>
                                        </p:attrNameLst>
                                      </p:cBhvr>
                                      <p:tavLst>
                                        <p:tav tm="0">
                                          <p:val>
                                            <p:strVal val="#ppt_x"/>
                                          </p:val>
                                        </p:tav>
                                        <p:tav tm="100000">
                                          <p:val>
                                            <p:strVal val="#ppt_x"/>
                                          </p:val>
                                        </p:tav>
                                      </p:tavLst>
                                    </p:anim>
                                    <p:anim calcmode="lin" valueType="num">
                                      <p:cBhvr>
                                        <p:cTn id="39" dur="1000" fill="hold"/>
                                        <p:tgtEl>
                                          <p:spTgt spid="8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fade">
                                      <p:cBhvr>
                                        <p:cTn id="42" dur="1000"/>
                                        <p:tgtEl>
                                          <p:spTgt spid="84"/>
                                        </p:tgtEl>
                                      </p:cBhvr>
                                    </p:animEffect>
                                    <p:anim calcmode="lin" valueType="num">
                                      <p:cBhvr>
                                        <p:cTn id="43" dur="1000" fill="hold"/>
                                        <p:tgtEl>
                                          <p:spTgt spid="84"/>
                                        </p:tgtEl>
                                        <p:attrNameLst>
                                          <p:attrName>ppt_x</p:attrName>
                                        </p:attrNameLst>
                                      </p:cBhvr>
                                      <p:tavLst>
                                        <p:tav tm="0">
                                          <p:val>
                                            <p:strVal val="#ppt_x"/>
                                          </p:val>
                                        </p:tav>
                                        <p:tav tm="100000">
                                          <p:val>
                                            <p:strVal val="#ppt_x"/>
                                          </p:val>
                                        </p:tav>
                                      </p:tavLst>
                                    </p:anim>
                                    <p:anim calcmode="lin" valueType="num">
                                      <p:cBhvr>
                                        <p:cTn id="44" dur="1000" fill="hold"/>
                                        <p:tgtEl>
                                          <p:spTgt spid="84"/>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2" presetClass="entr" presetSubtype="0"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fade">
                                      <p:cBhvr>
                                        <p:cTn id="48" dur="1000"/>
                                        <p:tgtEl>
                                          <p:spTgt spid="57"/>
                                        </p:tgtEl>
                                      </p:cBhvr>
                                    </p:animEffect>
                                    <p:anim calcmode="lin" valueType="num">
                                      <p:cBhvr>
                                        <p:cTn id="49" dur="1000" fill="hold"/>
                                        <p:tgtEl>
                                          <p:spTgt spid="57"/>
                                        </p:tgtEl>
                                        <p:attrNameLst>
                                          <p:attrName>ppt_x</p:attrName>
                                        </p:attrNameLst>
                                      </p:cBhvr>
                                      <p:tavLst>
                                        <p:tav tm="0">
                                          <p:val>
                                            <p:strVal val="#ppt_x"/>
                                          </p:val>
                                        </p:tav>
                                        <p:tav tm="100000">
                                          <p:val>
                                            <p:strVal val="#ppt_x"/>
                                          </p:val>
                                        </p:tav>
                                      </p:tavLst>
                                    </p:anim>
                                    <p:anim calcmode="lin" valueType="num">
                                      <p:cBhvr>
                                        <p:cTn id="50" dur="1000" fill="hold"/>
                                        <p:tgtEl>
                                          <p:spTgt spid="57"/>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42" presetClass="entr" presetSubtype="0" fill="hold"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1000"/>
                                        <p:tgtEl>
                                          <p:spTgt spid="60"/>
                                        </p:tgtEl>
                                      </p:cBhvr>
                                    </p:animEffect>
                                    <p:anim calcmode="lin" valueType="num">
                                      <p:cBhvr>
                                        <p:cTn id="55" dur="1000" fill="hold"/>
                                        <p:tgtEl>
                                          <p:spTgt spid="60"/>
                                        </p:tgtEl>
                                        <p:attrNameLst>
                                          <p:attrName>ppt_x</p:attrName>
                                        </p:attrNameLst>
                                      </p:cBhvr>
                                      <p:tavLst>
                                        <p:tav tm="0">
                                          <p:val>
                                            <p:strVal val="#ppt_x"/>
                                          </p:val>
                                        </p:tav>
                                        <p:tav tm="100000">
                                          <p:val>
                                            <p:strVal val="#ppt_x"/>
                                          </p:val>
                                        </p:tav>
                                      </p:tavLst>
                                    </p:anim>
                                    <p:anim calcmode="lin" valueType="num">
                                      <p:cBhvr>
                                        <p:cTn id="56" dur="1000" fill="hold"/>
                                        <p:tgtEl>
                                          <p:spTgt spid="60"/>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42" presetClass="entr" presetSubtype="0"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1000"/>
                                        <p:tgtEl>
                                          <p:spTgt spid="63"/>
                                        </p:tgtEl>
                                      </p:cBhvr>
                                    </p:animEffect>
                                    <p:anim calcmode="lin" valueType="num">
                                      <p:cBhvr>
                                        <p:cTn id="61" dur="1000" fill="hold"/>
                                        <p:tgtEl>
                                          <p:spTgt spid="63"/>
                                        </p:tgtEl>
                                        <p:attrNameLst>
                                          <p:attrName>ppt_x</p:attrName>
                                        </p:attrNameLst>
                                      </p:cBhvr>
                                      <p:tavLst>
                                        <p:tav tm="0">
                                          <p:val>
                                            <p:strVal val="#ppt_x"/>
                                          </p:val>
                                        </p:tav>
                                        <p:tav tm="100000">
                                          <p:val>
                                            <p:strVal val="#ppt_x"/>
                                          </p:val>
                                        </p:tav>
                                      </p:tavLst>
                                    </p:anim>
                                    <p:anim calcmode="lin" valueType="num">
                                      <p:cBhvr>
                                        <p:cTn id="62" dur="1000" fill="hold"/>
                                        <p:tgtEl>
                                          <p:spTgt spid="63"/>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42" presetClass="entr" presetSubtype="0" fill="hold" nodeType="after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1000"/>
                                        <p:tgtEl>
                                          <p:spTgt spid="66"/>
                                        </p:tgtEl>
                                      </p:cBhvr>
                                    </p:animEffect>
                                    <p:anim calcmode="lin" valueType="num">
                                      <p:cBhvr>
                                        <p:cTn id="67" dur="1000" fill="hold"/>
                                        <p:tgtEl>
                                          <p:spTgt spid="66"/>
                                        </p:tgtEl>
                                        <p:attrNameLst>
                                          <p:attrName>ppt_x</p:attrName>
                                        </p:attrNameLst>
                                      </p:cBhvr>
                                      <p:tavLst>
                                        <p:tav tm="0">
                                          <p:val>
                                            <p:strVal val="#ppt_x"/>
                                          </p:val>
                                        </p:tav>
                                        <p:tav tm="100000">
                                          <p:val>
                                            <p:strVal val="#ppt_x"/>
                                          </p:val>
                                        </p:tav>
                                      </p:tavLst>
                                    </p:anim>
                                    <p:anim calcmode="lin" valueType="num">
                                      <p:cBhvr>
                                        <p:cTn id="68" dur="1000" fill="hold"/>
                                        <p:tgtEl>
                                          <p:spTgt spid="66"/>
                                        </p:tgtEl>
                                        <p:attrNameLst>
                                          <p:attrName>ppt_y</p:attrName>
                                        </p:attrNameLst>
                                      </p:cBhvr>
                                      <p:tavLst>
                                        <p:tav tm="0">
                                          <p:val>
                                            <p:strVal val="#ppt_y+.1"/>
                                          </p:val>
                                        </p:tav>
                                        <p:tav tm="100000">
                                          <p:val>
                                            <p:strVal val="#ppt_y"/>
                                          </p:val>
                                        </p:tav>
                                      </p:tavLst>
                                    </p:anim>
                                  </p:childTnLst>
                                </p:cTn>
                              </p:par>
                            </p:childTnLst>
                          </p:cTn>
                        </p:par>
                        <p:par>
                          <p:cTn id="69" fill="hold">
                            <p:stCondLst>
                              <p:cond delay="5000"/>
                            </p:stCondLst>
                            <p:childTnLst>
                              <p:par>
                                <p:cTn id="70" presetID="42" presetClass="entr" presetSubtype="0" fill="hold" nodeType="afterEffect">
                                  <p:stCondLst>
                                    <p:cond delay="0"/>
                                  </p:stCondLst>
                                  <p:childTnLst>
                                    <p:set>
                                      <p:cBhvr>
                                        <p:cTn id="71" dur="1" fill="hold">
                                          <p:stCondLst>
                                            <p:cond delay="0"/>
                                          </p:stCondLst>
                                        </p:cTn>
                                        <p:tgtEl>
                                          <p:spTgt spid="85"/>
                                        </p:tgtEl>
                                        <p:attrNameLst>
                                          <p:attrName>style.visibility</p:attrName>
                                        </p:attrNameLst>
                                      </p:cBhvr>
                                      <p:to>
                                        <p:strVal val="visible"/>
                                      </p:to>
                                    </p:set>
                                    <p:animEffect transition="in" filter="fade">
                                      <p:cBhvr>
                                        <p:cTn id="72" dur="1000"/>
                                        <p:tgtEl>
                                          <p:spTgt spid="85"/>
                                        </p:tgtEl>
                                      </p:cBhvr>
                                    </p:animEffect>
                                    <p:anim calcmode="lin" valueType="num">
                                      <p:cBhvr>
                                        <p:cTn id="73" dur="1000" fill="hold"/>
                                        <p:tgtEl>
                                          <p:spTgt spid="85"/>
                                        </p:tgtEl>
                                        <p:attrNameLst>
                                          <p:attrName>ppt_x</p:attrName>
                                        </p:attrNameLst>
                                      </p:cBhvr>
                                      <p:tavLst>
                                        <p:tav tm="0">
                                          <p:val>
                                            <p:strVal val="#ppt_x"/>
                                          </p:val>
                                        </p:tav>
                                        <p:tav tm="100000">
                                          <p:val>
                                            <p:strVal val="#ppt_x"/>
                                          </p:val>
                                        </p:tav>
                                      </p:tavLst>
                                    </p:anim>
                                    <p:anim calcmode="lin" valueType="num">
                                      <p:cBhvr>
                                        <p:cTn id="74" dur="1000" fill="hold"/>
                                        <p:tgtEl>
                                          <p:spTgt spid="85"/>
                                        </p:tgtEl>
                                        <p:attrNameLst>
                                          <p:attrName>ppt_y</p:attrName>
                                        </p:attrNameLst>
                                      </p:cBhvr>
                                      <p:tavLst>
                                        <p:tav tm="0">
                                          <p:val>
                                            <p:strVal val="#ppt_y+.1"/>
                                          </p:val>
                                        </p:tav>
                                        <p:tav tm="100000">
                                          <p:val>
                                            <p:strVal val="#ppt_y"/>
                                          </p:val>
                                        </p:tav>
                                      </p:tavLst>
                                    </p:anim>
                                  </p:childTnLst>
                                </p:cTn>
                              </p:par>
                            </p:childTnLst>
                          </p:cTn>
                        </p:par>
                        <p:par>
                          <p:cTn id="75" fill="hold">
                            <p:stCondLst>
                              <p:cond delay="6000"/>
                            </p:stCondLst>
                            <p:childTnLst>
                              <p:par>
                                <p:cTn id="76" presetID="42" presetClass="entr" presetSubtype="0" fill="hold" nodeType="afterEffect">
                                  <p:stCondLst>
                                    <p:cond delay="0"/>
                                  </p:stCondLst>
                                  <p:childTnLst>
                                    <p:set>
                                      <p:cBhvr>
                                        <p:cTn id="77" dur="1" fill="hold">
                                          <p:stCondLst>
                                            <p:cond delay="0"/>
                                          </p:stCondLst>
                                        </p:cTn>
                                        <p:tgtEl>
                                          <p:spTgt spid="88"/>
                                        </p:tgtEl>
                                        <p:attrNameLst>
                                          <p:attrName>style.visibility</p:attrName>
                                        </p:attrNameLst>
                                      </p:cBhvr>
                                      <p:to>
                                        <p:strVal val="visible"/>
                                      </p:to>
                                    </p:set>
                                    <p:animEffect transition="in" filter="fade">
                                      <p:cBhvr>
                                        <p:cTn id="78" dur="1000"/>
                                        <p:tgtEl>
                                          <p:spTgt spid="88"/>
                                        </p:tgtEl>
                                      </p:cBhvr>
                                    </p:animEffect>
                                    <p:anim calcmode="lin" valueType="num">
                                      <p:cBhvr>
                                        <p:cTn id="79" dur="1000" fill="hold"/>
                                        <p:tgtEl>
                                          <p:spTgt spid="88"/>
                                        </p:tgtEl>
                                        <p:attrNameLst>
                                          <p:attrName>ppt_x</p:attrName>
                                        </p:attrNameLst>
                                      </p:cBhvr>
                                      <p:tavLst>
                                        <p:tav tm="0">
                                          <p:val>
                                            <p:strVal val="#ppt_x"/>
                                          </p:val>
                                        </p:tav>
                                        <p:tav tm="100000">
                                          <p:val>
                                            <p:strVal val="#ppt_x"/>
                                          </p:val>
                                        </p:tav>
                                      </p:tavLst>
                                    </p:anim>
                                    <p:anim calcmode="lin" valueType="num">
                                      <p:cBhvr>
                                        <p:cTn id="80" dur="1000" fill="hold"/>
                                        <p:tgtEl>
                                          <p:spTgt spid="88"/>
                                        </p:tgtEl>
                                        <p:attrNameLst>
                                          <p:attrName>ppt_y</p:attrName>
                                        </p:attrNameLst>
                                      </p:cBhvr>
                                      <p:tavLst>
                                        <p:tav tm="0">
                                          <p:val>
                                            <p:strVal val="#ppt_y+.1"/>
                                          </p:val>
                                        </p:tav>
                                        <p:tav tm="100000">
                                          <p:val>
                                            <p:strVal val="#ppt_y"/>
                                          </p:val>
                                        </p:tav>
                                      </p:tavLst>
                                    </p:anim>
                                  </p:childTnLst>
                                </p:cTn>
                              </p:par>
                            </p:childTnLst>
                          </p:cTn>
                        </p:par>
                        <p:par>
                          <p:cTn id="81" fill="hold">
                            <p:stCondLst>
                              <p:cond delay="7000"/>
                            </p:stCondLst>
                            <p:childTnLst>
                              <p:par>
                                <p:cTn id="82" presetID="42" presetClass="entr" presetSubtype="0" fill="hold" nodeType="afterEffect">
                                  <p:stCondLst>
                                    <p:cond delay="0"/>
                                  </p:stCondLst>
                                  <p:childTnLst>
                                    <p:set>
                                      <p:cBhvr>
                                        <p:cTn id="83" dur="1" fill="hold">
                                          <p:stCondLst>
                                            <p:cond delay="0"/>
                                          </p:stCondLst>
                                        </p:cTn>
                                        <p:tgtEl>
                                          <p:spTgt spid="91"/>
                                        </p:tgtEl>
                                        <p:attrNameLst>
                                          <p:attrName>style.visibility</p:attrName>
                                        </p:attrNameLst>
                                      </p:cBhvr>
                                      <p:to>
                                        <p:strVal val="visible"/>
                                      </p:to>
                                    </p:set>
                                    <p:animEffect transition="in" filter="fade">
                                      <p:cBhvr>
                                        <p:cTn id="84" dur="1000"/>
                                        <p:tgtEl>
                                          <p:spTgt spid="91"/>
                                        </p:tgtEl>
                                      </p:cBhvr>
                                    </p:animEffect>
                                    <p:anim calcmode="lin" valueType="num">
                                      <p:cBhvr>
                                        <p:cTn id="85" dur="1000" fill="hold"/>
                                        <p:tgtEl>
                                          <p:spTgt spid="91"/>
                                        </p:tgtEl>
                                        <p:attrNameLst>
                                          <p:attrName>ppt_x</p:attrName>
                                        </p:attrNameLst>
                                      </p:cBhvr>
                                      <p:tavLst>
                                        <p:tav tm="0">
                                          <p:val>
                                            <p:strVal val="#ppt_x"/>
                                          </p:val>
                                        </p:tav>
                                        <p:tav tm="100000">
                                          <p:val>
                                            <p:strVal val="#ppt_x"/>
                                          </p:val>
                                        </p:tav>
                                      </p:tavLst>
                                    </p:anim>
                                    <p:anim calcmode="lin" valueType="num">
                                      <p:cBhvr>
                                        <p:cTn id="86" dur="1000" fill="hold"/>
                                        <p:tgtEl>
                                          <p:spTgt spid="91"/>
                                        </p:tgtEl>
                                        <p:attrNameLst>
                                          <p:attrName>ppt_y</p:attrName>
                                        </p:attrNameLst>
                                      </p:cBhvr>
                                      <p:tavLst>
                                        <p:tav tm="0">
                                          <p:val>
                                            <p:strVal val="#ppt_y+.1"/>
                                          </p:val>
                                        </p:tav>
                                        <p:tav tm="100000">
                                          <p:val>
                                            <p:strVal val="#ppt_y"/>
                                          </p:val>
                                        </p:tav>
                                      </p:tavLst>
                                    </p:anim>
                                  </p:childTnLst>
                                </p:cTn>
                              </p:par>
                            </p:childTnLst>
                          </p:cTn>
                        </p:par>
                        <p:par>
                          <p:cTn id="87" fill="hold">
                            <p:stCondLst>
                              <p:cond delay="8000"/>
                            </p:stCondLst>
                            <p:childTnLst>
                              <p:par>
                                <p:cTn id="88" presetID="42" presetClass="entr" presetSubtype="0" fill="hold" nodeType="after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fade">
                                      <p:cBhvr>
                                        <p:cTn id="90" dur="1000"/>
                                        <p:tgtEl>
                                          <p:spTgt spid="94"/>
                                        </p:tgtEl>
                                      </p:cBhvr>
                                    </p:animEffect>
                                    <p:anim calcmode="lin" valueType="num">
                                      <p:cBhvr>
                                        <p:cTn id="91" dur="1000" fill="hold"/>
                                        <p:tgtEl>
                                          <p:spTgt spid="94"/>
                                        </p:tgtEl>
                                        <p:attrNameLst>
                                          <p:attrName>ppt_x</p:attrName>
                                        </p:attrNameLst>
                                      </p:cBhvr>
                                      <p:tavLst>
                                        <p:tav tm="0">
                                          <p:val>
                                            <p:strVal val="#ppt_x"/>
                                          </p:val>
                                        </p:tav>
                                        <p:tav tm="100000">
                                          <p:val>
                                            <p:strVal val="#ppt_x"/>
                                          </p:val>
                                        </p:tav>
                                      </p:tavLst>
                                    </p:anim>
                                    <p:anim calcmode="lin" valueType="num">
                                      <p:cBhvr>
                                        <p:cTn id="92"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81" grpId="0" animBg="1"/>
      <p:bldP spid="82" grpId="0" animBg="1"/>
      <p:bldP spid="83" grpId="0" animBg="1"/>
      <p:bldP spid="8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328096" y="-7475216"/>
            <a:ext cx="14428466" cy="1442846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613336" y="-5816723"/>
            <a:ext cx="14428466" cy="14428466"/>
          </a:xfrm>
          <a:prstGeom prst="ellipse">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045605" y="-7475216"/>
            <a:ext cx="14428466" cy="1442846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4"/>
          <p:cNvSpPr txBox="1">
            <a:spLocks noChangeArrowheads="1"/>
          </p:cNvSpPr>
          <p:nvPr>
            <p:custDataLst>
              <p:tags r:id="rId1"/>
            </p:custDataLst>
          </p:nvPr>
        </p:nvSpPr>
        <p:spPr bwMode="auto">
          <a:xfrm>
            <a:off x="8829373" y="3946625"/>
            <a:ext cx="2067874" cy="223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500" dirty="0" smtClean="0">
                <a:solidFill>
                  <a:schemeClr val="tx2"/>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45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标题 5"/>
          <p:cNvSpPr txBox="1">
            <a:spLocks/>
          </p:cNvSpPr>
          <p:nvPr>
            <p:custDataLst>
              <p:tags r:id="rId2"/>
            </p:custDataLst>
          </p:nvPr>
        </p:nvSpPr>
        <p:spPr>
          <a:xfrm>
            <a:off x="1130628" y="2032149"/>
            <a:ext cx="5387966" cy="914096"/>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defRPr/>
            </a:pPr>
            <a:r>
              <a:rPr lang="zh-CN" altLang="en-US" sz="6600" kern="0" dirty="0">
                <a:solidFill>
                  <a:schemeClr val="tx2"/>
                </a:solidFill>
                <a:latin typeface="Arial" panose="020B0604020202020204" pitchFamily="34" charset="0"/>
                <a:ea typeface="微软雅黑" panose="020B0503020204020204" pitchFamily="34" charset="-122"/>
                <a:sym typeface="Arial" panose="020B0604020202020204" pitchFamily="34" charset="0"/>
              </a:rPr>
              <a:t>明年工作计划</a:t>
            </a:r>
          </a:p>
        </p:txBody>
      </p:sp>
      <p:sp>
        <p:nvSpPr>
          <p:cNvPr id="29" name="文本占位符 6"/>
          <p:cNvSpPr txBox="1">
            <a:spLocks/>
          </p:cNvSpPr>
          <p:nvPr>
            <p:custDataLst>
              <p:tags r:id="rId3"/>
            </p:custDataLst>
          </p:nvPr>
        </p:nvSpPr>
        <p:spPr>
          <a:xfrm>
            <a:off x="1130628" y="3028454"/>
            <a:ext cx="5387966" cy="387798"/>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defRPr/>
            </a:pPr>
            <a:r>
              <a:rPr lang="en-US" altLang="zh-CN" sz="2800" kern="0" dirty="0" smtClean="0">
                <a:solidFill>
                  <a:schemeClr val="tx2"/>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sz="2800" kern="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924589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2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27"/>
                                        </p:tgtEl>
                                        <p:attrNameLst>
                                          <p:attrName>style.visibility</p:attrName>
                                        </p:attrNameLst>
                                      </p:cBhvr>
                                      <p:to>
                                        <p:strVal val="visible"/>
                                      </p:to>
                                    </p:set>
                                    <p:anim by="(-#ppt_w*2)" calcmode="lin" valueType="num">
                                      <p:cBhvr rctx="PPT">
                                        <p:cTn id="23" dur="500" autoRev="1" fill="hold">
                                          <p:stCondLst>
                                            <p:cond delay="0"/>
                                          </p:stCondLst>
                                        </p:cTn>
                                        <p:tgtEl>
                                          <p:spTgt spid="27"/>
                                        </p:tgtEl>
                                        <p:attrNameLst>
                                          <p:attrName>ppt_w</p:attrName>
                                        </p:attrNameLst>
                                      </p:cBhvr>
                                    </p:anim>
                                    <p:anim by="(#ppt_w*0.50)" calcmode="lin" valueType="num">
                                      <p:cBhvr>
                                        <p:cTn id="24" dur="500" decel="50000" autoRev="1" fill="hold">
                                          <p:stCondLst>
                                            <p:cond delay="0"/>
                                          </p:stCondLst>
                                        </p:cTn>
                                        <p:tgtEl>
                                          <p:spTgt spid="27"/>
                                        </p:tgtEl>
                                        <p:attrNameLst>
                                          <p:attrName>ppt_x</p:attrName>
                                        </p:attrNameLst>
                                      </p:cBhvr>
                                    </p:anim>
                                    <p:anim from="(-#ppt_h/2)" to="(#ppt_y)" calcmode="lin" valueType="num">
                                      <p:cBhvr>
                                        <p:cTn id="25" dur="1000" fill="hold">
                                          <p:stCondLst>
                                            <p:cond delay="0"/>
                                          </p:stCondLst>
                                        </p:cTn>
                                        <p:tgtEl>
                                          <p:spTgt spid="27"/>
                                        </p:tgtEl>
                                        <p:attrNameLst>
                                          <p:attrName>ppt_y</p:attrName>
                                        </p:attrNameLst>
                                      </p:cBhvr>
                                    </p:anim>
                                    <p:animRot by="21600000">
                                      <p:cBhvr>
                                        <p:cTn id="26" dur="1000" fill="hold">
                                          <p:stCondLst>
                                            <p:cond delay="0"/>
                                          </p:stCondLst>
                                        </p:cTn>
                                        <p:tgtEl>
                                          <p:spTgt spid="27"/>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5" grpId="0" animBg="1"/>
      <p:bldP spid="16" grpId="0" animBg="1"/>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811634" y="1729712"/>
            <a:ext cx="3306355" cy="4791153"/>
            <a:chOff x="612503" y="1412965"/>
            <a:chExt cx="3448595" cy="4997269"/>
          </a:xfrm>
        </p:grpSpPr>
        <p:sp>
          <p:nvSpPr>
            <p:cNvPr id="53" name="Rectangle 52"/>
            <p:cNvSpPr/>
            <p:nvPr/>
          </p:nvSpPr>
          <p:spPr>
            <a:xfrm>
              <a:off x="612503" y="1412965"/>
              <a:ext cx="3081384" cy="46779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Rectangle 53"/>
            <p:cNvSpPr/>
            <p:nvPr/>
          </p:nvSpPr>
          <p:spPr>
            <a:xfrm>
              <a:off x="828039" y="1604552"/>
              <a:ext cx="3081384" cy="4677953"/>
            </a:xfrm>
            <a:prstGeom prst="rect">
              <a:avLst/>
            </a:prstGeom>
            <a:blipFill dpi="0" rotWithShape="1">
              <a:blip r:embed="rId3" cstate="print">
                <a:extLst>
                  <a:ext uri="{28A0092B-C50C-407E-A947-70E740481C1C}">
                    <a14:useLocalDpi xmlns:a14="http://schemas.microsoft.com/office/drawing/2010/main" val="0"/>
                  </a:ext>
                </a:extLst>
              </a:blip>
              <a:srcRect/>
              <a:stretch>
                <a:fillRect l="-72767" r="-550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5" name="Rectangle 54"/>
            <p:cNvSpPr/>
            <p:nvPr/>
          </p:nvSpPr>
          <p:spPr>
            <a:xfrm>
              <a:off x="979714" y="1732280"/>
              <a:ext cx="3081384" cy="4677954"/>
            </a:xfrm>
            <a:prstGeom prst="rect">
              <a:avLst/>
            </a:prstGeom>
            <a:noFill/>
            <a:ln w="222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sp>
        <p:nvSpPr>
          <p:cNvPr id="56" name="Oval 55"/>
          <p:cNvSpPr/>
          <p:nvPr/>
        </p:nvSpPr>
        <p:spPr>
          <a:xfrm>
            <a:off x="6581883" y="2120593"/>
            <a:ext cx="307273" cy="307273"/>
          </a:xfrm>
          <a:prstGeom prst="ellipse">
            <a:avLst/>
          </a:prstGeom>
          <a:solidFill>
            <a:schemeClr val="bg2"/>
          </a:solidFill>
          <a:ln>
            <a:solidFill>
              <a:schemeClr val="accent1">
                <a:shade val="50000"/>
              </a:schemeClr>
            </a:soli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7" name="Oval 56"/>
          <p:cNvSpPr/>
          <p:nvPr/>
        </p:nvSpPr>
        <p:spPr>
          <a:xfrm>
            <a:off x="6581883" y="3378920"/>
            <a:ext cx="307273" cy="307273"/>
          </a:xfrm>
          <a:prstGeom prst="ellipse">
            <a:avLst/>
          </a:prstGeom>
          <a:solidFill>
            <a:schemeClr val="bg2"/>
          </a:solidFill>
          <a:ln>
            <a:solidFill>
              <a:schemeClr val="accent2"/>
            </a:soli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8" name="Oval 57"/>
          <p:cNvSpPr/>
          <p:nvPr/>
        </p:nvSpPr>
        <p:spPr>
          <a:xfrm>
            <a:off x="6581883" y="4637247"/>
            <a:ext cx="307273" cy="307273"/>
          </a:xfrm>
          <a:prstGeom prst="ellipse">
            <a:avLst/>
          </a:prstGeom>
          <a:solidFill>
            <a:schemeClr val="bg2"/>
          </a:solidFill>
          <a:ln>
            <a:solidFill>
              <a:schemeClr val="accent3"/>
            </a:soli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9" name="Oval 58"/>
          <p:cNvSpPr/>
          <p:nvPr/>
        </p:nvSpPr>
        <p:spPr>
          <a:xfrm>
            <a:off x="6581883" y="5895573"/>
            <a:ext cx="307273" cy="307273"/>
          </a:xfrm>
          <a:prstGeom prst="ellipse">
            <a:avLst/>
          </a:prstGeom>
          <a:solidFill>
            <a:schemeClr val="bg2"/>
          </a:solidFill>
          <a:ln>
            <a:solidFill>
              <a:schemeClr val="accent4"/>
            </a:soli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nvGrpSpPr>
          <p:cNvPr id="60" name="Group 59"/>
          <p:cNvGrpSpPr/>
          <p:nvPr/>
        </p:nvGrpSpPr>
        <p:grpSpPr>
          <a:xfrm>
            <a:off x="5197960" y="2018676"/>
            <a:ext cx="1031858" cy="511107"/>
            <a:chOff x="4928372" y="1814284"/>
            <a:chExt cx="978408" cy="484632"/>
          </a:xfrm>
        </p:grpSpPr>
        <p:sp>
          <p:nvSpPr>
            <p:cNvPr id="61" name="Pentagon 60"/>
            <p:cNvSpPr/>
            <p:nvPr/>
          </p:nvSpPr>
          <p:spPr>
            <a:xfrm>
              <a:off x="4928372" y="1814284"/>
              <a:ext cx="978408" cy="484632"/>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61"/>
            <p:cNvSpPr txBox="1"/>
            <p:nvPr/>
          </p:nvSpPr>
          <p:spPr>
            <a:xfrm>
              <a:off x="4929924" y="1856545"/>
              <a:ext cx="746608" cy="395313"/>
            </a:xfrm>
            <a:prstGeom prst="rect">
              <a:avLst/>
            </a:prstGeom>
            <a:noFill/>
          </p:spPr>
          <p:txBody>
            <a:bodyPr wrap="none" rtlCol="0">
              <a:spAutoFit/>
            </a:bodyPr>
            <a:lstStyle/>
            <a:p>
              <a:pPr algn="ctr"/>
              <a:r>
                <a:rPr lang="en-US" sz="2109"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2015</a:t>
              </a:r>
              <a:endParaRPr lang="en-GB" sz="2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Group 62"/>
          <p:cNvGrpSpPr/>
          <p:nvPr/>
        </p:nvGrpSpPr>
        <p:grpSpPr>
          <a:xfrm>
            <a:off x="5197960" y="5793656"/>
            <a:ext cx="1031858" cy="511107"/>
            <a:chOff x="4928372" y="5399956"/>
            <a:chExt cx="978408" cy="484632"/>
          </a:xfrm>
        </p:grpSpPr>
        <p:sp>
          <p:nvSpPr>
            <p:cNvPr id="64" name="Pentagon 63"/>
            <p:cNvSpPr/>
            <p:nvPr/>
          </p:nvSpPr>
          <p:spPr>
            <a:xfrm>
              <a:off x="4928372" y="5399956"/>
              <a:ext cx="978408" cy="484632"/>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Box 64"/>
            <p:cNvSpPr txBox="1"/>
            <p:nvPr/>
          </p:nvSpPr>
          <p:spPr>
            <a:xfrm>
              <a:off x="4929924" y="5442217"/>
              <a:ext cx="746608" cy="395313"/>
            </a:xfrm>
            <a:prstGeom prst="rect">
              <a:avLst/>
            </a:prstGeom>
            <a:noFill/>
          </p:spPr>
          <p:txBody>
            <a:bodyPr wrap="none" rtlCol="0">
              <a:spAutoFit/>
            </a:bodyPr>
            <a:lstStyle/>
            <a:p>
              <a:pPr algn="ctr"/>
              <a:r>
                <a:rPr lang="en-US" sz="2109"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2018</a:t>
              </a:r>
              <a:endParaRPr lang="en-GB" sz="2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Group 65"/>
          <p:cNvGrpSpPr/>
          <p:nvPr/>
        </p:nvGrpSpPr>
        <p:grpSpPr>
          <a:xfrm>
            <a:off x="5197960" y="4535330"/>
            <a:ext cx="1031858" cy="511107"/>
            <a:chOff x="4928372" y="4204732"/>
            <a:chExt cx="978408" cy="484632"/>
          </a:xfrm>
        </p:grpSpPr>
        <p:sp>
          <p:nvSpPr>
            <p:cNvPr id="67" name="Pentagon 66"/>
            <p:cNvSpPr/>
            <p:nvPr/>
          </p:nvSpPr>
          <p:spPr>
            <a:xfrm>
              <a:off x="4928372" y="4204732"/>
              <a:ext cx="978408" cy="484632"/>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4929924" y="4246353"/>
              <a:ext cx="746608" cy="395313"/>
            </a:xfrm>
            <a:prstGeom prst="rect">
              <a:avLst/>
            </a:prstGeom>
            <a:noFill/>
          </p:spPr>
          <p:txBody>
            <a:bodyPr wrap="none" rtlCol="0">
              <a:spAutoFit/>
            </a:bodyPr>
            <a:lstStyle/>
            <a:p>
              <a:pPr algn="ctr"/>
              <a:r>
                <a:rPr lang="en-US" sz="2109"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2017</a:t>
              </a:r>
              <a:endParaRPr lang="en-GB" sz="2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Group 68"/>
          <p:cNvGrpSpPr/>
          <p:nvPr/>
        </p:nvGrpSpPr>
        <p:grpSpPr>
          <a:xfrm>
            <a:off x="5197960" y="3277003"/>
            <a:ext cx="1031858" cy="511107"/>
            <a:chOff x="4928372" y="3009508"/>
            <a:chExt cx="978408" cy="484632"/>
          </a:xfrm>
        </p:grpSpPr>
        <p:sp>
          <p:nvSpPr>
            <p:cNvPr id="70" name="Pentagon 69"/>
            <p:cNvSpPr/>
            <p:nvPr/>
          </p:nvSpPr>
          <p:spPr>
            <a:xfrm>
              <a:off x="4928372" y="3009508"/>
              <a:ext cx="978408" cy="48463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4929924" y="3046076"/>
              <a:ext cx="746608" cy="395313"/>
            </a:xfrm>
            <a:prstGeom prst="rect">
              <a:avLst/>
            </a:prstGeom>
            <a:noFill/>
          </p:spPr>
          <p:txBody>
            <a:bodyPr wrap="none" rtlCol="0">
              <a:spAutoFit/>
            </a:bodyPr>
            <a:lstStyle/>
            <a:p>
              <a:pPr algn="ctr"/>
              <a:r>
                <a:rPr lang="en-US" sz="2109"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2016</a:t>
              </a:r>
              <a:endParaRPr lang="en-GB" sz="2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2" name="Group 71"/>
          <p:cNvGrpSpPr/>
          <p:nvPr/>
        </p:nvGrpSpPr>
        <p:grpSpPr>
          <a:xfrm>
            <a:off x="7042793" y="1847033"/>
            <a:ext cx="4867688" cy="854392"/>
            <a:chOff x="6677642" y="1782217"/>
            <a:chExt cx="4615543" cy="810135"/>
          </a:xfrm>
        </p:grpSpPr>
        <p:sp>
          <p:nvSpPr>
            <p:cNvPr id="73" name="TextBox 72"/>
            <p:cNvSpPr txBox="1"/>
            <p:nvPr/>
          </p:nvSpPr>
          <p:spPr>
            <a:xfrm>
              <a:off x="6677642" y="1782217"/>
              <a:ext cx="1702364" cy="291834"/>
            </a:xfrm>
            <a:prstGeom prst="rect">
              <a:avLst/>
            </a:prstGeom>
            <a:noFill/>
          </p:spPr>
          <p:txBody>
            <a:bodyPr wrap="none" lIns="0" tIns="0" rIns="0" bIns="0" rtlCol="0">
              <a:spAutoFit/>
            </a:bodyPr>
            <a:lstStyle/>
            <a:p>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Rectangle 73"/>
            <p:cNvSpPr/>
            <p:nvPr/>
          </p:nvSpPr>
          <p:spPr>
            <a:xfrm>
              <a:off x="6677642" y="2087844"/>
              <a:ext cx="4615543" cy="504508"/>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Group 74"/>
          <p:cNvGrpSpPr/>
          <p:nvPr/>
        </p:nvGrpSpPr>
        <p:grpSpPr>
          <a:xfrm>
            <a:off x="7042792" y="3105360"/>
            <a:ext cx="4867688" cy="876323"/>
            <a:chOff x="6677642" y="1782217"/>
            <a:chExt cx="4615543" cy="830929"/>
          </a:xfrm>
        </p:grpSpPr>
        <p:sp>
          <p:nvSpPr>
            <p:cNvPr id="76" name="TextBox 75"/>
            <p:cNvSpPr txBox="1"/>
            <p:nvPr/>
          </p:nvSpPr>
          <p:spPr>
            <a:xfrm>
              <a:off x="6677642" y="1782217"/>
              <a:ext cx="1702364" cy="291834"/>
            </a:xfrm>
            <a:prstGeom prst="rect">
              <a:avLst/>
            </a:prstGeom>
            <a:noFill/>
          </p:spPr>
          <p:txBody>
            <a:bodyPr wrap="none" lIns="0" tIns="0" rIns="0" bIns="0" rtlCol="0">
              <a:spAutoFit/>
            </a:bodyPr>
            <a:lstStyle/>
            <a:p>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Rectangle 76"/>
            <p:cNvSpPr/>
            <p:nvPr/>
          </p:nvSpPr>
          <p:spPr>
            <a:xfrm>
              <a:off x="6677642" y="2087845"/>
              <a:ext cx="4615543" cy="525301"/>
            </a:xfrm>
            <a:prstGeom prst="rect">
              <a:avLst/>
            </a:prstGeom>
          </p:spPr>
          <p:txBody>
            <a:bodyPr wrap="square" lIns="0" tIns="0" rIns="0" bIns="0">
              <a:spAutoFit/>
            </a:bodyPr>
            <a:lstStyle/>
            <a:p>
              <a:pPr>
                <a:lnSpc>
                  <a:spcPct val="150000"/>
                </a:lnSpc>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8" name="Group 77"/>
          <p:cNvGrpSpPr/>
          <p:nvPr/>
        </p:nvGrpSpPr>
        <p:grpSpPr>
          <a:xfrm>
            <a:off x="7042791" y="4363686"/>
            <a:ext cx="4867688" cy="854393"/>
            <a:chOff x="6677642" y="1782217"/>
            <a:chExt cx="4615543" cy="810135"/>
          </a:xfrm>
        </p:grpSpPr>
        <p:sp>
          <p:nvSpPr>
            <p:cNvPr id="79" name="TextBox 78"/>
            <p:cNvSpPr txBox="1"/>
            <p:nvPr/>
          </p:nvSpPr>
          <p:spPr>
            <a:xfrm>
              <a:off x="6677642" y="1782217"/>
              <a:ext cx="1702364" cy="291834"/>
            </a:xfrm>
            <a:prstGeom prst="rect">
              <a:avLst/>
            </a:prstGeom>
            <a:noFill/>
          </p:spPr>
          <p:txBody>
            <a:bodyPr wrap="none" lIns="0" tIns="0" rIns="0" bIns="0" rtlCol="0">
              <a:spAutoFit/>
            </a:bodyPr>
            <a:lstStyle/>
            <a:p>
              <a:r>
                <a:rPr lang="zh-CN" alt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Rectangle 79"/>
            <p:cNvSpPr/>
            <p:nvPr/>
          </p:nvSpPr>
          <p:spPr>
            <a:xfrm>
              <a:off x="6677642" y="2087844"/>
              <a:ext cx="4615543" cy="504508"/>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 name="Group 80"/>
          <p:cNvGrpSpPr/>
          <p:nvPr/>
        </p:nvGrpSpPr>
        <p:grpSpPr>
          <a:xfrm>
            <a:off x="7042791" y="5622013"/>
            <a:ext cx="4867688" cy="854393"/>
            <a:chOff x="6677642" y="1782217"/>
            <a:chExt cx="4615543" cy="810135"/>
          </a:xfrm>
        </p:grpSpPr>
        <p:sp>
          <p:nvSpPr>
            <p:cNvPr id="82" name="TextBox 81"/>
            <p:cNvSpPr txBox="1"/>
            <p:nvPr/>
          </p:nvSpPr>
          <p:spPr>
            <a:xfrm>
              <a:off x="6677642" y="1782217"/>
              <a:ext cx="1702364" cy="291834"/>
            </a:xfrm>
            <a:prstGeom prst="rect">
              <a:avLst/>
            </a:prstGeom>
            <a:noFill/>
          </p:spPr>
          <p:txBody>
            <a:bodyPr wrap="none" lIns="0" tIns="0" rIns="0" bIns="0" rtlCol="0">
              <a:spAutoFit/>
            </a:bodyPr>
            <a:lstStyle/>
            <a:p>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Rectangle 82"/>
            <p:cNvSpPr/>
            <p:nvPr/>
          </p:nvSpPr>
          <p:spPr>
            <a:xfrm>
              <a:off x="6677642" y="2087844"/>
              <a:ext cx="4615543" cy="504508"/>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84" name="Straight Connector 83"/>
          <p:cNvCxnSpPr>
            <a:stCxn id="56" idx="4"/>
            <a:endCxn id="57" idx="0"/>
          </p:cNvCxnSpPr>
          <p:nvPr/>
        </p:nvCxnSpPr>
        <p:spPr>
          <a:xfrm>
            <a:off x="6735520" y="2427866"/>
            <a:ext cx="0" cy="951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57" idx="4"/>
            <a:endCxn id="58" idx="0"/>
          </p:cNvCxnSpPr>
          <p:nvPr/>
        </p:nvCxnSpPr>
        <p:spPr>
          <a:xfrm>
            <a:off x="6735520" y="3686193"/>
            <a:ext cx="0" cy="951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58" idx="4"/>
            <a:endCxn id="59" idx="0"/>
          </p:cNvCxnSpPr>
          <p:nvPr/>
        </p:nvCxnSpPr>
        <p:spPr>
          <a:xfrm>
            <a:off x="6735520" y="4944520"/>
            <a:ext cx="0" cy="951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2019</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48712850"/>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wipe(up)">
                                      <p:cBhvr>
                                        <p:cTn id="18" dur="500"/>
                                        <p:tgtEl>
                                          <p:spTgt spid="84"/>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animEffect transition="in" filter="fade">
                                      <p:cBhvr>
                                        <p:cTn id="24" dur="500"/>
                                        <p:tgtEl>
                                          <p:spTgt spid="57"/>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wipe(up)">
                                      <p:cBhvr>
                                        <p:cTn id="28" dur="500"/>
                                        <p:tgtEl>
                                          <p:spTgt spid="85"/>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childTnLst>
                          </p:cTn>
                        </p:par>
                        <p:par>
                          <p:cTn id="35" fill="hold">
                            <p:stCondLst>
                              <p:cond delay="3000"/>
                            </p:stCondLst>
                            <p:childTnLst>
                              <p:par>
                                <p:cTn id="36" presetID="22" presetClass="entr" presetSubtype="1" fill="hold" nodeType="afterEffect">
                                  <p:stCondLst>
                                    <p:cond delay="0"/>
                                  </p:stCondLst>
                                  <p:childTnLst>
                                    <p:set>
                                      <p:cBhvr>
                                        <p:cTn id="37" dur="1" fill="hold">
                                          <p:stCondLst>
                                            <p:cond delay="0"/>
                                          </p:stCondLst>
                                        </p:cTn>
                                        <p:tgtEl>
                                          <p:spTgt spid="86"/>
                                        </p:tgtEl>
                                        <p:attrNameLst>
                                          <p:attrName>style.visibility</p:attrName>
                                        </p:attrNameLst>
                                      </p:cBhvr>
                                      <p:to>
                                        <p:strVal val="visible"/>
                                      </p:to>
                                    </p:set>
                                    <p:animEffect transition="in" filter="wipe(up)">
                                      <p:cBhvr>
                                        <p:cTn id="38" dur="500"/>
                                        <p:tgtEl>
                                          <p:spTgt spid="86"/>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left)">
                                      <p:cBhvr>
                                        <p:cTn id="48" dur="500"/>
                                        <p:tgtEl>
                                          <p:spTgt spid="60"/>
                                        </p:tgtEl>
                                      </p:cBhvr>
                                    </p:animEffect>
                                  </p:childTnLst>
                                </p:cTn>
                              </p:par>
                            </p:childTnLst>
                          </p:cTn>
                        </p:par>
                        <p:par>
                          <p:cTn id="49" fill="hold">
                            <p:stCondLst>
                              <p:cond delay="4500"/>
                            </p:stCondLst>
                            <p:childTnLst>
                              <p:par>
                                <p:cTn id="50" presetID="12" presetClass="entr" presetSubtype="8"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 calcmode="lin" valueType="num">
                                      <p:cBhvr additive="base">
                                        <p:cTn id="52" dur="500"/>
                                        <p:tgtEl>
                                          <p:spTgt spid="72"/>
                                        </p:tgtEl>
                                        <p:attrNameLst>
                                          <p:attrName>ppt_x</p:attrName>
                                        </p:attrNameLst>
                                      </p:cBhvr>
                                      <p:tavLst>
                                        <p:tav tm="0">
                                          <p:val>
                                            <p:strVal val="#ppt_x-#ppt_w*1.125000"/>
                                          </p:val>
                                        </p:tav>
                                        <p:tav tm="100000">
                                          <p:val>
                                            <p:strVal val="#ppt_x"/>
                                          </p:val>
                                        </p:tav>
                                      </p:tavLst>
                                    </p:anim>
                                    <p:animEffect transition="in" filter="wipe(right)">
                                      <p:cBhvr>
                                        <p:cTn id="53" dur="500"/>
                                        <p:tgtEl>
                                          <p:spTgt spid="72"/>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wipe(left)">
                                      <p:cBhvr>
                                        <p:cTn id="57" dur="500"/>
                                        <p:tgtEl>
                                          <p:spTgt spid="69"/>
                                        </p:tgtEl>
                                      </p:cBhvr>
                                    </p:animEffect>
                                  </p:childTnLst>
                                </p:cTn>
                              </p:par>
                            </p:childTnLst>
                          </p:cTn>
                        </p:par>
                        <p:par>
                          <p:cTn id="58" fill="hold">
                            <p:stCondLst>
                              <p:cond delay="5500"/>
                            </p:stCondLst>
                            <p:childTnLst>
                              <p:par>
                                <p:cTn id="59" presetID="12" presetClass="entr" presetSubtype="8" fill="hold" nodeType="afterEffect">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cBhvr additive="base">
                                        <p:cTn id="61" dur="500"/>
                                        <p:tgtEl>
                                          <p:spTgt spid="75"/>
                                        </p:tgtEl>
                                        <p:attrNameLst>
                                          <p:attrName>ppt_x</p:attrName>
                                        </p:attrNameLst>
                                      </p:cBhvr>
                                      <p:tavLst>
                                        <p:tav tm="0">
                                          <p:val>
                                            <p:strVal val="#ppt_x-#ppt_w*1.125000"/>
                                          </p:val>
                                        </p:tav>
                                        <p:tav tm="100000">
                                          <p:val>
                                            <p:strVal val="#ppt_x"/>
                                          </p:val>
                                        </p:tav>
                                      </p:tavLst>
                                    </p:anim>
                                    <p:animEffect transition="in" filter="wipe(right)">
                                      <p:cBhvr>
                                        <p:cTn id="62" dur="500"/>
                                        <p:tgtEl>
                                          <p:spTgt spid="75"/>
                                        </p:tgtEl>
                                      </p:cBhvr>
                                    </p:animEffect>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wipe(left)">
                                      <p:cBhvr>
                                        <p:cTn id="66" dur="500"/>
                                        <p:tgtEl>
                                          <p:spTgt spid="66"/>
                                        </p:tgtEl>
                                      </p:cBhvr>
                                    </p:animEffect>
                                  </p:childTnLst>
                                </p:cTn>
                              </p:par>
                            </p:childTnLst>
                          </p:cTn>
                        </p:par>
                        <p:par>
                          <p:cTn id="67" fill="hold">
                            <p:stCondLst>
                              <p:cond delay="6500"/>
                            </p:stCondLst>
                            <p:childTnLst>
                              <p:par>
                                <p:cTn id="68" presetID="12" presetClass="entr" presetSubtype="8" fill="hold" nodeType="afterEffect">
                                  <p:stCondLst>
                                    <p:cond delay="0"/>
                                  </p:stCondLst>
                                  <p:childTnLst>
                                    <p:set>
                                      <p:cBhvr>
                                        <p:cTn id="69" dur="1" fill="hold">
                                          <p:stCondLst>
                                            <p:cond delay="0"/>
                                          </p:stCondLst>
                                        </p:cTn>
                                        <p:tgtEl>
                                          <p:spTgt spid="78"/>
                                        </p:tgtEl>
                                        <p:attrNameLst>
                                          <p:attrName>style.visibility</p:attrName>
                                        </p:attrNameLst>
                                      </p:cBhvr>
                                      <p:to>
                                        <p:strVal val="visible"/>
                                      </p:to>
                                    </p:set>
                                    <p:anim calcmode="lin" valueType="num">
                                      <p:cBhvr additive="base">
                                        <p:cTn id="70" dur="500"/>
                                        <p:tgtEl>
                                          <p:spTgt spid="78"/>
                                        </p:tgtEl>
                                        <p:attrNameLst>
                                          <p:attrName>ppt_x</p:attrName>
                                        </p:attrNameLst>
                                      </p:cBhvr>
                                      <p:tavLst>
                                        <p:tav tm="0">
                                          <p:val>
                                            <p:strVal val="#ppt_x-#ppt_w*1.125000"/>
                                          </p:val>
                                        </p:tav>
                                        <p:tav tm="100000">
                                          <p:val>
                                            <p:strVal val="#ppt_x"/>
                                          </p:val>
                                        </p:tav>
                                      </p:tavLst>
                                    </p:anim>
                                    <p:animEffect transition="in" filter="wipe(right)">
                                      <p:cBhvr>
                                        <p:cTn id="71" dur="500"/>
                                        <p:tgtEl>
                                          <p:spTgt spid="78"/>
                                        </p:tgtEl>
                                      </p:cBhvr>
                                    </p:animEffect>
                                  </p:childTnLst>
                                </p:cTn>
                              </p:par>
                            </p:childTnLst>
                          </p:cTn>
                        </p:par>
                        <p:par>
                          <p:cTn id="72" fill="hold">
                            <p:stCondLst>
                              <p:cond delay="7000"/>
                            </p:stCondLst>
                            <p:childTnLst>
                              <p:par>
                                <p:cTn id="73" presetID="22" presetClass="entr" presetSubtype="8" fill="hold" nodeType="afterEffect">
                                  <p:stCondLst>
                                    <p:cond delay="0"/>
                                  </p:stCondLst>
                                  <p:childTnLst>
                                    <p:set>
                                      <p:cBhvr>
                                        <p:cTn id="74" dur="1" fill="hold">
                                          <p:stCondLst>
                                            <p:cond delay="0"/>
                                          </p:stCondLst>
                                        </p:cTn>
                                        <p:tgtEl>
                                          <p:spTgt spid="63"/>
                                        </p:tgtEl>
                                        <p:attrNameLst>
                                          <p:attrName>style.visibility</p:attrName>
                                        </p:attrNameLst>
                                      </p:cBhvr>
                                      <p:to>
                                        <p:strVal val="visible"/>
                                      </p:to>
                                    </p:set>
                                    <p:animEffect transition="in" filter="wipe(left)">
                                      <p:cBhvr>
                                        <p:cTn id="75" dur="500"/>
                                        <p:tgtEl>
                                          <p:spTgt spid="63"/>
                                        </p:tgtEl>
                                      </p:cBhvr>
                                    </p:animEffect>
                                  </p:childTnLst>
                                </p:cTn>
                              </p:par>
                            </p:childTnLst>
                          </p:cTn>
                        </p:par>
                        <p:par>
                          <p:cTn id="76" fill="hold">
                            <p:stCondLst>
                              <p:cond delay="7500"/>
                            </p:stCondLst>
                            <p:childTnLst>
                              <p:par>
                                <p:cTn id="77" presetID="12" presetClass="entr" presetSubtype="8" fill="hold" nodeType="afterEffect">
                                  <p:stCondLst>
                                    <p:cond delay="0"/>
                                  </p:stCondLst>
                                  <p:childTnLst>
                                    <p:set>
                                      <p:cBhvr>
                                        <p:cTn id="78" dur="1" fill="hold">
                                          <p:stCondLst>
                                            <p:cond delay="0"/>
                                          </p:stCondLst>
                                        </p:cTn>
                                        <p:tgtEl>
                                          <p:spTgt spid="81"/>
                                        </p:tgtEl>
                                        <p:attrNameLst>
                                          <p:attrName>style.visibility</p:attrName>
                                        </p:attrNameLst>
                                      </p:cBhvr>
                                      <p:to>
                                        <p:strVal val="visible"/>
                                      </p:to>
                                    </p:set>
                                    <p:anim calcmode="lin" valueType="num">
                                      <p:cBhvr additive="base">
                                        <p:cTn id="79" dur="500"/>
                                        <p:tgtEl>
                                          <p:spTgt spid="81"/>
                                        </p:tgtEl>
                                        <p:attrNameLst>
                                          <p:attrName>ppt_x</p:attrName>
                                        </p:attrNameLst>
                                      </p:cBhvr>
                                      <p:tavLst>
                                        <p:tav tm="0">
                                          <p:val>
                                            <p:strVal val="#ppt_x-#ppt_w*1.125000"/>
                                          </p:val>
                                        </p:tav>
                                        <p:tav tm="100000">
                                          <p:val>
                                            <p:strVal val="#ppt_x"/>
                                          </p:val>
                                        </p:tav>
                                      </p:tavLst>
                                    </p:anim>
                                    <p:animEffect transition="in" filter="wipe(right)">
                                      <p:cBhvr>
                                        <p:cTn id="8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p:cNvGrpSpPr/>
          <p:nvPr/>
        </p:nvGrpSpPr>
        <p:grpSpPr>
          <a:xfrm>
            <a:off x="2164344" y="3016086"/>
            <a:ext cx="2125014" cy="2127155"/>
            <a:chOff x="2100442" y="2703636"/>
            <a:chExt cx="2379753" cy="2382151"/>
          </a:xfrm>
          <a:solidFill>
            <a:schemeClr val="accent3"/>
          </a:solidFill>
        </p:grpSpPr>
        <p:sp>
          <p:nvSpPr>
            <p:cNvPr id="50" name="Block Arc 49"/>
            <p:cNvSpPr/>
            <p:nvPr/>
          </p:nvSpPr>
          <p:spPr>
            <a:xfrm flipH="1">
              <a:off x="2100442" y="2706034"/>
              <a:ext cx="2379753" cy="2379753"/>
            </a:xfrm>
            <a:prstGeom prst="blockArc">
              <a:avLst>
                <a:gd name="adj1" fmla="val 1507847"/>
                <a:gd name="adj2" fmla="val 16214381"/>
                <a:gd name="adj3" fmla="val 16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52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Oval 50"/>
            <p:cNvSpPr/>
            <p:nvPr/>
          </p:nvSpPr>
          <p:spPr>
            <a:xfrm>
              <a:off x="3092477" y="2703636"/>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120000"/>
                </a:lnSpc>
              </a:pPr>
              <a:r>
                <a:rPr lang="en-AU" sz="142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sz="142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Group 51"/>
          <p:cNvGrpSpPr/>
          <p:nvPr/>
        </p:nvGrpSpPr>
        <p:grpSpPr>
          <a:xfrm>
            <a:off x="2549094" y="3402976"/>
            <a:ext cx="1355514" cy="1355514"/>
            <a:chOff x="2531315" y="3136907"/>
            <a:chExt cx="1518008" cy="1518008"/>
          </a:xfrm>
          <a:solidFill>
            <a:schemeClr val="accent4"/>
          </a:solidFill>
        </p:grpSpPr>
        <p:sp>
          <p:nvSpPr>
            <p:cNvPr id="53" name="Block Arc 52"/>
            <p:cNvSpPr/>
            <p:nvPr/>
          </p:nvSpPr>
          <p:spPr>
            <a:xfrm flipH="1">
              <a:off x="2531315" y="3136907"/>
              <a:ext cx="1518008" cy="1518008"/>
            </a:xfrm>
            <a:prstGeom prst="blockArc">
              <a:avLst>
                <a:gd name="adj1" fmla="val 3403980"/>
                <a:gd name="adj2" fmla="val 16177562"/>
                <a:gd name="adj3" fmla="val 264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52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Oval 53"/>
            <p:cNvSpPr/>
            <p:nvPr/>
          </p:nvSpPr>
          <p:spPr>
            <a:xfrm>
              <a:off x="3092477" y="3136907"/>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429"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n-US" sz="142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Group 54"/>
          <p:cNvGrpSpPr/>
          <p:nvPr/>
        </p:nvGrpSpPr>
        <p:grpSpPr>
          <a:xfrm>
            <a:off x="1777453" y="2629194"/>
            <a:ext cx="2898796" cy="2900940"/>
            <a:chOff x="1667173" y="2270364"/>
            <a:chExt cx="3246294" cy="3248695"/>
          </a:xfrm>
          <a:solidFill>
            <a:schemeClr val="accent2"/>
          </a:solidFill>
        </p:grpSpPr>
        <p:sp>
          <p:nvSpPr>
            <p:cNvPr id="56" name="Block Arc 55"/>
            <p:cNvSpPr/>
            <p:nvPr/>
          </p:nvSpPr>
          <p:spPr>
            <a:xfrm flipH="1">
              <a:off x="1667173" y="2272765"/>
              <a:ext cx="3246294" cy="3246294"/>
            </a:xfrm>
            <a:prstGeom prst="blockArc">
              <a:avLst>
                <a:gd name="adj1" fmla="val 20754075"/>
                <a:gd name="adj2" fmla="val 16203514"/>
                <a:gd name="adj3" fmla="val 1231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52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Oval 56"/>
            <p:cNvSpPr/>
            <p:nvPr/>
          </p:nvSpPr>
          <p:spPr>
            <a:xfrm>
              <a:off x="3092477" y="2270364"/>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429"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n-US" sz="142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Group 57"/>
          <p:cNvGrpSpPr/>
          <p:nvPr/>
        </p:nvGrpSpPr>
        <p:grpSpPr>
          <a:xfrm>
            <a:off x="1393771" y="2247654"/>
            <a:ext cx="3666159" cy="3666159"/>
            <a:chOff x="1237496" y="1843088"/>
            <a:chExt cx="4105646" cy="4105646"/>
          </a:xfrm>
          <a:solidFill>
            <a:srgbClr val="118CE7"/>
          </a:solidFill>
        </p:grpSpPr>
        <p:sp>
          <p:nvSpPr>
            <p:cNvPr id="59" name="Block Arc 58"/>
            <p:cNvSpPr/>
            <p:nvPr/>
          </p:nvSpPr>
          <p:spPr>
            <a:xfrm flipH="1">
              <a:off x="1237496" y="1843088"/>
              <a:ext cx="4105646" cy="4105646"/>
            </a:xfrm>
            <a:prstGeom prst="blockArc">
              <a:avLst>
                <a:gd name="adj1" fmla="val 19362231"/>
                <a:gd name="adj2" fmla="val 16212586"/>
                <a:gd name="adj3" fmla="val 98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52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Oval 59"/>
            <p:cNvSpPr/>
            <p:nvPr/>
          </p:nvSpPr>
          <p:spPr>
            <a:xfrm>
              <a:off x="3092477" y="1843088"/>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42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AU" sz="142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Text Placeholder 32"/>
          <p:cNvSpPr txBox="1">
            <a:spLocks/>
          </p:cNvSpPr>
          <p:nvPr/>
        </p:nvSpPr>
        <p:spPr>
          <a:xfrm>
            <a:off x="5927335" y="2437179"/>
            <a:ext cx="5451914" cy="73866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https://liangliangtuwen.tmall.comv</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 Placeholder 33"/>
          <p:cNvSpPr txBox="1">
            <a:spLocks/>
          </p:cNvSpPr>
          <p:nvPr/>
        </p:nvSpPr>
        <p:spPr>
          <a:xfrm>
            <a:off x="5915129" y="2112760"/>
            <a:ext cx="1454485" cy="26813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Oval 62"/>
          <p:cNvSpPr/>
          <p:nvPr/>
        </p:nvSpPr>
        <p:spPr>
          <a:xfrm>
            <a:off x="5988271" y="3378135"/>
            <a:ext cx="523082" cy="523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42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AU" sz="142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 Placeholder 33"/>
          <p:cNvSpPr txBox="1">
            <a:spLocks/>
          </p:cNvSpPr>
          <p:nvPr/>
        </p:nvSpPr>
        <p:spPr>
          <a:xfrm>
            <a:off x="6571563" y="3469775"/>
            <a:ext cx="1054811" cy="23621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Oval 64"/>
          <p:cNvSpPr/>
          <p:nvPr/>
        </p:nvSpPr>
        <p:spPr>
          <a:xfrm>
            <a:off x="5988269" y="4049935"/>
            <a:ext cx="523082" cy="5230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429"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n-US" sz="142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 Placeholder 33"/>
          <p:cNvSpPr txBox="1">
            <a:spLocks/>
          </p:cNvSpPr>
          <p:nvPr/>
        </p:nvSpPr>
        <p:spPr>
          <a:xfrm>
            <a:off x="6571563" y="4138737"/>
            <a:ext cx="1054811" cy="23621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Oval 66"/>
          <p:cNvSpPr/>
          <p:nvPr/>
        </p:nvSpPr>
        <p:spPr>
          <a:xfrm>
            <a:off x="5973532" y="4721735"/>
            <a:ext cx="523082" cy="5230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120000"/>
              </a:lnSpc>
            </a:pPr>
            <a:r>
              <a:rPr lang="en-AU" sz="142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sz="142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 Placeholder 33"/>
          <p:cNvSpPr txBox="1">
            <a:spLocks/>
          </p:cNvSpPr>
          <p:nvPr/>
        </p:nvSpPr>
        <p:spPr>
          <a:xfrm>
            <a:off x="6571563" y="4785386"/>
            <a:ext cx="1054811" cy="23621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Oval 68"/>
          <p:cNvSpPr/>
          <p:nvPr/>
        </p:nvSpPr>
        <p:spPr>
          <a:xfrm>
            <a:off x="5973532" y="5393534"/>
            <a:ext cx="523082" cy="5230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429"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n-US" sz="142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 Placeholder 33"/>
          <p:cNvSpPr txBox="1">
            <a:spLocks/>
          </p:cNvSpPr>
          <p:nvPr/>
        </p:nvSpPr>
        <p:spPr>
          <a:xfrm>
            <a:off x="6571563" y="5432034"/>
            <a:ext cx="1054811" cy="23621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Rectangle 71"/>
          <p:cNvSpPr/>
          <p:nvPr/>
        </p:nvSpPr>
        <p:spPr>
          <a:xfrm>
            <a:off x="2236405" y="2311128"/>
            <a:ext cx="718146" cy="258532"/>
          </a:xfrm>
          <a:prstGeom prst="rect">
            <a:avLst/>
          </a:prstGeom>
        </p:spPr>
        <p:txBody>
          <a:bodyPr wrap="none" lIns="0" tIns="0" rIns="0" bIns="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Rectangle 72"/>
          <p:cNvSpPr/>
          <p:nvPr/>
        </p:nvSpPr>
        <p:spPr>
          <a:xfrm>
            <a:off x="2236405" y="2677937"/>
            <a:ext cx="718146" cy="258532"/>
          </a:xfrm>
          <a:prstGeom prst="rect">
            <a:avLst/>
          </a:prstGeom>
        </p:spPr>
        <p:txBody>
          <a:bodyPr wrap="none" lIns="0" tIns="0" rIns="0" bIns="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Rectangle 73"/>
          <p:cNvSpPr/>
          <p:nvPr/>
        </p:nvSpPr>
        <p:spPr>
          <a:xfrm>
            <a:off x="2236405" y="3064228"/>
            <a:ext cx="718146" cy="258532"/>
          </a:xfrm>
          <a:prstGeom prst="rect">
            <a:avLst/>
          </a:prstGeom>
        </p:spPr>
        <p:txBody>
          <a:bodyPr wrap="none" lIns="0" tIns="0" rIns="0" bIns="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Rectangle 74"/>
          <p:cNvSpPr/>
          <p:nvPr/>
        </p:nvSpPr>
        <p:spPr>
          <a:xfrm>
            <a:off x="2236405" y="3435982"/>
            <a:ext cx="718146" cy="258532"/>
          </a:xfrm>
          <a:prstGeom prst="rect">
            <a:avLst/>
          </a:prstGeom>
        </p:spPr>
        <p:txBody>
          <a:bodyPr wrap="none" lIns="0" tIns="0" rIns="0" bIns="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33"/>
          <p:cNvSpPr txBox="1">
            <a:spLocks/>
          </p:cNvSpPr>
          <p:nvPr/>
        </p:nvSpPr>
        <p:spPr>
          <a:xfrm>
            <a:off x="6571563" y="3754588"/>
            <a:ext cx="4790940" cy="4431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 Placeholder 33"/>
          <p:cNvSpPr txBox="1">
            <a:spLocks/>
          </p:cNvSpPr>
          <p:nvPr/>
        </p:nvSpPr>
        <p:spPr>
          <a:xfrm>
            <a:off x="6571563" y="4423549"/>
            <a:ext cx="4790940" cy="4431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33"/>
          <p:cNvSpPr txBox="1">
            <a:spLocks/>
          </p:cNvSpPr>
          <p:nvPr/>
        </p:nvSpPr>
        <p:spPr>
          <a:xfrm>
            <a:off x="6571563" y="5070198"/>
            <a:ext cx="4790940" cy="4431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33"/>
          <p:cNvSpPr txBox="1">
            <a:spLocks/>
          </p:cNvSpPr>
          <p:nvPr/>
        </p:nvSpPr>
        <p:spPr>
          <a:xfrm>
            <a:off x="6571563" y="5716847"/>
            <a:ext cx="4790940" cy="4431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2019</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2019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48845458"/>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heel(1)">
                                      <p:cBhvr>
                                        <p:cTn id="7" dur="20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heel(1)">
                                      <p:cBhvr>
                                        <p:cTn id="17" dur="20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heel(1)">
                                      <p:cBhvr>
                                        <p:cTn id="27" dur="20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heel(1)">
                                      <p:cBhvr>
                                        <p:cTn id="37" dur="2000"/>
                                        <p:tgtEl>
                                          <p:spTgt spid="5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left)">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500"/>
                                        <p:tgtEl>
                                          <p:spTgt spid="6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fade">
                                      <p:cBhvr>
                                        <p:cTn id="84" dur="500"/>
                                        <p:tgtEl>
                                          <p:spTgt spid="6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animBg="1"/>
      <p:bldP spid="64" grpId="0"/>
      <p:bldP spid="65" grpId="0" animBg="1"/>
      <p:bldP spid="66" grpId="0"/>
      <p:bldP spid="67" grpId="0" animBg="1"/>
      <p:bldP spid="68" grpId="0"/>
      <p:bldP spid="69" grpId="0" animBg="1"/>
      <p:bldP spid="70" grpId="0"/>
      <p:bldP spid="72" grpId="0"/>
      <p:bldP spid="73" grpId="0"/>
      <p:bldP spid="74" grpId="0"/>
      <p:bldP spid="75" grpId="0"/>
      <p:bldP spid="28" grpId="0"/>
      <p:bldP spid="29" grpId="0"/>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805693" y="2045387"/>
            <a:ext cx="2501285" cy="2501285"/>
          </a:xfrm>
          <a:prstGeom prst="ellipse">
            <a:avLst/>
          </a:prstGeom>
          <a:blipFill dpi="0" rotWithShape="1">
            <a:blip r:embed="rId3" cstate="print">
              <a:extLst>
                <a:ext uri="{28A0092B-C50C-407E-A947-70E740481C1C}">
                  <a14:useLocalDpi xmlns:a14="http://schemas.microsoft.com/office/drawing/2010/main" val="0"/>
                </a:ext>
              </a:extLst>
            </a:blip>
            <a:srcRect/>
            <a:stretch>
              <a:fillRect l="-25047" r="-2504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Oval 5"/>
          <p:cNvSpPr/>
          <p:nvPr/>
        </p:nvSpPr>
        <p:spPr>
          <a:xfrm>
            <a:off x="3735874" y="2045387"/>
            <a:ext cx="2501285" cy="2501285"/>
          </a:xfrm>
          <a:prstGeom prst="ellipse">
            <a:avLst/>
          </a:prstGeom>
          <a:blipFill dpi="0" rotWithShape="1">
            <a:blip r:embed="rId4" cstate="print">
              <a:extLst>
                <a:ext uri="{28A0092B-C50C-407E-A947-70E740481C1C}">
                  <a14:useLocalDpi xmlns:a14="http://schemas.microsoft.com/office/drawing/2010/main" val="0"/>
                </a:ext>
              </a:extLst>
            </a:blip>
            <a:srcRect/>
            <a:stretch>
              <a:fillRect l="-16666" r="-16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Oval 6"/>
          <p:cNvSpPr/>
          <p:nvPr/>
        </p:nvSpPr>
        <p:spPr>
          <a:xfrm>
            <a:off x="6621591" y="2045387"/>
            <a:ext cx="2501285" cy="2501285"/>
          </a:xfrm>
          <a:prstGeom prst="ellipse">
            <a:avLst/>
          </a:prstGeom>
          <a:blipFill dpi="0" rotWithShape="1">
            <a:blip r:embed="rId5" cstate="print">
              <a:extLst>
                <a:ext uri="{28A0092B-C50C-407E-A947-70E740481C1C}">
                  <a14:useLocalDpi xmlns:a14="http://schemas.microsoft.com/office/drawing/2010/main" val="0"/>
                </a:ext>
              </a:extLst>
            </a:blip>
            <a:srcRect/>
            <a:stretch>
              <a:fillRect l="-25543" r="-2554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p:nvPr/>
        </p:nvSpPr>
        <p:spPr>
          <a:xfrm>
            <a:off x="9507309" y="2045386"/>
            <a:ext cx="2501285" cy="2501285"/>
          </a:xfrm>
          <a:prstGeom prst="ellipse">
            <a:avLst/>
          </a:prstGeom>
          <a:blipFill dpi="0" rotWithShape="1">
            <a:blip r:embed="rId6" cstate="print">
              <a:extLst>
                <a:ext uri="{28A0092B-C50C-407E-A947-70E740481C1C}">
                  <a14:useLocalDpi xmlns:a14="http://schemas.microsoft.com/office/drawing/2010/main" val="0"/>
                </a:ext>
              </a:extLst>
            </a:blip>
            <a:srcRect/>
            <a:stretch>
              <a:fillRect l="-25034" r="-250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 name="Group 8"/>
          <p:cNvGrpSpPr/>
          <p:nvPr/>
        </p:nvGrpSpPr>
        <p:grpSpPr>
          <a:xfrm>
            <a:off x="2626907" y="2009670"/>
            <a:ext cx="724534" cy="724534"/>
            <a:chOff x="2490499" y="1905569"/>
            <a:chExt cx="687003" cy="687003"/>
          </a:xfrm>
        </p:grpSpPr>
        <p:sp>
          <p:nvSpPr>
            <p:cNvPr id="10" name="Oval 9"/>
            <p:cNvSpPr/>
            <p:nvPr/>
          </p:nvSpPr>
          <p:spPr>
            <a:xfrm>
              <a:off x="2490499" y="1905569"/>
              <a:ext cx="687003" cy="6870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3"/>
            <p:cNvSpPr>
              <a:spLocks noEditPoints="1"/>
            </p:cNvSpPr>
            <p:nvPr/>
          </p:nvSpPr>
          <p:spPr bwMode="auto">
            <a:xfrm>
              <a:off x="2661299" y="2098314"/>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Group 46"/>
          <p:cNvGrpSpPr/>
          <p:nvPr/>
        </p:nvGrpSpPr>
        <p:grpSpPr>
          <a:xfrm>
            <a:off x="8398343" y="2009670"/>
            <a:ext cx="724534" cy="724534"/>
            <a:chOff x="7962975" y="1905569"/>
            <a:chExt cx="687003" cy="687003"/>
          </a:xfrm>
        </p:grpSpPr>
        <p:sp>
          <p:nvSpPr>
            <p:cNvPr id="12" name="Oval 11"/>
            <p:cNvSpPr/>
            <p:nvPr/>
          </p:nvSpPr>
          <p:spPr>
            <a:xfrm>
              <a:off x="7962975" y="1905569"/>
              <a:ext cx="687003" cy="6870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4"/>
            <p:cNvSpPr>
              <a:spLocks noEditPoints="1"/>
            </p:cNvSpPr>
            <p:nvPr/>
          </p:nvSpPr>
          <p:spPr bwMode="auto">
            <a:xfrm>
              <a:off x="8117554" y="2067781"/>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2"/>
            </a:solidFill>
            <a:ln>
              <a:noFill/>
            </a:ln>
            <a:extLst/>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Group 45"/>
          <p:cNvGrpSpPr/>
          <p:nvPr/>
        </p:nvGrpSpPr>
        <p:grpSpPr>
          <a:xfrm>
            <a:off x="5512625" y="2009670"/>
            <a:ext cx="724534" cy="724534"/>
            <a:chOff x="5226737" y="1905569"/>
            <a:chExt cx="687003" cy="687003"/>
          </a:xfrm>
        </p:grpSpPr>
        <p:sp>
          <p:nvSpPr>
            <p:cNvPr id="11" name="Oval 10"/>
            <p:cNvSpPr/>
            <p:nvPr/>
          </p:nvSpPr>
          <p:spPr>
            <a:xfrm>
              <a:off x="5226737" y="1905569"/>
              <a:ext cx="687003" cy="6870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5"/>
            <p:cNvSpPr>
              <a:spLocks noEditPoints="1"/>
            </p:cNvSpPr>
            <p:nvPr/>
          </p:nvSpPr>
          <p:spPr bwMode="auto">
            <a:xfrm>
              <a:off x="5401354" y="20894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Group 47"/>
          <p:cNvGrpSpPr/>
          <p:nvPr/>
        </p:nvGrpSpPr>
        <p:grpSpPr>
          <a:xfrm>
            <a:off x="11284060" y="2009670"/>
            <a:ext cx="724534" cy="724534"/>
            <a:chOff x="10699213" y="1905569"/>
            <a:chExt cx="687003" cy="687003"/>
          </a:xfrm>
        </p:grpSpPr>
        <p:sp>
          <p:nvSpPr>
            <p:cNvPr id="13" name="Oval 12"/>
            <p:cNvSpPr/>
            <p:nvPr/>
          </p:nvSpPr>
          <p:spPr>
            <a:xfrm>
              <a:off x="10699213" y="1905569"/>
              <a:ext cx="687003" cy="6870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6"/>
            <p:cNvSpPr>
              <a:spLocks noEditPoints="1"/>
            </p:cNvSpPr>
            <p:nvPr/>
          </p:nvSpPr>
          <p:spPr bwMode="auto">
            <a:xfrm>
              <a:off x="10884325" y="2046789"/>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Group 20"/>
          <p:cNvGrpSpPr/>
          <p:nvPr/>
        </p:nvGrpSpPr>
        <p:grpSpPr>
          <a:xfrm>
            <a:off x="864494" y="4912469"/>
            <a:ext cx="2383683" cy="1242297"/>
            <a:chOff x="787791" y="5598942"/>
            <a:chExt cx="2260209" cy="1177946"/>
          </a:xfrm>
        </p:grpSpPr>
        <p:sp>
          <p:nvSpPr>
            <p:cNvPr id="54" name="TextBox 18"/>
            <p:cNvSpPr txBox="1"/>
            <p:nvPr/>
          </p:nvSpPr>
          <p:spPr>
            <a:xfrm>
              <a:off x="1066714" y="5598942"/>
              <a:ext cx="1702364" cy="291834"/>
            </a:xfrm>
            <a:prstGeom prst="rect">
              <a:avLst/>
            </a:prstGeom>
            <a:noFill/>
          </p:spPr>
          <p:txBody>
            <a:bodyPr wrap="none" lIns="0" tIns="0" rIns="0" bIns="0" rtlCol="0">
              <a:spAutoFit/>
            </a:bodyPr>
            <a:lstStyle/>
            <a:p>
              <a:pPr algn="ctr"/>
              <a:r>
                <a:rPr lang="zh-CN" alt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Rectangle 19"/>
            <p:cNvSpPr/>
            <p:nvPr/>
          </p:nvSpPr>
          <p:spPr>
            <a:xfrm>
              <a:off x="787791" y="6076487"/>
              <a:ext cx="2260209" cy="7004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Group 21"/>
          <p:cNvGrpSpPr/>
          <p:nvPr/>
        </p:nvGrpSpPr>
        <p:grpSpPr>
          <a:xfrm>
            <a:off x="3771190" y="4912469"/>
            <a:ext cx="2383683" cy="1267427"/>
            <a:chOff x="787791" y="5598942"/>
            <a:chExt cx="2260209" cy="1201774"/>
          </a:xfrm>
        </p:grpSpPr>
        <p:sp>
          <p:nvSpPr>
            <p:cNvPr id="57" name="TextBox 22"/>
            <p:cNvSpPr txBox="1"/>
            <p:nvPr/>
          </p:nvSpPr>
          <p:spPr>
            <a:xfrm>
              <a:off x="1062095" y="5598942"/>
              <a:ext cx="1702364" cy="291834"/>
            </a:xfrm>
            <a:prstGeom prst="rect">
              <a:avLst/>
            </a:prstGeom>
            <a:noFill/>
          </p:spPr>
          <p:txBody>
            <a:bodyPr wrap="none" lIns="0" tIns="0" rIns="0" bIns="0" rtlCol="0">
              <a:spAutoFit/>
            </a:bodyPr>
            <a:lstStyle/>
            <a:p>
              <a:pPr algn="ctr"/>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a:t>
              </a:r>
              <a:r>
                <a:rPr lang="zh-CN" alt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Rectangle 23"/>
            <p:cNvSpPr/>
            <p:nvPr/>
          </p:nvSpPr>
          <p:spPr>
            <a:xfrm>
              <a:off x="787791" y="6100315"/>
              <a:ext cx="2260209" cy="7004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9" name="Group 24"/>
          <p:cNvGrpSpPr/>
          <p:nvPr/>
        </p:nvGrpSpPr>
        <p:grpSpPr>
          <a:xfrm>
            <a:off x="6677886" y="4912469"/>
            <a:ext cx="2383683" cy="1267427"/>
            <a:chOff x="787791" y="5598942"/>
            <a:chExt cx="2260209" cy="1201774"/>
          </a:xfrm>
        </p:grpSpPr>
        <p:sp>
          <p:nvSpPr>
            <p:cNvPr id="60" name="TextBox 25"/>
            <p:cNvSpPr txBox="1"/>
            <p:nvPr/>
          </p:nvSpPr>
          <p:spPr>
            <a:xfrm>
              <a:off x="1066714" y="5598942"/>
              <a:ext cx="1702364" cy="291834"/>
            </a:xfrm>
            <a:prstGeom prst="rect">
              <a:avLst/>
            </a:prstGeom>
            <a:noFill/>
          </p:spPr>
          <p:txBody>
            <a:bodyPr wrap="none" lIns="0" tIns="0" rIns="0" bIns="0" rtlCol="0">
              <a:spAutoFit/>
            </a:bodyPr>
            <a:lstStyle/>
            <a:p>
              <a:pPr algn="ctr"/>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a:t>
              </a:r>
              <a:r>
                <a:rPr lang="zh-CN" alt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Rectangle 26"/>
            <p:cNvSpPr/>
            <p:nvPr/>
          </p:nvSpPr>
          <p:spPr>
            <a:xfrm>
              <a:off x="787791" y="6100315"/>
              <a:ext cx="2260209" cy="7004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Group 27"/>
          <p:cNvGrpSpPr/>
          <p:nvPr/>
        </p:nvGrpSpPr>
        <p:grpSpPr>
          <a:xfrm>
            <a:off x="9584582" y="4912467"/>
            <a:ext cx="2346739" cy="1267427"/>
            <a:chOff x="787791" y="5598942"/>
            <a:chExt cx="2225178" cy="1201774"/>
          </a:xfrm>
        </p:grpSpPr>
        <p:sp>
          <p:nvSpPr>
            <p:cNvPr id="63" name="TextBox 28"/>
            <p:cNvSpPr txBox="1"/>
            <p:nvPr/>
          </p:nvSpPr>
          <p:spPr>
            <a:xfrm>
              <a:off x="1049198" y="5598942"/>
              <a:ext cx="1702363" cy="291834"/>
            </a:xfrm>
            <a:prstGeom prst="rect">
              <a:avLst/>
            </a:prstGeom>
            <a:noFill/>
          </p:spPr>
          <p:txBody>
            <a:bodyPr wrap="none" lIns="0" tIns="0" rIns="0" bIns="0" rtlCol="0">
              <a:spAutoFit/>
            </a:bodyPr>
            <a:lstStyle/>
            <a:p>
              <a:pPr algn="ctr"/>
              <a:r>
                <a:rPr lang="zh-CN" alt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Rectangle 29"/>
            <p:cNvSpPr/>
            <p:nvPr/>
          </p:nvSpPr>
          <p:spPr>
            <a:xfrm>
              <a:off x="787791" y="6100315"/>
              <a:ext cx="2225178" cy="7004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2019</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2019ANNUAL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6271008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500"/>
                            </p:stCondLst>
                            <p:childTnLst>
                              <p:par>
                                <p:cTn id="18" presetID="37"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900" decel="100000" fill="hold"/>
                                        <p:tgtEl>
                                          <p:spTgt spid="6"/>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animEffect transition="in" filter="fade">
                                      <p:cBhvr>
                                        <p:cTn id="29" dur="500"/>
                                        <p:tgtEl>
                                          <p:spTgt spid="46"/>
                                        </p:tgtEl>
                                      </p:cBhvr>
                                    </p:animEffect>
                                  </p:childTnLst>
                                </p:cTn>
                              </p:par>
                            </p:childTnLst>
                          </p:cTn>
                        </p:par>
                        <p:par>
                          <p:cTn id="30" fill="hold">
                            <p:stCondLst>
                              <p:cond delay="3000"/>
                            </p:stCondLst>
                            <p:childTnLst>
                              <p:par>
                                <p:cTn id="31" presetID="37"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900" decel="100000" fill="hold"/>
                                        <p:tgtEl>
                                          <p:spTgt spid="7"/>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fltVal val="0"/>
                                          </p:val>
                                        </p:tav>
                                        <p:tav tm="100000">
                                          <p:val>
                                            <p:strVal val="#ppt_w"/>
                                          </p:val>
                                        </p:tav>
                                      </p:tavLst>
                                    </p:anim>
                                    <p:anim calcmode="lin" valueType="num">
                                      <p:cBhvr>
                                        <p:cTn id="41" dur="500" fill="hold"/>
                                        <p:tgtEl>
                                          <p:spTgt spid="47"/>
                                        </p:tgtEl>
                                        <p:attrNameLst>
                                          <p:attrName>ppt_h</p:attrName>
                                        </p:attrNameLst>
                                      </p:cBhvr>
                                      <p:tavLst>
                                        <p:tav tm="0">
                                          <p:val>
                                            <p:fltVal val="0"/>
                                          </p:val>
                                        </p:tav>
                                        <p:tav tm="100000">
                                          <p:val>
                                            <p:strVal val="#ppt_h"/>
                                          </p:val>
                                        </p:tav>
                                      </p:tavLst>
                                    </p:anim>
                                    <p:animEffect transition="in" filter="fade">
                                      <p:cBhvr>
                                        <p:cTn id="42" dur="500"/>
                                        <p:tgtEl>
                                          <p:spTgt spid="47"/>
                                        </p:tgtEl>
                                      </p:cBhvr>
                                    </p:animEffect>
                                  </p:childTnLst>
                                </p:cTn>
                              </p:par>
                            </p:childTnLst>
                          </p:cTn>
                        </p:par>
                        <p:par>
                          <p:cTn id="43" fill="hold">
                            <p:stCondLst>
                              <p:cond delay="4500"/>
                            </p:stCondLst>
                            <p:childTnLst>
                              <p:par>
                                <p:cTn id="44" presetID="37" presetClass="entr" presetSubtype="0"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900" decel="100000" fill="hold"/>
                                        <p:tgtEl>
                                          <p:spTgt spid="8"/>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50" fill="hold">
                            <p:stCondLst>
                              <p:cond delay="5500"/>
                            </p:stCondLst>
                            <p:childTnLst>
                              <p:par>
                                <p:cTn id="51" presetID="53" presetClass="entr" presetSubtype="16"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childTnLst>
                          </p:cTn>
                        </p:par>
                        <p:par>
                          <p:cTn id="56" fill="hold">
                            <p:stCondLst>
                              <p:cond delay="6000"/>
                            </p:stCondLst>
                            <p:childTnLst>
                              <p:par>
                                <p:cTn id="57" presetID="42" presetClass="entr" presetSubtype="0"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1000"/>
                                        <p:tgtEl>
                                          <p:spTgt spid="53"/>
                                        </p:tgtEl>
                                      </p:cBhvr>
                                    </p:animEffect>
                                    <p:anim calcmode="lin" valueType="num">
                                      <p:cBhvr>
                                        <p:cTn id="60" dur="1000" fill="hold"/>
                                        <p:tgtEl>
                                          <p:spTgt spid="53"/>
                                        </p:tgtEl>
                                        <p:attrNameLst>
                                          <p:attrName>ppt_x</p:attrName>
                                        </p:attrNameLst>
                                      </p:cBhvr>
                                      <p:tavLst>
                                        <p:tav tm="0">
                                          <p:val>
                                            <p:strVal val="#ppt_x"/>
                                          </p:val>
                                        </p:tav>
                                        <p:tav tm="100000">
                                          <p:val>
                                            <p:strVal val="#ppt_x"/>
                                          </p:val>
                                        </p:tav>
                                      </p:tavLst>
                                    </p:anim>
                                    <p:anim calcmode="lin" valueType="num">
                                      <p:cBhvr>
                                        <p:cTn id="61" dur="1000" fill="hold"/>
                                        <p:tgtEl>
                                          <p:spTgt spid="53"/>
                                        </p:tgtEl>
                                        <p:attrNameLst>
                                          <p:attrName>ppt_y</p:attrName>
                                        </p:attrNameLst>
                                      </p:cBhvr>
                                      <p:tavLst>
                                        <p:tav tm="0">
                                          <p:val>
                                            <p:strVal val="#ppt_y+.1"/>
                                          </p:val>
                                        </p:tav>
                                        <p:tav tm="100000">
                                          <p:val>
                                            <p:strVal val="#ppt_y"/>
                                          </p:val>
                                        </p:tav>
                                      </p:tavLst>
                                    </p:anim>
                                  </p:childTnLst>
                                </p:cTn>
                              </p:par>
                            </p:childTnLst>
                          </p:cTn>
                        </p:par>
                        <p:par>
                          <p:cTn id="62" fill="hold">
                            <p:stCondLst>
                              <p:cond delay="7000"/>
                            </p:stCondLst>
                            <p:childTnLst>
                              <p:par>
                                <p:cTn id="63" presetID="42" presetClass="entr" presetSubtype="0" fill="hold" nodeType="after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fade">
                                      <p:cBhvr>
                                        <p:cTn id="65" dur="1000"/>
                                        <p:tgtEl>
                                          <p:spTgt spid="56"/>
                                        </p:tgtEl>
                                      </p:cBhvr>
                                    </p:animEffect>
                                    <p:anim calcmode="lin" valueType="num">
                                      <p:cBhvr>
                                        <p:cTn id="66" dur="1000" fill="hold"/>
                                        <p:tgtEl>
                                          <p:spTgt spid="56"/>
                                        </p:tgtEl>
                                        <p:attrNameLst>
                                          <p:attrName>ppt_x</p:attrName>
                                        </p:attrNameLst>
                                      </p:cBhvr>
                                      <p:tavLst>
                                        <p:tav tm="0">
                                          <p:val>
                                            <p:strVal val="#ppt_x"/>
                                          </p:val>
                                        </p:tav>
                                        <p:tav tm="100000">
                                          <p:val>
                                            <p:strVal val="#ppt_x"/>
                                          </p:val>
                                        </p:tav>
                                      </p:tavLst>
                                    </p:anim>
                                    <p:anim calcmode="lin" valueType="num">
                                      <p:cBhvr>
                                        <p:cTn id="67" dur="1000" fill="hold"/>
                                        <p:tgtEl>
                                          <p:spTgt spid="56"/>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42" presetClass="entr" presetSubtype="0" fill="hold"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fade">
                                      <p:cBhvr>
                                        <p:cTn id="71" dur="1000"/>
                                        <p:tgtEl>
                                          <p:spTgt spid="59"/>
                                        </p:tgtEl>
                                      </p:cBhvr>
                                    </p:animEffect>
                                    <p:anim calcmode="lin" valueType="num">
                                      <p:cBhvr>
                                        <p:cTn id="72" dur="1000" fill="hold"/>
                                        <p:tgtEl>
                                          <p:spTgt spid="59"/>
                                        </p:tgtEl>
                                        <p:attrNameLst>
                                          <p:attrName>ppt_x</p:attrName>
                                        </p:attrNameLst>
                                      </p:cBhvr>
                                      <p:tavLst>
                                        <p:tav tm="0">
                                          <p:val>
                                            <p:strVal val="#ppt_x"/>
                                          </p:val>
                                        </p:tav>
                                        <p:tav tm="100000">
                                          <p:val>
                                            <p:strVal val="#ppt_x"/>
                                          </p:val>
                                        </p:tav>
                                      </p:tavLst>
                                    </p:anim>
                                    <p:anim calcmode="lin" valueType="num">
                                      <p:cBhvr>
                                        <p:cTn id="73" dur="1000" fill="hold"/>
                                        <p:tgtEl>
                                          <p:spTgt spid="59"/>
                                        </p:tgtEl>
                                        <p:attrNameLst>
                                          <p:attrName>ppt_y</p:attrName>
                                        </p:attrNameLst>
                                      </p:cBhvr>
                                      <p:tavLst>
                                        <p:tav tm="0">
                                          <p:val>
                                            <p:strVal val="#ppt_y+.1"/>
                                          </p:val>
                                        </p:tav>
                                        <p:tav tm="100000">
                                          <p:val>
                                            <p:strVal val="#ppt_y"/>
                                          </p:val>
                                        </p:tav>
                                      </p:tavLst>
                                    </p:anim>
                                  </p:childTnLst>
                                </p:cTn>
                              </p:par>
                            </p:childTnLst>
                          </p:cTn>
                        </p:par>
                        <p:par>
                          <p:cTn id="74" fill="hold">
                            <p:stCondLst>
                              <p:cond delay="9000"/>
                            </p:stCondLst>
                            <p:childTnLst>
                              <p:par>
                                <p:cTn id="75" presetID="42" presetClass="entr" presetSubtype="0" fill="hold"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fade">
                                      <p:cBhvr>
                                        <p:cTn id="77" dur="1000"/>
                                        <p:tgtEl>
                                          <p:spTgt spid="62"/>
                                        </p:tgtEl>
                                      </p:cBhvr>
                                    </p:animEffect>
                                    <p:anim calcmode="lin" valueType="num">
                                      <p:cBhvr>
                                        <p:cTn id="78" dur="1000" fill="hold"/>
                                        <p:tgtEl>
                                          <p:spTgt spid="62"/>
                                        </p:tgtEl>
                                        <p:attrNameLst>
                                          <p:attrName>ppt_x</p:attrName>
                                        </p:attrNameLst>
                                      </p:cBhvr>
                                      <p:tavLst>
                                        <p:tav tm="0">
                                          <p:val>
                                            <p:strVal val="#ppt_x"/>
                                          </p:val>
                                        </p:tav>
                                        <p:tav tm="100000">
                                          <p:val>
                                            <p:strVal val="#ppt_x"/>
                                          </p:val>
                                        </p:tav>
                                      </p:tavLst>
                                    </p:anim>
                                    <p:anim calcmode="lin" valueType="num">
                                      <p:cBhvr>
                                        <p:cTn id="7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586991" y="2211128"/>
            <a:ext cx="3185359" cy="2408357"/>
            <a:chOff x="580214" y="1561513"/>
            <a:chExt cx="3477939" cy="2629570"/>
          </a:xfrm>
        </p:grpSpPr>
        <p:cxnSp>
          <p:nvCxnSpPr>
            <p:cNvPr id="6" name="Straight Connector 5"/>
            <p:cNvCxnSpPr/>
            <p:nvPr/>
          </p:nvCxnSpPr>
          <p:spPr>
            <a:xfrm>
              <a:off x="112770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80295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47820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15344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82869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127704"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1127704"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2"/>
            <p:cNvSpPr/>
            <p:nvPr/>
          </p:nvSpPr>
          <p:spPr>
            <a:xfrm>
              <a:off x="1127704"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a:off x="1127704"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1127704" y="3235566"/>
              <a:ext cx="1871003"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1127705" y="2715063"/>
              <a:ext cx="82999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6"/>
            <p:cNvSpPr/>
            <p:nvPr/>
          </p:nvSpPr>
          <p:spPr>
            <a:xfrm>
              <a:off x="1127705" y="2194561"/>
              <a:ext cx="151931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1127704" y="1674058"/>
              <a:ext cx="2461846"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984008" y="3868619"/>
              <a:ext cx="28739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9"/>
            <p:cNvSpPr txBox="1"/>
            <p:nvPr/>
          </p:nvSpPr>
          <p:spPr>
            <a:xfrm>
              <a:off x="1616378" y="3868619"/>
              <a:ext cx="37315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3599239"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nvSpPr>
          <p:spPr>
            <a:xfrm>
              <a:off x="2923993"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2248742"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580214" y="1700408"/>
              <a:ext cx="544676" cy="322464"/>
            </a:xfrm>
            <a:prstGeom prst="rect">
              <a:avLst/>
            </a:prstGeom>
            <a:noFill/>
          </p:spPr>
          <p:txBody>
            <a:bodyPr wrap="none" rtlCol="0">
              <a:spAutoFit/>
            </a:bodyPr>
            <a:lstStyle/>
            <a:p>
              <a:pPr algn="r">
                <a:lnSpc>
                  <a:spcPct val="120000"/>
                </a:lnSpc>
              </a:pPr>
              <a:r>
                <a:rPr lang="en-US"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2015</a:t>
              </a:r>
              <a:endParaRPr lang="en-GB"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580214" y="3261915"/>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2012</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a:off x="580214" y="2741412"/>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2013</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580214" y="22209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2014</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27"/>
          <p:cNvGrpSpPr/>
          <p:nvPr/>
        </p:nvGrpSpPr>
        <p:grpSpPr>
          <a:xfrm>
            <a:off x="8284576" y="2211128"/>
            <a:ext cx="3185359" cy="2408357"/>
            <a:chOff x="8205912" y="1561513"/>
            <a:chExt cx="3477939" cy="2629570"/>
          </a:xfrm>
        </p:grpSpPr>
        <p:cxnSp>
          <p:nvCxnSpPr>
            <p:cNvPr id="29" name="Straight Connector 28"/>
            <p:cNvCxnSpPr/>
            <p:nvPr/>
          </p:nvCxnSpPr>
          <p:spPr>
            <a:xfrm>
              <a:off x="875340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42865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010389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77914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45439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8753402"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8753402"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5"/>
            <p:cNvSpPr/>
            <p:nvPr/>
          </p:nvSpPr>
          <p:spPr>
            <a:xfrm>
              <a:off x="8753402"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6"/>
            <p:cNvSpPr/>
            <p:nvPr/>
          </p:nvSpPr>
          <p:spPr>
            <a:xfrm>
              <a:off x="8753402"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7"/>
            <p:cNvSpPr/>
            <p:nvPr/>
          </p:nvSpPr>
          <p:spPr>
            <a:xfrm>
              <a:off x="8753402" y="3235566"/>
              <a:ext cx="1615953"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8753403" y="2715063"/>
              <a:ext cx="2290320"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39"/>
            <p:cNvSpPr/>
            <p:nvPr/>
          </p:nvSpPr>
          <p:spPr>
            <a:xfrm>
              <a:off x="8753403" y="2194561"/>
              <a:ext cx="1615952"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40"/>
            <p:cNvSpPr/>
            <p:nvPr/>
          </p:nvSpPr>
          <p:spPr>
            <a:xfrm>
              <a:off x="8753402" y="1674058"/>
              <a:ext cx="2025744"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41"/>
            <p:cNvSpPr txBox="1"/>
            <p:nvPr/>
          </p:nvSpPr>
          <p:spPr>
            <a:xfrm>
              <a:off x="8609706" y="3868619"/>
              <a:ext cx="28739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42"/>
            <p:cNvSpPr txBox="1"/>
            <p:nvPr/>
          </p:nvSpPr>
          <p:spPr>
            <a:xfrm>
              <a:off x="9242076" y="3868619"/>
              <a:ext cx="37315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3"/>
            <p:cNvSpPr txBox="1"/>
            <p:nvPr/>
          </p:nvSpPr>
          <p:spPr>
            <a:xfrm>
              <a:off x="11224937"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44"/>
            <p:cNvSpPr txBox="1"/>
            <p:nvPr/>
          </p:nvSpPr>
          <p:spPr>
            <a:xfrm>
              <a:off x="10549691"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45"/>
            <p:cNvSpPr txBox="1"/>
            <p:nvPr/>
          </p:nvSpPr>
          <p:spPr>
            <a:xfrm>
              <a:off x="9874440"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8205912" y="17004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2015</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8205912" y="3261915"/>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2012</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48"/>
            <p:cNvSpPr txBox="1"/>
            <p:nvPr/>
          </p:nvSpPr>
          <p:spPr>
            <a:xfrm>
              <a:off x="8205912" y="2741412"/>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2013</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49"/>
            <p:cNvSpPr txBox="1"/>
            <p:nvPr/>
          </p:nvSpPr>
          <p:spPr>
            <a:xfrm>
              <a:off x="8205912" y="22209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2014</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Group 50"/>
          <p:cNvGrpSpPr/>
          <p:nvPr/>
        </p:nvGrpSpPr>
        <p:grpSpPr>
          <a:xfrm>
            <a:off x="4898879" y="2211128"/>
            <a:ext cx="3185359" cy="2408357"/>
            <a:chOff x="4397488" y="1561513"/>
            <a:chExt cx="3477939" cy="2629570"/>
          </a:xfrm>
        </p:grpSpPr>
        <p:cxnSp>
          <p:nvCxnSpPr>
            <p:cNvPr id="52" name="Straight Connector 51"/>
            <p:cNvCxnSpPr/>
            <p:nvPr/>
          </p:nvCxnSpPr>
          <p:spPr>
            <a:xfrm>
              <a:off x="494497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62022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629547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697072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64597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4944978"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Rectangle 57"/>
            <p:cNvSpPr/>
            <p:nvPr/>
          </p:nvSpPr>
          <p:spPr>
            <a:xfrm>
              <a:off x="4944978"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Rectangle 58"/>
            <p:cNvSpPr/>
            <p:nvPr/>
          </p:nvSpPr>
          <p:spPr>
            <a:xfrm>
              <a:off x="4944978"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Rectangle 59"/>
            <p:cNvSpPr/>
            <p:nvPr/>
          </p:nvSpPr>
          <p:spPr>
            <a:xfrm>
              <a:off x="4944978"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Rectangle 60"/>
            <p:cNvSpPr/>
            <p:nvPr/>
          </p:nvSpPr>
          <p:spPr>
            <a:xfrm>
              <a:off x="4944979" y="3235566"/>
              <a:ext cx="1195754"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Rectangle 61"/>
            <p:cNvSpPr/>
            <p:nvPr/>
          </p:nvSpPr>
          <p:spPr>
            <a:xfrm>
              <a:off x="4944978" y="2715063"/>
              <a:ext cx="2180485"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Rectangle 62"/>
            <p:cNvSpPr/>
            <p:nvPr/>
          </p:nvSpPr>
          <p:spPr>
            <a:xfrm>
              <a:off x="4944978" y="2194561"/>
              <a:ext cx="1856929"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Rectangle 63"/>
            <p:cNvSpPr/>
            <p:nvPr/>
          </p:nvSpPr>
          <p:spPr>
            <a:xfrm>
              <a:off x="4944978" y="1674058"/>
              <a:ext cx="1615953"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Box 64"/>
            <p:cNvSpPr txBox="1"/>
            <p:nvPr/>
          </p:nvSpPr>
          <p:spPr>
            <a:xfrm>
              <a:off x="4801282" y="3868619"/>
              <a:ext cx="28739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65"/>
            <p:cNvSpPr txBox="1"/>
            <p:nvPr/>
          </p:nvSpPr>
          <p:spPr>
            <a:xfrm>
              <a:off x="5433652" y="3868619"/>
              <a:ext cx="37315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7416513"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6741267"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68"/>
            <p:cNvSpPr txBox="1"/>
            <p:nvPr/>
          </p:nvSpPr>
          <p:spPr>
            <a:xfrm>
              <a:off x="6066016"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4397488" y="17004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2015</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4397488" y="3261915"/>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2012</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71"/>
            <p:cNvSpPr txBox="1"/>
            <p:nvPr/>
          </p:nvSpPr>
          <p:spPr>
            <a:xfrm>
              <a:off x="4397488" y="2741412"/>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2013</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72"/>
            <p:cNvSpPr txBox="1"/>
            <p:nvPr/>
          </p:nvSpPr>
          <p:spPr>
            <a:xfrm>
              <a:off x="4397488" y="22209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2014</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7" name="TextBox 76"/>
          <p:cNvSpPr txBox="1"/>
          <p:nvPr/>
        </p:nvSpPr>
        <p:spPr>
          <a:xfrm>
            <a:off x="2096671" y="5022448"/>
            <a:ext cx="1663440" cy="258532"/>
          </a:xfrm>
          <a:prstGeom prst="rect">
            <a:avLst/>
          </a:prstGeom>
          <a:noFill/>
        </p:spPr>
        <p:txBody>
          <a:bodyPr wrap="squar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TextBox 77"/>
          <p:cNvSpPr txBox="1"/>
          <p:nvPr/>
        </p:nvSpPr>
        <p:spPr>
          <a:xfrm>
            <a:off x="5408559" y="5022448"/>
            <a:ext cx="1663440" cy="258532"/>
          </a:xfrm>
          <a:prstGeom prst="rect">
            <a:avLst/>
          </a:prstGeom>
          <a:noFill/>
        </p:spPr>
        <p:txBody>
          <a:bodyPr wrap="squar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78"/>
          <p:cNvSpPr txBox="1"/>
          <p:nvPr/>
        </p:nvSpPr>
        <p:spPr>
          <a:xfrm>
            <a:off x="8794256" y="5022448"/>
            <a:ext cx="1663440" cy="236219"/>
          </a:xfrm>
          <a:prstGeom prst="rect">
            <a:avLst/>
          </a:prstGeom>
          <a:noFill/>
        </p:spPr>
        <p:txBody>
          <a:bodyPr wrap="squar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Rectangle 79"/>
          <p:cNvSpPr/>
          <p:nvPr/>
        </p:nvSpPr>
        <p:spPr>
          <a:xfrm>
            <a:off x="2096671" y="5314849"/>
            <a:ext cx="2436496"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Rectangle 80"/>
          <p:cNvSpPr/>
          <p:nvPr/>
        </p:nvSpPr>
        <p:spPr>
          <a:xfrm>
            <a:off x="5408559" y="5314849"/>
            <a:ext cx="2436496"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Rectangle 81"/>
          <p:cNvSpPr/>
          <p:nvPr/>
        </p:nvSpPr>
        <p:spPr>
          <a:xfrm>
            <a:off x="8794256" y="5314849"/>
            <a:ext cx="2436496"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2019</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20179ANNUAL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0567782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500"/>
                                        <p:tgtEl>
                                          <p:spTgt spid="77"/>
                                        </p:tgtEl>
                                      </p:cBhvr>
                                    </p:animEffect>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500"/>
                                        <p:tgtEl>
                                          <p:spTgt spid="80"/>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fade">
                                      <p:cBhvr>
                                        <p:cTn id="33" dur="500"/>
                                        <p:tgtEl>
                                          <p:spTgt spid="78"/>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500"/>
                                        <p:tgtEl>
                                          <p:spTgt spid="81"/>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fade">
                                      <p:cBhvr>
                                        <p:cTn id="41" dur="500"/>
                                        <p:tgtEl>
                                          <p:spTgt spid="79"/>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fade">
                                      <p:cBhvr>
                                        <p:cTn id="4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1" grpId="0"/>
      <p:bldP spid="8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328096" y="-7475216"/>
            <a:ext cx="14428466" cy="1442846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613336" y="-5816723"/>
            <a:ext cx="14428466" cy="14428466"/>
          </a:xfrm>
          <a:prstGeom prst="ellipse">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045605" y="-7475216"/>
            <a:ext cx="14428466" cy="1442846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1190302" y="1890270"/>
            <a:ext cx="7128792"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800" b="1" dirty="0">
                <a:solidFill>
                  <a:schemeClr val="tx2"/>
                </a:solidFill>
                <a:cs typeface="Arial" panose="020B0604020202020204" pitchFamily="34" charset="0"/>
              </a:rPr>
              <a:t>THANK YOU</a:t>
            </a:r>
            <a:endParaRPr lang="zh-CN" altLang="en-US" sz="7200" dirty="0">
              <a:solidFill>
                <a:schemeClr val="tx2"/>
              </a:solidFill>
              <a:cs typeface="Arial" panose="020B0604020202020204" pitchFamily="34" charset="0"/>
            </a:endParaRPr>
          </a:p>
        </p:txBody>
      </p:sp>
      <p:sp>
        <p:nvSpPr>
          <p:cNvPr id="9" name="矩形 259"/>
          <p:cNvSpPr>
            <a:spLocks noChangeArrowheads="1"/>
          </p:cNvSpPr>
          <p:nvPr/>
        </p:nvSpPr>
        <p:spPr bwMode="auto">
          <a:xfrm>
            <a:off x="1190302" y="3082226"/>
            <a:ext cx="703775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00" b="1" dirty="0">
                <a:solidFill>
                  <a:schemeClr val="tx2"/>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700" b="1" dirty="0">
              <a:solidFill>
                <a:schemeClr val="tx2"/>
              </a:solidFill>
              <a:cs typeface="Arial" panose="020B0604020202020204" pitchFamily="34" charset="0"/>
            </a:endParaRPr>
          </a:p>
        </p:txBody>
      </p:sp>
      <p:sp>
        <p:nvSpPr>
          <p:cNvPr id="10" name="矩形 259"/>
          <p:cNvSpPr>
            <a:spLocks noChangeArrowheads="1"/>
          </p:cNvSpPr>
          <p:nvPr/>
        </p:nvSpPr>
        <p:spPr bwMode="auto">
          <a:xfrm>
            <a:off x="1190302" y="3722274"/>
            <a:ext cx="2141343" cy="288147"/>
          </a:xfrm>
          <a:prstGeom prst="rect">
            <a:avLst/>
          </a:prstGeom>
          <a:noFill/>
          <a:ln w="9525">
            <a:solidFill>
              <a:schemeClr val="tx2"/>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tx2"/>
                </a:solidFill>
                <a:latin typeface="Arial" panose="020B0604020202020204" pitchFamily="34" charset="0"/>
                <a:cs typeface="Arial" panose="020B0604020202020204" pitchFamily="34" charset="0"/>
                <a:sym typeface="Arial" panose="020B0604020202020204" pitchFamily="34" charset="0"/>
              </a:rPr>
              <a:t>汇报</a:t>
            </a:r>
            <a:r>
              <a:rPr lang="en-US" altLang="zh-CN" sz="1400" dirty="0" smtClean="0">
                <a:solidFill>
                  <a:schemeClr val="tx2"/>
                </a:solidFill>
                <a:latin typeface="Arial" panose="020B0604020202020204" pitchFamily="34" charset="0"/>
                <a:cs typeface="Arial" panose="020B0604020202020204" pitchFamily="34" charset="0"/>
                <a:sym typeface="Arial" panose="020B0604020202020204" pitchFamily="34" charset="0"/>
              </a:rPr>
              <a:t>:</a:t>
            </a:r>
            <a:r>
              <a:rPr lang="zh-CN" altLang="en-US" sz="1400" dirty="0">
                <a:solidFill>
                  <a:schemeClr val="tx2"/>
                </a:solidFill>
                <a:latin typeface="Arial" panose="020B0604020202020204" pitchFamily="34" charset="0"/>
                <a:cs typeface="Arial" panose="020B0604020202020204" pitchFamily="34" charset="0"/>
                <a:sym typeface="Arial" panose="020B0604020202020204" pitchFamily="34" charset="0"/>
              </a:rPr>
              <a:t>小野</a:t>
            </a:r>
            <a:endPar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4558033" y="3719821"/>
            <a:ext cx="2343528" cy="288147"/>
          </a:xfrm>
          <a:prstGeom prst="rect">
            <a:avLst/>
          </a:prstGeom>
          <a:noFill/>
          <a:ln w="9525">
            <a:solidFill>
              <a:schemeClr val="tx2"/>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rPr>
              <a:t>Report: </a:t>
            </a:r>
            <a:r>
              <a:rPr lang="zh-CN" altLang="en-US" sz="1400" smtClean="0">
                <a:solidFill>
                  <a:schemeClr val="tx2"/>
                </a:solidFill>
                <a:latin typeface="Arial" panose="020B0604020202020204" pitchFamily="34" charset="0"/>
                <a:cs typeface="Arial" panose="020B0604020202020204" pitchFamily="34" charset="0"/>
                <a:sym typeface="Arial" panose="020B0604020202020204" pitchFamily="34" charset="0"/>
              </a:rPr>
              <a:t>野望教育淘宝店</a:t>
            </a:r>
            <a:endPar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sp>
        <p:nvSpPr>
          <p:cNvPr id="13" name="矩形 259"/>
          <p:cNvSpPr>
            <a:spLocks noChangeArrowheads="1"/>
          </p:cNvSpPr>
          <p:nvPr/>
        </p:nvSpPr>
        <p:spPr bwMode="auto">
          <a:xfrm>
            <a:off x="1190303" y="1595909"/>
            <a:ext cx="5400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a:solidFill>
                  <a:schemeClr val="tx2"/>
                </a:solidFill>
                <a:cs typeface="Arial" panose="020B0604020202020204" pitchFamily="34" charset="0"/>
              </a:rPr>
              <a:t>感谢聆听，批评指导</a:t>
            </a:r>
          </a:p>
        </p:txBody>
      </p:sp>
      <p:sp>
        <p:nvSpPr>
          <p:cNvPr id="7" name="Freeform 5"/>
          <p:cNvSpPr>
            <a:spLocks/>
          </p:cNvSpPr>
          <p:nvPr/>
        </p:nvSpPr>
        <p:spPr bwMode="auto">
          <a:xfrm>
            <a:off x="600897" y="819150"/>
            <a:ext cx="3049684" cy="4004544"/>
          </a:xfrm>
          <a:custGeom>
            <a:avLst/>
            <a:gdLst>
              <a:gd name="T0" fmla="*/ 2702 w 2702"/>
              <a:gd name="T1" fmla="*/ 642 h 3548"/>
              <a:gd name="T2" fmla="*/ 2702 w 2702"/>
              <a:gd name="T3" fmla="*/ 0 h 3548"/>
              <a:gd name="T4" fmla="*/ 0 w 2702"/>
              <a:gd name="T5" fmla="*/ 0 h 3548"/>
              <a:gd name="T6" fmla="*/ 0 w 2702"/>
              <a:gd name="T7" fmla="*/ 3548 h 3548"/>
              <a:gd name="T8" fmla="*/ 2702 w 2702"/>
              <a:gd name="T9" fmla="*/ 3548 h 3548"/>
              <a:gd name="T10" fmla="*/ 2702 w 2702"/>
              <a:gd name="T11" fmla="*/ 2906 h 3548"/>
            </a:gdLst>
            <a:ahLst/>
            <a:cxnLst>
              <a:cxn ang="0">
                <a:pos x="T0" y="T1"/>
              </a:cxn>
              <a:cxn ang="0">
                <a:pos x="T2" y="T3"/>
              </a:cxn>
              <a:cxn ang="0">
                <a:pos x="T4" y="T5"/>
              </a:cxn>
              <a:cxn ang="0">
                <a:pos x="T6" y="T7"/>
              </a:cxn>
              <a:cxn ang="0">
                <a:pos x="T8" y="T9"/>
              </a:cxn>
              <a:cxn ang="0">
                <a:pos x="T10" y="T11"/>
              </a:cxn>
            </a:cxnLst>
            <a:rect l="0" t="0" r="r" b="b"/>
            <a:pathLst>
              <a:path w="2702" h="3548">
                <a:moveTo>
                  <a:pt x="2702" y="642"/>
                </a:moveTo>
                <a:lnTo>
                  <a:pt x="2702" y="0"/>
                </a:lnTo>
                <a:lnTo>
                  <a:pt x="0" y="0"/>
                </a:lnTo>
                <a:lnTo>
                  <a:pt x="0" y="3548"/>
                </a:lnTo>
                <a:lnTo>
                  <a:pt x="2702" y="3548"/>
                </a:lnTo>
                <a:lnTo>
                  <a:pt x="2702" y="2906"/>
                </a:lnTo>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Tree>
    <p:extLst>
      <p:ext uri="{BB962C8B-B14F-4D97-AF65-F5344CB8AC3E}">
        <p14:creationId xmlns:p14="http://schemas.microsoft.com/office/powerpoint/2010/main" val="1151923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2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3"/>
                                        </p:tgtEl>
                                        <p:attrNameLst>
                                          <p:attrName>ppt_y</p:attrName>
                                        </p:attrNameLst>
                                      </p:cBhvr>
                                      <p:tavLst>
                                        <p:tav tm="0">
                                          <p:val>
                                            <p:strVal val="#ppt_y"/>
                                          </p:val>
                                        </p:tav>
                                        <p:tav tm="100000">
                                          <p:val>
                                            <p:strVal val="#ppt_y"/>
                                          </p:val>
                                        </p:tav>
                                      </p:tavLst>
                                    </p:anim>
                                    <p:anim calcmode="lin" valueType="num">
                                      <p:cBhvr>
                                        <p:cTn id="3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3"/>
                                        </p:tgtEl>
                                      </p:cBhvr>
                                    </p:animEffect>
                                  </p:childTnLst>
                                </p:cTn>
                              </p:par>
                            </p:childTnLst>
                          </p:cTn>
                        </p:par>
                        <p:par>
                          <p:cTn id="33" fill="hold">
                            <p:stCondLst>
                              <p:cond delay="140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13"/>
                                        </p:tgtEl>
                                      </p:cBhvr>
                                    </p:animEffect>
                                    <p:animScale>
                                      <p:cBhvr>
                                        <p:cTn id="36" dur="250" autoRev="1" fill="hold"/>
                                        <p:tgtEl>
                                          <p:spTgt spid="13"/>
                                        </p:tgtEl>
                                      </p:cBhvr>
                                      <p:by x="105000" y="105000"/>
                                    </p:animScale>
                                  </p:childTnLst>
                                </p:cTn>
                              </p:par>
                            </p:childTnLst>
                          </p:cTn>
                        </p:par>
                        <p:par>
                          <p:cTn id="37" fill="hold">
                            <p:stCondLst>
                              <p:cond delay="19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8"/>
                                        </p:tgtEl>
                                        <p:attrNameLst>
                                          <p:attrName>ppt_y</p:attrName>
                                        </p:attrNameLst>
                                      </p:cBhvr>
                                      <p:tavLst>
                                        <p:tav tm="0">
                                          <p:val>
                                            <p:strVal val="#ppt_y"/>
                                          </p:val>
                                        </p:tav>
                                        <p:tav tm="100000">
                                          <p:val>
                                            <p:strVal val="#ppt_y"/>
                                          </p:val>
                                        </p:tav>
                                      </p:tavLst>
                                    </p:anim>
                                    <p:anim calcmode="lin" valueType="num">
                                      <p:cBhvr>
                                        <p:cTn id="4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8"/>
                                        </p:tgtEl>
                                      </p:cBhvr>
                                    </p:animEffect>
                                  </p:childTnLst>
                                </p:cTn>
                              </p:par>
                            </p:childTnLst>
                          </p:cTn>
                        </p:par>
                        <p:par>
                          <p:cTn id="45" fill="hold">
                            <p:stCondLst>
                              <p:cond delay="275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8"/>
                                        </p:tgtEl>
                                      </p:cBhvr>
                                    </p:animEffect>
                                    <p:animScale>
                                      <p:cBhvr>
                                        <p:cTn id="48" dur="250" autoRev="1" fill="hold"/>
                                        <p:tgtEl>
                                          <p:spTgt spid="8"/>
                                        </p:tgtEl>
                                      </p:cBhvr>
                                      <p:by x="105000" y="105000"/>
                                    </p:animScale>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childTnLst>
                                </p:cTn>
                              </p:par>
                            </p:childTnLst>
                          </p:cTn>
                        </p:par>
                        <p:par>
                          <p:cTn id="54" fill="hold">
                            <p:stCondLst>
                              <p:cond delay="1000"/>
                            </p:stCondLst>
                            <p:childTnLst>
                              <p:par>
                                <p:cTn id="55" presetID="53" presetClass="entr" presetSubtype="16"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Effect transition="in" filter="fade">
                                      <p:cBhvr>
                                        <p:cTn id="59" dur="500"/>
                                        <p:tgtEl>
                                          <p:spTgt spid="10"/>
                                        </p:tgtEl>
                                      </p:cBhvr>
                                    </p:animEffect>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5" grpId="0" animBg="1"/>
      <p:bldP spid="16" grpId="0" animBg="1"/>
      <p:bldP spid="8" grpId="0"/>
      <p:bldP spid="8" grpId="1"/>
      <p:bldP spid="9" grpId="0"/>
      <p:bldP spid="10" grpId="0" animBg="1"/>
      <p:bldP spid="11" grpId="0" animBg="1"/>
      <p:bldP spid="13" grpId="0"/>
      <p:bldP spid="13" grpId="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328096" y="-7475216"/>
            <a:ext cx="14428466" cy="1442846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613336" y="-5816723"/>
            <a:ext cx="14428466" cy="14428466"/>
          </a:xfrm>
          <a:prstGeom prst="ellipse">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045605" y="-7475216"/>
            <a:ext cx="14428466" cy="1442846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4"/>
          <p:cNvSpPr txBox="1">
            <a:spLocks noChangeArrowheads="1"/>
          </p:cNvSpPr>
          <p:nvPr>
            <p:custDataLst>
              <p:tags r:id="rId1"/>
            </p:custDataLst>
          </p:nvPr>
        </p:nvSpPr>
        <p:spPr bwMode="auto">
          <a:xfrm>
            <a:off x="8829373" y="3946625"/>
            <a:ext cx="2067874" cy="223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500" dirty="0" smtClean="0">
                <a:solidFill>
                  <a:schemeClr val="tx2"/>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45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标题 5"/>
          <p:cNvSpPr txBox="1">
            <a:spLocks/>
          </p:cNvSpPr>
          <p:nvPr>
            <p:custDataLst>
              <p:tags r:id="rId2"/>
            </p:custDataLst>
          </p:nvPr>
        </p:nvSpPr>
        <p:spPr>
          <a:xfrm>
            <a:off x="1130628" y="2032149"/>
            <a:ext cx="5387966" cy="914096"/>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defRPr/>
            </a:pPr>
            <a:r>
              <a:rPr lang="zh-CN" altLang="en-US" sz="6600" kern="0" dirty="0">
                <a:solidFill>
                  <a:schemeClr val="tx2"/>
                </a:solidFill>
                <a:latin typeface="Arial" panose="020B0604020202020204" pitchFamily="34" charset="0"/>
                <a:ea typeface="微软雅黑" panose="020B0503020204020204" pitchFamily="34" charset="-122"/>
                <a:sym typeface="Arial" panose="020B0604020202020204" pitchFamily="34" charset="0"/>
              </a:rPr>
              <a:t>年度工作概述</a:t>
            </a:r>
          </a:p>
        </p:txBody>
      </p:sp>
      <p:sp>
        <p:nvSpPr>
          <p:cNvPr id="29" name="文本占位符 6"/>
          <p:cNvSpPr txBox="1">
            <a:spLocks/>
          </p:cNvSpPr>
          <p:nvPr>
            <p:custDataLst>
              <p:tags r:id="rId3"/>
            </p:custDataLst>
          </p:nvPr>
        </p:nvSpPr>
        <p:spPr>
          <a:xfrm>
            <a:off x="1130628" y="3028454"/>
            <a:ext cx="5387966" cy="387798"/>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defRPr/>
            </a:pPr>
            <a:r>
              <a:rPr lang="en-US" altLang="zh-CN" sz="2800" kern="0" dirty="0" smtClean="0">
                <a:solidFill>
                  <a:schemeClr val="tx2"/>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sz="2800" kern="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6394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2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27"/>
                                        </p:tgtEl>
                                        <p:attrNameLst>
                                          <p:attrName>style.visibility</p:attrName>
                                        </p:attrNameLst>
                                      </p:cBhvr>
                                      <p:to>
                                        <p:strVal val="visible"/>
                                      </p:to>
                                    </p:set>
                                    <p:anim by="(-#ppt_w*2)" calcmode="lin" valueType="num">
                                      <p:cBhvr rctx="PPT">
                                        <p:cTn id="23" dur="500" autoRev="1" fill="hold">
                                          <p:stCondLst>
                                            <p:cond delay="0"/>
                                          </p:stCondLst>
                                        </p:cTn>
                                        <p:tgtEl>
                                          <p:spTgt spid="27"/>
                                        </p:tgtEl>
                                        <p:attrNameLst>
                                          <p:attrName>ppt_w</p:attrName>
                                        </p:attrNameLst>
                                      </p:cBhvr>
                                    </p:anim>
                                    <p:anim by="(#ppt_w*0.50)" calcmode="lin" valueType="num">
                                      <p:cBhvr>
                                        <p:cTn id="24" dur="500" decel="50000" autoRev="1" fill="hold">
                                          <p:stCondLst>
                                            <p:cond delay="0"/>
                                          </p:stCondLst>
                                        </p:cTn>
                                        <p:tgtEl>
                                          <p:spTgt spid="27"/>
                                        </p:tgtEl>
                                        <p:attrNameLst>
                                          <p:attrName>ppt_x</p:attrName>
                                        </p:attrNameLst>
                                      </p:cBhvr>
                                    </p:anim>
                                    <p:anim from="(-#ppt_h/2)" to="(#ppt_y)" calcmode="lin" valueType="num">
                                      <p:cBhvr>
                                        <p:cTn id="25" dur="1000" fill="hold">
                                          <p:stCondLst>
                                            <p:cond delay="0"/>
                                          </p:stCondLst>
                                        </p:cTn>
                                        <p:tgtEl>
                                          <p:spTgt spid="27"/>
                                        </p:tgtEl>
                                        <p:attrNameLst>
                                          <p:attrName>ppt_y</p:attrName>
                                        </p:attrNameLst>
                                      </p:cBhvr>
                                    </p:anim>
                                    <p:animRot by="21600000">
                                      <p:cBhvr>
                                        <p:cTn id="26" dur="1000" fill="hold">
                                          <p:stCondLst>
                                            <p:cond delay="0"/>
                                          </p:stCondLst>
                                        </p:cTn>
                                        <p:tgtEl>
                                          <p:spTgt spid="27"/>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5" grpId="0" animBg="1"/>
      <p:bldP spid="16" grpId="0" animBg="1"/>
      <p:bldP spid="27" grpId="0"/>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77830" y="1336677"/>
            <a:ext cx="8280920" cy="517545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812800" y="1328566"/>
            <a:ext cx="5245872" cy="1711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812799" y="4482475"/>
            <a:ext cx="3384327" cy="4987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Content Placeholder 2"/>
          <p:cNvSpPr txBox="1">
            <a:spLocks/>
          </p:cNvSpPr>
          <p:nvPr/>
        </p:nvSpPr>
        <p:spPr>
          <a:xfrm>
            <a:off x="812799" y="5034806"/>
            <a:ext cx="3384328" cy="1292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Content Placeholder 2"/>
          <p:cNvSpPr txBox="1">
            <a:spLocks/>
          </p:cNvSpPr>
          <p:nvPr/>
        </p:nvSpPr>
        <p:spPr>
          <a:xfrm>
            <a:off x="1162176" y="1630415"/>
            <a:ext cx="4608512" cy="92333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5345187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50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500"/>
                            </p:stCondLst>
                            <p:childTnLst>
                              <p:par>
                                <p:cTn id="13" presetID="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par>
                          <p:cTn id="17" fill="hold">
                            <p:stCondLst>
                              <p:cond delay="3000"/>
                            </p:stCondLst>
                            <p:childTnLst>
                              <p:par>
                                <p:cTn id="18" presetID="2"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par>
                          <p:cTn id="22" fill="hold">
                            <p:stCondLst>
                              <p:cond delay="3500"/>
                            </p:stCondLst>
                            <p:childTnLst>
                              <p:par>
                                <p:cTn id="23" presetID="22" presetClass="entr" presetSubtype="2"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4"/>
          <p:cNvGrpSpPr/>
          <p:nvPr/>
        </p:nvGrpSpPr>
        <p:grpSpPr>
          <a:xfrm rot="9900000">
            <a:off x="7611898" y="5093760"/>
            <a:ext cx="951441" cy="813426"/>
            <a:chOff x="2208213" y="4308475"/>
            <a:chExt cx="1313851" cy="1123184"/>
          </a:xfrm>
          <a:solidFill>
            <a:schemeClr val="accent4"/>
          </a:solidFill>
        </p:grpSpPr>
        <p:sp>
          <p:nvSpPr>
            <p:cNvPr id="19"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21"/>
          <p:cNvGrpSpPr/>
          <p:nvPr/>
        </p:nvGrpSpPr>
        <p:grpSpPr>
          <a:xfrm rot="17100000">
            <a:off x="4173320" y="5044968"/>
            <a:ext cx="951515" cy="813366"/>
            <a:chOff x="2208213" y="4308475"/>
            <a:chExt cx="1313851" cy="1123184"/>
          </a:xfrm>
          <a:solidFill>
            <a:schemeClr val="accent3"/>
          </a:solidFill>
        </p:grpSpPr>
        <p:sp>
          <p:nvSpPr>
            <p:cNvPr id="22"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18"/>
          <p:cNvGrpSpPr/>
          <p:nvPr/>
        </p:nvGrpSpPr>
        <p:grpSpPr>
          <a:xfrm flipH="1">
            <a:off x="7522842" y="2496044"/>
            <a:ext cx="951440" cy="813426"/>
            <a:chOff x="2208213" y="4308475"/>
            <a:chExt cx="1313851" cy="1123184"/>
          </a:xfrm>
          <a:solidFill>
            <a:schemeClr val="accent2"/>
          </a:solidFill>
        </p:grpSpPr>
        <p:sp>
          <p:nvSpPr>
            <p:cNvPr id="25"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14"/>
          <p:cNvGrpSpPr/>
          <p:nvPr/>
        </p:nvGrpSpPr>
        <p:grpSpPr>
          <a:xfrm>
            <a:off x="4263273" y="2496044"/>
            <a:ext cx="951441" cy="813426"/>
            <a:chOff x="2208213" y="4308475"/>
            <a:chExt cx="1313851" cy="1123184"/>
          </a:xfrm>
        </p:grpSpPr>
        <p:sp>
          <p:nvSpPr>
            <p:cNvPr id="42" name="Oval 18"/>
            <p:cNvSpPr>
              <a:spLocks noChangeArrowheads="1"/>
            </p:cNvSpPr>
            <p:nvPr/>
          </p:nvSpPr>
          <p:spPr bwMode="auto">
            <a:xfrm>
              <a:off x="2208213" y="4308475"/>
              <a:ext cx="885825" cy="889000"/>
            </a:xfrm>
            <a:prstGeom prst="ellipse">
              <a:avLst/>
            </a:pr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 Placeholder 7"/>
          <p:cNvSpPr txBox="1">
            <a:spLocks/>
          </p:cNvSpPr>
          <p:nvPr/>
        </p:nvSpPr>
        <p:spPr>
          <a:xfrm>
            <a:off x="4254035"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ln>
                  <a:noFill/>
                </a:ln>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01</a:t>
            </a:r>
          </a:p>
        </p:txBody>
      </p:sp>
      <p:sp>
        <p:nvSpPr>
          <p:cNvPr id="45" name="Text Placeholder 2"/>
          <p:cNvSpPr txBox="1">
            <a:spLocks/>
          </p:cNvSpPr>
          <p:nvPr/>
        </p:nvSpPr>
        <p:spPr>
          <a:xfrm>
            <a:off x="1964879" y="2524373"/>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 Placeholder 7"/>
          <p:cNvSpPr txBox="1">
            <a:spLocks/>
          </p:cNvSpPr>
          <p:nvPr/>
        </p:nvSpPr>
        <p:spPr>
          <a:xfrm>
            <a:off x="4212515" y="5330420"/>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03</a:t>
            </a:r>
          </a:p>
        </p:txBody>
      </p:sp>
      <p:sp>
        <p:nvSpPr>
          <p:cNvPr id="47" name="Text Placeholder 2"/>
          <p:cNvSpPr txBox="1">
            <a:spLocks/>
          </p:cNvSpPr>
          <p:nvPr/>
        </p:nvSpPr>
        <p:spPr>
          <a:xfrm>
            <a:off x="1964879" y="5274660"/>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 Placeholder 7"/>
          <p:cNvSpPr txBox="1">
            <a:spLocks/>
          </p:cNvSpPr>
          <p:nvPr/>
        </p:nvSpPr>
        <p:spPr>
          <a:xfrm>
            <a:off x="7849723"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02</a:t>
            </a:r>
          </a:p>
        </p:txBody>
      </p:sp>
      <p:sp>
        <p:nvSpPr>
          <p:cNvPr id="49" name="Text Placeholder 2"/>
          <p:cNvSpPr txBox="1">
            <a:spLocks/>
          </p:cNvSpPr>
          <p:nvPr/>
        </p:nvSpPr>
        <p:spPr>
          <a:xfrm>
            <a:off x="8760114" y="2518843"/>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 Placeholder 7"/>
          <p:cNvSpPr txBox="1">
            <a:spLocks/>
          </p:cNvSpPr>
          <p:nvPr/>
        </p:nvSpPr>
        <p:spPr>
          <a:xfrm>
            <a:off x="7932663" y="5297155"/>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04</a:t>
            </a:r>
          </a:p>
        </p:txBody>
      </p:sp>
      <p:sp>
        <p:nvSpPr>
          <p:cNvPr id="51" name="Text Placeholder 2"/>
          <p:cNvSpPr txBox="1">
            <a:spLocks/>
          </p:cNvSpPr>
          <p:nvPr/>
        </p:nvSpPr>
        <p:spPr>
          <a:xfrm>
            <a:off x="8760114" y="5274660"/>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719"/>
          <p:cNvSpPr/>
          <p:nvPr/>
        </p:nvSpPr>
        <p:spPr>
          <a:xfrm>
            <a:off x="4796125" y="3874359"/>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544" y="21600"/>
                </a:moveTo>
                <a:lnTo>
                  <a:pt x="17863" y="16372"/>
                </a:lnTo>
                <a:lnTo>
                  <a:pt x="21600" y="11064"/>
                </a:lnTo>
                <a:cubicBezTo>
                  <a:pt x="16705" y="10632"/>
                  <a:pt x="12832" y="7246"/>
                  <a:pt x="12619" y="3093"/>
                </a:cubicBezTo>
                <a:lnTo>
                  <a:pt x="6294" y="0"/>
                </a:lnTo>
                <a:lnTo>
                  <a:pt x="0" y="3080"/>
                </a:lnTo>
                <a:cubicBezTo>
                  <a:pt x="216" y="13022"/>
                  <a:pt x="9708" y="21118"/>
                  <a:pt x="21544" y="21600"/>
                </a:cubicBezTo>
                <a:close/>
              </a:path>
            </a:pathLst>
          </a:custGeom>
          <a:solidFill>
            <a:schemeClr val="accent3"/>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720"/>
          <p:cNvSpPr/>
          <p:nvPr/>
        </p:nvSpPr>
        <p:spPr>
          <a:xfrm>
            <a:off x="6166927" y="4188007"/>
            <a:ext cx="1870348" cy="1559044"/>
          </a:xfrm>
          <a:custGeom>
            <a:avLst/>
            <a:gdLst/>
            <a:ahLst/>
            <a:cxnLst>
              <a:cxn ang="0">
                <a:pos x="wd2" y="hd2"/>
              </a:cxn>
              <a:cxn ang="5400000">
                <a:pos x="wd2" y="hd2"/>
              </a:cxn>
              <a:cxn ang="10800000">
                <a:pos x="wd2" y="hd2"/>
              </a:cxn>
              <a:cxn ang="16200000">
                <a:pos x="wd2" y="hd2"/>
              </a:cxn>
            </a:cxnLst>
            <a:rect l="0" t="0" r="r" b="b"/>
            <a:pathLst>
              <a:path w="21600" h="21600" extrusionOk="0">
                <a:moveTo>
                  <a:pt x="0" y="15305"/>
                </a:moveTo>
                <a:lnTo>
                  <a:pt x="3079" y="21600"/>
                </a:lnTo>
                <a:cubicBezTo>
                  <a:pt x="13022" y="21383"/>
                  <a:pt x="21117" y="11891"/>
                  <a:pt x="21600" y="57"/>
                </a:cubicBezTo>
                <a:lnTo>
                  <a:pt x="16372" y="3738"/>
                </a:lnTo>
                <a:lnTo>
                  <a:pt x="11063" y="0"/>
                </a:lnTo>
                <a:cubicBezTo>
                  <a:pt x="10631" y="4895"/>
                  <a:pt x="7245" y="8768"/>
                  <a:pt x="3093" y="8981"/>
                </a:cubicBezTo>
                <a:cubicBezTo>
                  <a:pt x="3093" y="8981"/>
                  <a:pt x="0" y="15305"/>
                  <a:pt x="0" y="15305"/>
                </a:cubicBezTo>
                <a:close/>
              </a:path>
            </a:pathLst>
          </a:custGeom>
          <a:solidFill>
            <a:schemeClr val="accent4"/>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4" name="Shape 1721"/>
          <p:cNvSpPr/>
          <p:nvPr/>
        </p:nvSpPr>
        <p:spPr>
          <a:xfrm>
            <a:off x="6468922" y="2520901"/>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600" y="18521"/>
                </a:moveTo>
                <a:cubicBezTo>
                  <a:pt x="21384" y="8578"/>
                  <a:pt x="11891" y="483"/>
                  <a:pt x="56" y="0"/>
                </a:cubicBezTo>
                <a:lnTo>
                  <a:pt x="3737" y="5228"/>
                </a:lnTo>
                <a:lnTo>
                  <a:pt x="0" y="10536"/>
                </a:lnTo>
                <a:cubicBezTo>
                  <a:pt x="4895" y="10968"/>
                  <a:pt x="8767" y="14353"/>
                  <a:pt x="8981" y="18507"/>
                </a:cubicBezTo>
                <a:lnTo>
                  <a:pt x="15305" y="21600"/>
                </a:lnTo>
                <a:cubicBezTo>
                  <a:pt x="15305" y="21600"/>
                  <a:pt x="21600" y="18521"/>
                  <a:pt x="21600" y="18521"/>
                </a:cubicBezTo>
                <a:close/>
              </a:path>
            </a:pathLst>
          </a:custGeom>
          <a:solidFill>
            <a:schemeClr val="accent2"/>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5" name="Shape 1722"/>
          <p:cNvSpPr/>
          <p:nvPr/>
        </p:nvSpPr>
        <p:spPr>
          <a:xfrm>
            <a:off x="4796124" y="2520903"/>
            <a:ext cx="1870348" cy="1558961"/>
          </a:xfrm>
          <a:custGeom>
            <a:avLst/>
            <a:gdLst/>
            <a:ahLst/>
            <a:cxnLst>
              <a:cxn ang="0">
                <a:pos x="wd2" y="hd2"/>
              </a:cxn>
              <a:cxn ang="5400000">
                <a:pos x="wd2" y="hd2"/>
              </a:cxn>
              <a:cxn ang="10800000">
                <a:pos x="wd2" y="hd2"/>
              </a:cxn>
              <a:cxn ang="16200000">
                <a:pos x="wd2" y="hd2"/>
              </a:cxn>
            </a:cxnLst>
            <a:rect l="0" t="0" r="r" b="b"/>
            <a:pathLst>
              <a:path w="21600" h="21600" extrusionOk="0">
                <a:moveTo>
                  <a:pt x="21600" y="6294"/>
                </a:moveTo>
                <a:lnTo>
                  <a:pt x="18521" y="0"/>
                </a:lnTo>
                <a:cubicBezTo>
                  <a:pt x="8577" y="216"/>
                  <a:pt x="483" y="9708"/>
                  <a:pt x="0" y="21544"/>
                </a:cubicBezTo>
                <a:lnTo>
                  <a:pt x="5227" y="17863"/>
                </a:lnTo>
                <a:lnTo>
                  <a:pt x="10537" y="21600"/>
                </a:lnTo>
                <a:cubicBezTo>
                  <a:pt x="10969" y="16705"/>
                  <a:pt x="14354" y="12832"/>
                  <a:pt x="18507" y="12619"/>
                </a:cubicBezTo>
                <a:cubicBezTo>
                  <a:pt x="18507" y="12619"/>
                  <a:pt x="21600" y="6294"/>
                  <a:pt x="21600" y="6294"/>
                </a:cubicBezTo>
                <a:close/>
              </a:path>
            </a:pathLst>
          </a:custGeom>
          <a:solidFill>
            <a:schemeClr val="accent1"/>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6" name="Text Placeholder 7"/>
          <p:cNvSpPr txBox="1">
            <a:spLocks/>
          </p:cNvSpPr>
          <p:nvPr/>
        </p:nvSpPr>
        <p:spPr>
          <a:xfrm>
            <a:off x="5460257" y="2946309"/>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Text Placeholder 7"/>
          <p:cNvSpPr txBox="1">
            <a:spLocks/>
          </p:cNvSpPr>
          <p:nvPr/>
        </p:nvSpPr>
        <p:spPr>
          <a:xfrm>
            <a:off x="5215688" y="4418415"/>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Text Placeholder 7"/>
          <p:cNvSpPr txBox="1">
            <a:spLocks/>
          </p:cNvSpPr>
          <p:nvPr/>
        </p:nvSpPr>
        <p:spPr>
          <a:xfrm>
            <a:off x="7118389" y="3236217"/>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Text Placeholder 7"/>
          <p:cNvSpPr txBox="1">
            <a:spLocks/>
          </p:cNvSpPr>
          <p:nvPr/>
        </p:nvSpPr>
        <p:spPr>
          <a:xfrm>
            <a:off x="6874397" y="4650801"/>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1419079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400"/>
                                        <p:tgtEl>
                                          <p:spTgt spid="44">
                                            <p:txEl>
                                              <p:pRg st="0" end="0"/>
                                            </p:txEl>
                                          </p:spTgt>
                                        </p:tgtEl>
                                      </p:cBhvr>
                                    </p:animEffect>
                                    <p:anim calcmode="lin" valueType="num">
                                      <p:cBhvr>
                                        <p:cTn id="8" dur="4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4">
                                            <p:txEl>
                                              <p:pRg st="0" end="0"/>
                                            </p:txEl>
                                          </p:spTgt>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200"/>
                                  </p:stCondLst>
                                  <p:childTnLst>
                                    <p:set>
                                      <p:cBhvr>
                                        <p:cTn id="11" dur="1" fill="hold">
                                          <p:stCondLst>
                                            <p:cond delay="0"/>
                                          </p:stCondLst>
                                        </p:cTn>
                                        <p:tgtEl>
                                          <p:spTgt spid="45">
                                            <p:txEl>
                                              <p:pRg st="0" end="0"/>
                                            </p:txEl>
                                          </p:spTgt>
                                        </p:tgtEl>
                                        <p:attrNameLst>
                                          <p:attrName>style.visibility</p:attrName>
                                        </p:attrNameLst>
                                      </p:cBhvr>
                                      <p:to>
                                        <p:strVal val="visible"/>
                                      </p:to>
                                    </p:set>
                                    <p:anim calcmode="lin" valueType="num">
                                      <p:cBhvr>
                                        <p:cTn id="1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5">
                                            <p:txEl>
                                              <p:pRg st="0" end="0"/>
                                            </p:txEl>
                                          </p:spTgt>
                                        </p:tgtEl>
                                        <p:attrNameLst>
                                          <p:attrName>ppt_h</p:attrName>
                                        </p:attrNameLst>
                                      </p:cBhvr>
                                      <p:tavLst>
                                        <p:tav tm="0">
                                          <p:val>
                                            <p:fltVal val="0"/>
                                          </p:val>
                                        </p:tav>
                                        <p:tav tm="100000">
                                          <p:val>
                                            <p:strVal val="#ppt_h"/>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46">
                                            <p:txEl>
                                              <p:pRg st="0" end="0"/>
                                            </p:txEl>
                                          </p:spTgt>
                                        </p:tgtEl>
                                        <p:attrNameLst>
                                          <p:attrName>style.visibility</p:attrName>
                                        </p:attrNameLst>
                                      </p:cBhvr>
                                      <p:to>
                                        <p:strVal val="visible"/>
                                      </p:to>
                                    </p:set>
                                    <p:animEffect transition="in" filter="fade">
                                      <p:cBhvr>
                                        <p:cTn id="16" dur="400"/>
                                        <p:tgtEl>
                                          <p:spTgt spid="46">
                                            <p:txEl>
                                              <p:pRg st="0" end="0"/>
                                            </p:txEl>
                                          </p:spTgt>
                                        </p:tgtEl>
                                      </p:cBhvr>
                                    </p:animEffect>
                                    <p:anim calcmode="lin" valueType="num">
                                      <p:cBhvr>
                                        <p:cTn id="17" dur="4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46">
                                            <p:txEl>
                                              <p:pRg st="0" end="0"/>
                                            </p:txEl>
                                          </p:spTgt>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200"/>
                                  </p:stCondLst>
                                  <p:childTnLst>
                                    <p:set>
                                      <p:cBhvr>
                                        <p:cTn id="20" dur="1" fill="hold">
                                          <p:stCondLst>
                                            <p:cond delay="0"/>
                                          </p:stCondLst>
                                        </p:cTn>
                                        <p:tgtEl>
                                          <p:spTgt spid="47">
                                            <p:txEl>
                                              <p:pRg st="0" end="0"/>
                                            </p:txEl>
                                          </p:spTgt>
                                        </p:tgtEl>
                                        <p:attrNameLst>
                                          <p:attrName>style.visibility</p:attrName>
                                        </p:attrNameLst>
                                      </p:cBhvr>
                                      <p:to>
                                        <p:strVal val="visible"/>
                                      </p:to>
                                    </p:set>
                                    <p:anim calcmode="lin" valueType="num">
                                      <p:cBhvr>
                                        <p:cTn id="2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7">
                                            <p:txEl>
                                              <p:pRg st="0" end="0"/>
                                            </p:txEl>
                                          </p:spTgt>
                                        </p:tgtEl>
                                        <p:attrNameLst>
                                          <p:attrName>ppt_h</p:attrName>
                                        </p:attrNameLst>
                                      </p:cBhvr>
                                      <p:tavLst>
                                        <p:tav tm="0">
                                          <p:val>
                                            <p:fltVal val="0"/>
                                          </p:val>
                                        </p:tav>
                                        <p:tav tm="100000">
                                          <p:val>
                                            <p:strVal val="#ppt_h"/>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48">
                                            <p:txEl>
                                              <p:pRg st="0" end="0"/>
                                            </p:txEl>
                                          </p:spTgt>
                                        </p:tgtEl>
                                        <p:attrNameLst>
                                          <p:attrName>style.visibility</p:attrName>
                                        </p:attrNameLst>
                                      </p:cBhvr>
                                      <p:to>
                                        <p:strVal val="visible"/>
                                      </p:to>
                                    </p:set>
                                    <p:animEffect transition="in" filter="fade">
                                      <p:cBhvr>
                                        <p:cTn id="25" dur="400"/>
                                        <p:tgtEl>
                                          <p:spTgt spid="48">
                                            <p:txEl>
                                              <p:pRg st="0" end="0"/>
                                            </p:txEl>
                                          </p:spTgt>
                                        </p:tgtEl>
                                      </p:cBhvr>
                                    </p:animEffect>
                                    <p:anim calcmode="lin" valueType="num">
                                      <p:cBhvr>
                                        <p:cTn id="26" dur="4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48">
                                            <p:txEl>
                                              <p:pRg st="0" end="0"/>
                                            </p:txEl>
                                          </p:spTgt>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200"/>
                                  </p:stCondLst>
                                  <p:childTnLst>
                                    <p:set>
                                      <p:cBhvr>
                                        <p:cTn id="29" dur="1" fill="hold">
                                          <p:stCondLst>
                                            <p:cond delay="0"/>
                                          </p:stCondLst>
                                        </p:cTn>
                                        <p:tgtEl>
                                          <p:spTgt spid="49">
                                            <p:txEl>
                                              <p:pRg st="0" end="0"/>
                                            </p:txEl>
                                          </p:spTgt>
                                        </p:tgtEl>
                                        <p:attrNameLst>
                                          <p:attrName>style.visibility</p:attrName>
                                        </p:attrNameLst>
                                      </p:cBhvr>
                                      <p:to>
                                        <p:strVal val="visible"/>
                                      </p:to>
                                    </p:set>
                                    <p:anim calcmode="lin" valueType="num">
                                      <p:cBhvr>
                                        <p:cTn id="3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49">
                                            <p:txEl>
                                              <p:pRg st="0" end="0"/>
                                            </p:txEl>
                                          </p:spTgt>
                                        </p:tgtEl>
                                        <p:attrNameLst>
                                          <p:attrName>ppt_h</p:attrName>
                                        </p:attrNameLst>
                                      </p:cBhvr>
                                      <p:tavLst>
                                        <p:tav tm="0">
                                          <p:val>
                                            <p:fltVal val="0"/>
                                          </p:val>
                                        </p:tav>
                                        <p:tav tm="100000">
                                          <p:val>
                                            <p:strVal val="#ppt_h"/>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50">
                                            <p:txEl>
                                              <p:pRg st="0" end="0"/>
                                            </p:txEl>
                                          </p:spTgt>
                                        </p:tgtEl>
                                        <p:attrNameLst>
                                          <p:attrName>style.visibility</p:attrName>
                                        </p:attrNameLst>
                                      </p:cBhvr>
                                      <p:to>
                                        <p:strVal val="visible"/>
                                      </p:to>
                                    </p:set>
                                    <p:animEffect transition="in" filter="fade">
                                      <p:cBhvr>
                                        <p:cTn id="34" dur="400"/>
                                        <p:tgtEl>
                                          <p:spTgt spid="50">
                                            <p:txEl>
                                              <p:pRg st="0" end="0"/>
                                            </p:txEl>
                                          </p:spTgt>
                                        </p:tgtEl>
                                      </p:cBhvr>
                                    </p:animEffect>
                                    <p:anim calcmode="lin" valueType="num">
                                      <p:cBhvr>
                                        <p:cTn id="35" dur="4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50">
                                            <p:txEl>
                                              <p:pRg st="0" end="0"/>
                                            </p:txEl>
                                          </p:spTgt>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200"/>
                                  </p:stCondLst>
                                  <p:childTnLst>
                                    <p:set>
                                      <p:cBhvr>
                                        <p:cTn id="38" dur="1" fill="hold">
                                          <p:stCondLst>
                                            <p:cond delay="0"/>
                                          </p:stCondLst>
                                        </p:cTn>
                                        <p:tgtEl>
                                          <p:spTgt spid="51">
                                            <p:txEl>
                                              <p:pRg st="0" end="0"/>
                                            </p:txEl>
                                          </p:spTgt>
                                        </p:tgtEl>
                                        <p:attrNameLst>
                                          <p:attrName>style.visibility</p:attrName>
                                        </p:attrNameLst>
                                      </p:cBhvr>
                                      <p:to>
                                        <p:strVal val="visible"/>
                                      </p:to>
                                    </p:set>
                                    <p:anim calcmode="lin" valueType="num">
                                      <p:cBhvr>
                                        <p:cTn id="39"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51">
                                            <p:txEl>
                                              <p:pRg st="0" end="0"/>
                                            </p:txEl>
                                          </p:spTgt>
                                        </p:tgtEl>
                                        <p:attrNameLst>
                                          <p:attrName>ppt_h</p:attrName>
                                        </p:attrNameLst>
                                      </p:cBhvr>
                                      <p:tavLst>
                                        <p:tav tm="0">
                                          <p:val>
                                            <p:fltVal val="0"/>
                                          </p:val>
                                        </p:tav>
                                        <p:tav tm="100000">
                                          <p:val>
                                            <p:strVal val="#ppt_h"/>
                                          </p:val>
                                        </p:tav>
                                      </p:tavLst>
                                    </p:anim>
                                  </p:childTnLst>
                                </p:cTn>
                              </p:par>
                            </p:childTnLst>
                          </p:cTn>
                        </p:par>
                        <p:par>
                          <p:cTn id="41" fill="hold">
                            <p:stCondLst>
                              <p:cond delay="70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p:stCondLst>
                              <p:cond delay="1200"/>
                            </p:stCondLst>
                            <p:childTnLst>
                              <p:par>
                                <p:cTn id="46" presetID="10"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700"/>
                            </p:stCondLst>
                            <p:childTnLst>
                              <p:par>
                                <p:cTn id="50" presetID="10" presetClass="entr" presetSubtype="0"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par>
                          <p:cTn id="53" fill="hold">
                            <p:stCondLst>
                              <p:cond delay="2200"/>
                            </p:stCondLst>
                            <p:childTnLst>
                              <p:par>
                                <p:cTn id="54" presetID="10"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par>
                          <p:cTn id="57" fill="hold">
                            <p:stCondLst>
                              <p:cond delay="2700"/>
                            </p:stCondLst>
                            <p:childTnLst>
                              <p:par>
                                <p:cTn id="58" presetID="9" presetClass="entr" presetSubtype="16" fill="hold" grpId="0" nodeType="afterEffect">
                                  <p:stCondLst>
                                    <p:cond delay="100"/>
                                  </p:stCondLst>
                                  <p:iterate>
                                    <p:tmAbs val="0"/>
                                  </p:iterate>
                                  <p:childTnLst>
                                    <p:set>
                                      <p:cBhvr>
                                        <p:cTn id="59" fill="hold"/>
                                        <p:tgtEl>
                                          <p:spTgt spid="55"/>
                                        </p:tgtEl>
                                        <p:attrNameLst>
                                          <p:attrName>style.visibility</p:attrName>
                                        </p:attrNameLst>
                                      </p:cBhvr>
                                      <p:to>
                                        <p:strVal val="visible"/>
                                      </p:to>
                                    </p:set>
                                    <p:animEffect transition="in" filter="dissolve(in)">
                                      <p:cBhvr>
                                        <p:cTn id="60" dur="750"/>
                                        <p:tgtEl>
                                          <p:spTgt spid="55"/>
                                        </p:tgtEl>
                                      </p:cBhvr>
                                    </p:animEffect>
                                  </p:childTnLst>
                                </p:cTn>
                              </p:par>
                            </p:childTnLst>
                          </p:cTn>
                        </p:par>
                        <p:par>
                          <p:cTn id="61" fill="hold">
                            <p:stCondLst>
                              <p:cond delay="3550"/>
                            </p:stCondLst>
                            <p:childTnLst>
                              <p:par>
                                <p:cTn id="62" presetID="9" presetClass="entr" presetSubtype="16" fill="hold" grpId="0" nodeType="afterEffect">
                                  <p:stCondLst>
                                    <p:cond delay="100"/>
                                  </p:stCondLst>
                                  <p:iterate>
                                    <p:tmAbs val="0"/>
                                  </p:iterate>
                                  <p:childTnLst>
                                    <p:set>
                                      <p:cBhvr>
                                        <p:cTn id="63" fill="hold"/>
                                        <p:tgtEl>
                                          <p:spTgt spid="54"/>
                                        </p:tgtEl>
                                        <p:attrNameLst>
                                          <p:attrName>style.visibility</p:attrName>
                                        </p:attrNameLst>
                                      </p:cBhvr>
                                      <p:to>
                                        <p:strVal val="visible"/>
                                      </p:to>
                                    </p:set>
                                    <p:animEffect transition="in" filter="dissolve(in)">
                                      <p:cBhvr>
                                        <p:cTn id="64" dur="750"/>
                                        <p:tgtEl>
                                          <p:spTgt spid="54"/>
                                        </p:tgtEl>
                                      </p:cBhvr>
                                    </p:animEffect>
                                  </p:childTnLst>
                                </p:cTn>
                              </p:par>
                            </p:childTnLst>
                          </p:cTn>
                        </p:par>
                        <p:par>
                          <p:cTn id="65" fill="hold">
                            <p:stCondLst>
                              <p:cond delay="4400"/>
                            </p:stCondLst>
                            <p:childTnLst>
                              <p:par>
                                <p:cTn id="66" presetID="9" presetClass="entr" presetSubtype="16" fill="hold" grpId="0" nodeType="afterEffect">
                                  <p:stCondLst>
                                    <p:cond delay="100"/>
                                  </p:stCondLst>
                                  <p:iterate>
                                    <p:tmAbs val="0"/>
                                  </p:iterate>
                                  <p:childTnLst>
                                    <p:set>
                                      <p:cBhvr>
                                        <p:cTn id="67" fill="hold"/>
                                        <p:tgtEl>
                                          <p:spTgt spid="52"/>
                                        </p:tgtEl>
                                        <p:attrNameLst>
                                          <p:attrName>style.visibility</p:attrName>
                                        </p:attrNameLst>
                                      </p:cBhvr>
                                      <p:to>
                                        <p:strVal val="visible"/>
                                      </p:to>
                                    </p:set>
                                    <p:animEffect transition="in" filter="dissolve(in)">
                                      <p:cBhvr>
                                        <p:cTn id="68" dur="750"/>
                                        <p:tgtEl>
                                          <p:spTgt spid="52"/>
                                        </p:tgtEl>
                                      </p:cBhvr>
                                    </p:animEffect>
                                  </p:childTnLst>
                                </p:cTn>
                              </p:par>
                            </p:childTnLst>
                          </p:cTn>
                        </p:par>
                        <p:par>
                          <p:cTn id="69" fill="hold">
                            <p:stCondLst>
                              <p:cond delay="5250"/>
                            </p:stCondLst>
                            <p:childTnLst>
                              <p:par>
                                <p:cTn id="70" presetID="9" presetClass="entr" presetSubtype="16" fill="hold" grpId="0" nodeType="afterEffect">
                                  <p:stCondLst>
                                    <p:cond delay="100"/>
                                  </p:stCondLst>
                                  <p:iterate>
                                    <p:tmAbs val="0"/>
                                  </p:iterate>
                                  <p:childTnLst>
                                    <p:set>
                                      <p:cBhvr>
                                        <p:cTn id="71" fill="hold"/>
                                        <p:tgtEl>
                                          <p:spTgt spid="53"/>
                                        </p:tgtEl>
                                        <p:attrNameLst>
                                          <p:attrName>style.visibility</p:attrName>
                                        </p:attrNameLst>
                                      </p:cBhvr>
                                      <p:to>
                                        <p:strVal val="visible"/>
                                      </p:to>
                                    </p:set>
                                    <p:animEffect transition="in" filter="dissolve(in)">
                                      <p:cBhvr>
                                        <p:cTn id="72" dur="750"/>
                                        <p:tgtEl>
                                          <p:spTgt spid="53"/>
                                        </p:tgtEl>
                                      </p:cBhvr>
                                    </p:animEffect>
                                  </p:childTnLst>
                                </p:cTn>
                              </p:par>
                            </p:childTnLst>
                          </p:cTn>
                        </p:par>
                        <p:par>
                          <p:cTn id="73" fill="hold">
                            <p:stCondLst>
                              <p:cond delay="6100"/>
                            </p:stCondLst>
                            <p:childTnLst>
                              <p:par>
                                <p:cTn id="74" presetID="53" presetClass="entr" presetSubtype="16" fill="hold" grpId="0" nodeType="afterEffect">
                                  <p:stCondLst>
                                    <p:cond delay="0"/>
                                  </p:stCondLst>
                                  <p:childTnLst>
                                    <p:set>
                                      <p:cBhvr>
                                        <p:cTn id="75" dur="1" fill="hold">
                                          <p:stCondLst>
                                            <p:cond delay="0"/>
                                          </p:stCondLst>
                                        </p:cTn>
                                        <p:tgtEl>
                                          <p:spTgt spid="56">
                                            <p:txEl>
                                              <p:pRg st="0" end="0"/>
                                            </p:txEl>
                                          </p:spTgt>
                                        </p:tgtEl>
                                        <p:attrNameLst>
                                          <p:attrName>style.visibility</p:attrName>
                                        </p:attrNameLst>
                                      </p:cBhvr>
                                      <p:to>
                                        <p:strVal val="visible"/>
                                      </p:to>
                                    </p:set>
                                    <p:anim calcmode="lin" valueType="num">
                                      <p:cBhvr>
                                        <p:cTn id="76"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56">
                                            <p:txEl>
                                              <p:pRg st="0" end="0"/>
                                            </p:txEl>
                                          </p:spTgt>
                                        </p:tgtEl>
                                      </p:cBhvr>
                                    </p:animEffect>
                                  </p:childTnLst>
                                </p:cTn>
                              </p:par>
                            </p:childTnLst>
                          </p:cTn>
                        </p:par>
                        <p:par>
                          <p:cTn id="79" fill="hold">
                            <p:stCondLst>
                              <p:cond delay="6600"/>
                            </p:stCondLst>
                            <p:childTnLst>
                              <p:par>
                                <p:cTn id="80" presetID="53" presetClass="entr" presetSubtype="16" fill="hold" grpId="0" nodeType="afterEffect">
                                  <p:stCondLst>
                                    <p:cond delay="0"/>
                                  </p:stCondLst>
                                  <p:childTnLst>
                                    <p:set>
                                      <p:cBhvr>
                                        <p:cTn id="81" dur="1" fill="hold">
                                          <p:stCondLst>
                                            <p:cond delay="0"/>
                                          </p:stCondLst>
                                        </p:cTn>
                                        <p:tgtEl>
                                          <p:spTgt spid="57">
                                            <p:txEl>
                                              <p:pRg st="0" end="0"/>
                                            </p:txEl>
                                          </p:spTgt>
                                        </p:tgtEl>
                                        <p:attrNameLst>
                                          <p:attrName>style.visibility</p:attrName>
                                        </p:attrNameLst>
                                      </p:cBhvr>
                                      <p:to>
                                        <p:strVal val="visible"/>
                                      </p:to>
                                    </p:set>
                                    <p:anim calcmode="lin" valueType="num">
                                      <p:cBhvr>
                                        <p:cTn id="82"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57">
                                            <p:txEl>
                                              <p:pRg st="0" end="0"/>
                                            </p:txEl>
                                          </p:spTgt>
                                        </p:tgtEl>
                                      </p:cBhvr>
                                    </p:animEffect>
                                  </p:childTnLst>
                                </p:cTn>
                              </p:par>
                            </p:childTnLst>
                          </p:cTn>
                        </p:par>
                        <p:par>
                          <p:cTn id="85" fill="hold">
                            <p:stCondLst>
                              <p:cond delay="7100"/>
                            </p:stCondLst>
                            <p:childTnLst>
                              <p:par>
                                <p:cTn id="86" presetID="53" presetClass="entr" presetSubtype="16" fill="hold" grpId="0" nodeType="afterEffect">
                                  <p:stCondLst>
                                    <p:cond delay="0"/>
                                  </p:stCondLst>
                                  <p:childTnLst>
                                    <p:set>
                                      <p:cBhvr>
                                        <p:cTn id="87" dur="1" fill="hold">
                                          <p:stCondLst>
                                            <p:cond delay="0"/>
                                          </p:stCondLst>
                                        </p:cTn>
                                        <p:tgtEl>
                                          <p:spTgt spid="58">
                                            <p:txEl>
                                              <p:pRg st="0" end="0"/>
                                            </p:txEl>
                                          </p:spTgt>
                                        </p:tgtEl>
                                        <p:attrNameLst>
                                          <p:attrName>style.visibility</p:attrName>
                                        </p:attrNameLst>
                                      </p:cBhvr>
                                      <p:to>
                                        <p:strVal val="visible"/>
                                      </p:to>
                                    </p:set>
                                    <p:anim calcmode="lin" valueType="num">
                                      <p:cBhvr>
                                        <p:cTn id="88"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89"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90" dur="500"/>
                                        <p:tgtEl>
                                          <p:spTgt spid="58">
                                            <p:txEl>
                                              <p:pRg st="0" end="0"/>
                                            </p:txEl>
                                          </p:spTgt>
                                        </p:tgtEl>
                                      </p:cBhvr>
                                    </p:animEffect>
                                  </p:childTnLst>
                                </p:cTn>
                              </p:par>
                            </p:childTnLst>
                          </p:cTn>
                        </p:par>
                        <p:par>
                          <p:cTn id="91" fill="hold">
                            <p:stCondLst>
                              <p:cond delay="7600"/>
                            </p:stCondLst>
                            <p:childTnLst>
                              <p:par>
                                <p:cTn id="92" presetID="53" presetClass="entr" presetSubtype="16" fill="hold" grpId="0" nodeType="afterEffect">
                                  <p:stCondLst>
                                    <p:cond delay="0"/>
                                  </p:stCondLst>
                                  <p:childTnLst>
                                    <p:set>
                                      <p:cBhvr>
                                        <p:cTn id="93" dur="1" fill="hold">
                                          <p:stCondLst>
                                            <p:cond delay="0"/>
                                          </p:stCondLst>
                                        </p:cTn>
                                        <p:tgtEl>
                                          <p:spTgt spid="59">
                                            <p:txEl>
                                              <p:pRg st="0" end="0"/>
                                            </p:txEl>
                                          </p:spTgt>
                                        </p:tgtEl>
                                        <p:attrNameLst>
                                          <p:attrName>style.visibility</p:attrName>
                                        </p:attrNameLst>
                                      </p:cBhvr>
                                      <p:to>
                                        <p:strVal val="visible"/>
                                      </p:to>
                                    </p:set>
                                    <p:anim calcmode="lin" valueType="num">
                                      <p:cBhvr>
                                        <p:cTn id="94"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96" dur="5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400"/>
                        <p:tgtEl>
                          <p:spTgt spid="44"/>
                        </p:tgtEl>
                      </p:cBhvr>
                    </p:animEffect>
                    <p:anim calcmode="lin" valueType="num">
                      <p:cBhvr>
                        <p:cTn dur="400" fill="hold"/>
                        <p:tgtEl>
                          <p:spTgt spid="44"/>
                        </p:tgtEl>
                        <p:attrNameLst>
                          <p:attrName>ppt_x</p:attrName>
                        </p:attrNameLst>
                      </p:cBhvr>
                      <p:tavLst>
                        <p:tav tm="0">
                          <p:val>
                            <p:strVal val="#ppt_x"/>
                          </p:val>
                        </p:tav>
                        <p:tav tm="100000">
                          <p:val>
                            <p:strVal val="#ppt_x"/>
                          </p:val>
                        </p:tav>
                      </p:tavLst>
                    </p:anim>
                    <p:anim calcmode="lin" valueType="num">
                      <p:cBhvr>
                        <p:cTn dur="4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2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400"/>
                        <p:tgtEl>
                          <p:spTgt spid="46"/>
                        </p:tgtEl>
                      </p:cBhvr>
                    </p:animEffect>
                    <p:anim calcmode="lin" valueType="num">
                      <p:cBhvr>
                        <p:cTn dur="400" fill="hold"/>
                        <p:tgtEl>
                          <p:spTgt spid="46"/>
                        </p:tgtEl>
                        <p:attrNameLst>
                          <p:attrName>ppt_x</p:attrName>
                        </p:attrNameLst>
                      </p:cBhvr>
                      <p:tavLst>
                        <p:tav tm="0">
                          <p:val>
                            <p:strVal val="#ppt_x"/>
                          </p:val>
                        </p:tav>
                        <p:tav tm="100000">
                          <p:val>
                            <p:strVal val="#ppt_x"/>
                          </p:val>
                        </p:tav>
                      </p:tavLst>
                    </p:anim>
                    <p:anim calcmode="lin" valueType="num">
                      <p:cBhvr>
                        <p:cTn dur="4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2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childTnLst>
                </p:cTn>
              </p:par>
            </p:tnLst>
          </p:tmpl>
        </p:tmplLst>
      </p:bldP>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400"/>
                        <p:tgtEl>
                          <p:spTgt spid="48"/>
                        </p:tgtEl>
                      </p:cBhvr>
                    </p:animEffect>
                    <p:anim calcmode="lin" valueType="num">
                      <p:cBhvr>
                        <p:cTn dur="400" fill="hold"/>
                        <p:tgtEl>
                          <p:spTgt spid="48"/>
                        </p:tgtEl>
                        <p:attrNameLst>
                          <p:attrName>ppt_x</p:attrName>
                        </p:attrNameLst>
                      </p:cBhvr>
                      <p:tavLst>
                        <p:tav tm="0">
                          <p:val>
                            <p:strVal val="#ppt_x"/>
                          </p:val>
                        </p:tav>
                        <p:tav tm="100000">
                          <p:val>
                            <p:strVal val="#ppt_x"/>
                          </p:val>
                        </p:tav>
                      </p:tavLst>
                    </p:anim>
                    <p:anim calcmode="lin" valueType="num">
                      <p:cBhvr>
                        <p:cTn dur="4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23" presetClass="entr" presetSubtype="16"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childTnLst>
                </p:cTn>
              </p:par>
            </p:tnLst>
          </p:tmpl>
        </p:tmplLst>
      </p:bldP>
      <p:bldP spid="50" grpId="0" build="p">
        <p:tmplLst>
          <p:tmpl lvl="1">
            <p:tnLst>
              <p:par>
                <p:cTn presetID="42" presetClass="entr" presetSubtype="0" fill="hold" nodeType="withEffect">
                  <p:stCondLst>
                    <p:cond delay="200"/>
                  </p:stCondLst>
                  <p:childTnLst>
                    <p:set>
                      <p:cBhvr>
                        <p:cTn dur="1" fill="hold">
                          <p:stCondLst>
                            <p:cond delay="0"/>
                          </p:stCondLst>
                        </p:cTn>
                        <p:tgtEl>
                          <p:spTgt spid="50"/>
                        </p:tgtEl>
                        <p:attrNameLst>
                          <p:attrName>style.visibility</p:attrName>
                        </p:attrNameLst>
                      </p:cBhvr>
                      <p:to>
                        <p:strVal val="visible"/>
                      </p:to>
                    </p:set>
                    <p:animEffect transition="in" filter="fade">
                      <p:cBhvr>
                        <p:cTn dur="400"/>
                        <p:tgtEl>
                          <p:spTgt spid="50"/>
                        </p:tgtEl>
                      </p:cBhvr>
                    </p:animEffect>
                    <p:anim calcmode="lin" valueType="num">
                      <p:cBhvr>
                        <p:cTn dur="400" fill="hold"/>
                        <p:tgtEl>
                          <p:spTgt spid="50"/>
                        </p:tgtEl>
                        <p:attrNameLst>
                          <p:attrName>ppt_x</p:attrName>
                        </p:attrNameLst>
                      </p:cBhvr>
                      <p:tavLst>
                        <p:tav tm="0">
                          <p:val>
                            <p:strVal val="#ppt_x"/>
                          </p:val>
                        </p:tav>
                        <p:tav tm="100000">
                          <p:val>
                            <p:strVal val="#ppt_x"/>
                          </p:val>
                        </p:tav>
                      </p:tavLst>
                    </p:anim>
                    <p:anim calcmode="lin" valueType="num">
                      <p:cBhvr>
                        <p:cTn dur="400" fill="hold"/>
                        <p:tgtEl>
                          <p:spTgt spid="50"/>
                        </p:tgtEl>
                        <p:attrNameLst>
                          <p:attrName>ppt_y</p:attrName>
                        </p:attrNameLst>
                      </p:cBhvr>
                      <p:tavLst>
                        <p:tav tm="0">
                          <p:val>
                            <p:strVal val="#ppt_y+.1"/>
                          </p:val>
                        </p:tav>
                        <p:tav tm="100000">
                          <p:val>
                            <p:strVal val="#ppt_y"/>
                          </p:val>
                        </p:tav>
                      </p:tavLst>
                    </p:anim>
                  </p:childTnLst>
                </p:cTn>
              </p:par>
            </p:tnLst>
          </p:tmpl>
        </p:tmplLst>
      </p:bldP>
      <p:bldP spid="51" grpId="0" build="p">
        <p:tmplLst>
          <p:tmpl lvl="1">
            <p:tnLst>
              <p:par>
                <p:cTn presetID="2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childTnLst>
                </p:cTn>
              </p:par>
            </p:tnLst>
          </p:tmpl>
        </p:tmplLst>
      </p:bldP>
      <p:bldP spid="52" grpId="0" animBg="1" advAuto="0"/>
      <p:bldP spid="53" grpId="0" animBg="1" advAuto="0"/>
      <p:bldP spid="54" grpId="0" animBg="1" advAuto="0"/>
      <p:bldP spid="55" grpId="0" animBg="1" advAuto="0"/>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429375" y="1047749"/>
            <a:ext cx="6429374" cy="56649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1"/>
          <p:cNvSpPr/>
          <p:nvPr/>
        </p:nvSpPr>
        <p:spPr>
          <a:xfrm>
            <a:off x="955817" y="1672109"/>
            <a:ext cx="5473558" cy="3116942"/>
          </a:xfrm>
          <a:prstGeom prst="rect">
            <a:avLst/>
          </a:prstGeom>
          <a:blipFill dpi="0" rotWithShape="1">
            <a:blip r:embed="rId3" cstate="print">
              <a:extLst>
                <a:ext uri="{28A0092B-C50C-407E-A947-70E740481C1C}">
                  <a14:useLocalDpi xmlns:a14="http://schemas.microsoft.com/office/drawing/2010/main" val="0"/>
                </a:ext>
              </a:extLst>
            </a:blip>
            <a:srcRect/>
            <a:stretch>
              <a:fillRect t="-11427" b="-1142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6429375" y="1672109"/>
            <a:ext cx="5473553" cy="3116942"/>
          </a:xfrm>
          <a:prstGeom prst="rect">
            <a:avLst/>
          </a:prstGeom>
          <a:blipFill dpi="0" rotWithShape="1">
            <a:blip r:embed="rId4" cstate="print">
              <a:extLst>
                <a:ext uri="{28A0092B-C50C-407E-A947-70E740481C1C}">
                  <a14:useLocalDpi xmlns:a14="http://schemas.microsoft.com/office/drawing/2010/main" val="0"/>
                </a:ext>
              </a:extLst>
            </a:blip>
            <a:srcRect/>
            <a:stretch>
              <a:fillRect t="-5643" b="-564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4" name="Group 20"/>
          <p:cNvGrpSpPr/>
          <p:nvPr/>
        </p:nvGrpSpPr>
        <p:grpSpPr>
          <a:xfrm>
            <a:off x="971545" y="5042444"/>
            <a:ext cx="5174044" cy="1426963"/>
            <a:chOff x="787791" y="5598942"/>
            <a:chExt cx="2260209" cy="1353046"/>
          </a:xfrm>
        </p:grpSpPr>
        <p:sp>
          <p:nvSpPr>
            <p:cNvPr id="25" name="TextBox 18"/>
            <p:cNvSpPr txBox="1"/>
            <p:nvPr/>
          </p:nvSpPr>
          <p:spPr>
            <a:xfrm>
              <a:off x="1525757" y="5598942"/>
              <a:ext cx="784279" cy="291834"/>
            </a:xfrm>
            <a:prstGeom prst="rect">
              <a:avLst/>
            </a:prstGeom>
            <a:noFill/>
          </p:spPr>
          <p:txBody>
            <a:bodyPr wrap="none" lIns="0" tIns="0" rIns="0" bIns="0" rtlCol="0">
              <a:spAutoFit/>
            </a:bodyPr>
            <a:lstStyle/>
            <a:p>
              <a:pPr algn="ctr"/>
              <a:r>
                <a:rPr lang="zh-CN" alt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19"/>
            <p:cNvSpPr/>
            <p:nvPr/>
          </p:nvSpPr>
          <p:spPr>
            <a:xfrm>
              <a:off x="787791" y="6076487"/>
              <a:ext cx="2260209" cy="8755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21"/>
          <p:cNvGrpSpPr/>
          <p:nvPr/>
        </p:nvGrpSpPr>
        <p:grpSpPr>
          <a:xfrm>
            <a:off x="6713156" y="5042442"/>
            <a:ext cx="5174044" cy="1245498"/>
            <a:chOff x="787791" y="5598942"/>
            <a:chExt cx="2260209" cy="1180981"/>
          </a:xfrm>
        </p:grpSpPr>
        <p:sp>
          <p:nvSpPr>
            <p:cNvPr id="28" name="TextBox 22"/>
            <p:cNvSpPr txBox="1"/>
            <p:nvPr/>
          </p:nvSpPr>
          <p:spPr>
            <a:xfrm>
              <a:off x="1521137" y="5598942"/>
              <a:ext cx="784279" cy="291834"/>
            </a:xfrm>
            <a:prstGeom prst="rect">
              <a:avLst/>
            </a:prstGeom>
            <a:noFill/>
          </p:spPr>
          <p:txBody>
            <a:bodyPr wrap="none" lIns="0" tIns="0" rIns="0" bIns="0"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a:t>
              </a:r>
              <a:r>
                <a:rPr lang="zh-CN" alt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3"/>
            <p:cNvSpPr/>
            <p:nvPr/>
          </p:nvSpPr>
          <p:spPr>
            <a:xfrm>
              <a:off x="787791" y="6100315"/>
              <a:ext cx="2260209" cy="679608"/>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4492966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Line 5"/>
          <p:cNvSpPr>
            <a:spLocks noChangeShapeType="1"/>
          </p:cNvSpPr>
          <p:nvPr/>
        </p:nvSpPr>
        <p:spPr bwMode="auto">
          <a:xfrm flipV="1">
            <a:off x="1772799" y="4622104"/>
            <a:ext cx="5582522"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798" name="AutoShape 6"/>
          <p:cNvSpPr>
            <a:spLocks/>
          </p:cNvSpPr>
          <p:nvPr/>
        </p:nvSpPr>
        <p:spPr bwMode="auto">
          <a:xfrm>
            <a:off x="2947201" y="1834574"/>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33799" name="AutoShape 7"/>
          <p:cNvSpPr>
            <a:spLocks/>
          </p:cNvSpPr>
          <p:nvPr/>
        </p:nvSpPr>
        <p:spPr bwMode="auto">
          <a:xfrm>
            <a:off x="2206298" y="2583686"/>
            <a:ext cx="446931" cy="323820"/>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33800" name="AutoShape 8"/>
          <p:cNvSpPr>
            <a:spLocks/>
          </p:cNvSpPr>
          <p:nvPr/>
        </p:nvSpPr>
        <p:spPr bwMode="auto">
          <a:xfrm>
            <a:off x="3688853" y="3042555"/>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33801" name="AutoShape 9"/>
          <p:cNvSpPr>
            <a:spLocks/>
          </p:cNvSpPr>
          <p:nvPr/>
        </p:nvSpPr>
        <p:spPr bwMode="auto">
          <a:xfrm>
            <a:off x="4486462" y="2183016"/>
            <a:ext cx="447676" cy="32456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3802" name="AutoShape 10"/>
          <p:cNvSpPr>
            <a:spLocks/>
          </p:cNvSpPr>
          <p:nvPr/>
        </p:nvSpPr>
        <p:spPr bwMode="auto">
          <a:xfrm>
            <a:off x="5171406" y="2643376"/>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33803" name="AutoShape 11"/>
          <p:cNvSpPr>
            <a:spLocks/>
          </p:cNvSpPr>
          <p:nvPr/>
        </p:nvSpPr>
        <p:spPr bwMode="auto">
          <a:xfrm>
            <a:off x="2744699" y="4906323"/>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4" name="AutoShape 12"/>
          <p:cNvSpPr>
            <a:spLocks/>
          </p:cNvSpPr>
          <p:nvPr/>
        </p:nvSpPr>
        <p:spPr bwMode="auto">
          <a:xfrm>
            <a:off x="2014986" y="4906323"/>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5" name="AutoShape 13"/>
          <p:cNvSpPr>
            <a:spLocks/>
          </p:cNvSpPr>
          <p:nvPr/>
        </p:nvSpPr>
        <p:spPr bwMode="auto">
          <a:xfrm>
            <a:off x="3485603" y="4906323"/>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6" name="AutoShape 14"/>
          <p:cNvSpPr>
            <a:spLocks/>
          </p:cNvSpPr>
          <p:nvPr/>
        </p:nvSpPr>
        <p:spPr bwMode="auto">
          <a:xfrm>
            <a:off x="4223522" y="4906323"/>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7" name="AutoShape 15"/>
          <p:cNvSpPr>
            <a:spLocks/>
          </p:cNvSpPr>
          <p:nvPr/>
        </p:nvSpPr>
        <p:spPr bwMode="auto">
          <a:xfrm>
            <a:off x="4968903" y="4906323"/>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8" name="AutoShape 16"/>
          <p:cNvSpPr>
            <a:spLocks/>
          </p:cNvSpPr>
          <p:nvPr/>
        </p:nvSpPr>
        <p:spPr bwMode="auto">
          <a:xfrm>
            <a:off x="5874258" y="2180032"/>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3809" name="AutoShape 17"/>
          <p:cNvSpPr>
            <a:spLocks/>
          </p:cNvSpPr>
          <p:nvPr/>
        </p:nvSpPr>
        <p:spPr bwMode="auto">
          <a:xfrm>
            <a:off x="5694263" y="4902592"/>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0" name="AutoShape 18"/>
          <p:cNvSpPr>
            <a:spLocks/>
          </p:cNvSpPr>
          <p:nvPr/>
        </p:nvSpPr>
        <p:spPr bwMode="auto">
          <a:xfrm>
            <a:off x="2234652" y="3005249"/>
            <a:ext cx="387241" cy="1757128"/>
          </a:xfrm>
          <a:prstGeom prst="roundRect">
            <a:avLst>
              <a:gd name="adj" fmla="val 50000"/>
            </a:avLst>
          </a:prstGeom>
          <a:solidFill>
            <a:schemeClr val="accent1"/>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274566">
              <a:lnSpc>
                <a:spcPct val="120000"/>
              </a:lnSpc>
              <a:defRPr/>
            </a:pPr>
            <a:endParaRPr lang="es-E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1" name="AutoShape 19"/>
          <p:cNvSpPr>
            <a:spLocks/>
          </p:cNvSpPr>
          <p:nvPr/>
        </p:nvSpPr>
        <p:spPr bwMode="auto">
          <a:xfrm>
            <a:off x="2976301" y="2153917"/>
            <a:ext cx="387241" cy="2608459"/>
          </a:xfrm>
          <a:prstGeom prst="roundRect">
            <a:avLst>
              <a:gd name="adj" fmla="val 50000"/>
            </a:avLst>
          </a:prstGeom>
          <a:solidFill>
            <a:schemeClr val="accent2"/>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274566">
              <a:lnSpc>
                <a:spcPct val="120000"/>
              </a:lnSpc>
              <a:defRPr/>
            </a:pPr>
            <a:endParaRPr lang="es-E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2" name="AutoShape 20"/>
          <p:cNvSpPr>
            <a:spLocks/>
          </p:cNvSpPr>
          <p:nvPr/>
        </p:nvSpPr>
        <p:spPr bwMode="auto">
          <a:xfrm>
            <a:off x="3717951" y="3463371"/>
            <a:ext cx="387241" cy="1299007"/>
          </a:xfrm>
          <a:prstGeom prst="roundRect">
            <a:avLst>
              <a:gd name="adj" fmla="val 50000"/>
            </a:avLst>
          </a:prstGeom>
          <a:solidFill>
            <a:schemeClr val="accent3"/>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274566">
              <a:lnSpc>
                <a:spcPct val="120000"/>
              </a:lnSpc>
              <a:defRPr/>
            </a:pPr>
            <a:endParaRPr lang="es-E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3" name="AutoShape 21"/>
          <p:cNvSpPr>
            <a:spLocks/>
          </p:cNvSpPr>
          <p:nvPr/>
        </p:nvSpPr>
        <p:spPr bwMode="auto">
          <a:xfrm>
            <a:off x="4459600" y="2579210"/>
            <a:ext cx="387241" cy="2183168"/>
          </a:xfrm>
          <a:prstGeom prst="roundRect">
            <a:avLst>
              <a:gd name="adj" fmla="val 50000"/>
            </a:avLst>
          </a:prstGeom>
          <a:solidFill>
            <a:schemeClr val="accent4"/>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274566">
              <a:lnSpc>
                <a:spcPct val="120000"/>
              </a:lnSpc>
              <a:defRPr/>
            </a:pPr>
            <a:endParaRPr lang="es-E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4" name="AutoShape 22"/>
          <p:cNvSpPr>
            <a:spLocks/>
          </p:cNvSpPr>
          <p:nvPr/>
        </p:nvSpPr>
        <p:spPr bwMode="auto">
          <a:xfrm>
            <a:off x="5201999" y="3005249"/>
            <a:ext cx="386494" cy="1757128"/>
          </a:xfrm>
          <a:prstGeom prst="roundRect">
            <a:avLst>
              <a:gd name="adj" fmla="val 50000"/>
            </a:avLst>
          </a:prstGeom>
          <a:solidFill>
            <a:schemeClr val="accent5"/>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274566">
              <a:lnSpc>
                <a:spcPct val="120000"/>
              </a:lnSpc>
              <a:defRPr/>
            </a:pPr>
            <a:endParaRPr lang="es-E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5" name="AutoShape 23"/>
          <p:cNvSpPr>
            <a:spLocks/>
          </p:cNvSpPr>
          <p:nvPr/>
        </p:nvSpPr>
        <p:spPr bwMode="auto">
          <a:xfrm>
            <a:off x="5906342" y="2568019"/>
            <a:ext cx="386494" cy="2183168"/>
          </a:xfrm>
          <a:prstGeom prst="roundRect">
            <a:avLst>
              <a:gd name="adj" fmla="val 50000"/>
            </a:avLst>
          </a:prstGeom>
          <a:solidFill>
            <a:schemeClr val="accent6"/>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274566">
              <a:lnSpc>
                <a:spcPct val="120000"/>
              </a:lnSpc>
              <a:defRPr/>
            </a:pPr>
            <a:endParaRPr lang="es-E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6" name="AutoShape 24"/>
          <p:cNvSpPr>
            <a:spLocks/>
          </p:cNvSpPr>
          <p:nvPr/>
        </p:nvSpPr>
        <p:spPr bwMode="auto">
          <a:xfrm>
            <a:off x="6718874" y="3005249"/>
            <a:ext cx="386494" cy="1757128"/>
          </a:xfrm>
          <a:prstGeom prst="roundRect">
            <a:avLst>
              <a:gd name="adj" fmla="val 50000"/>
            </a:avLst>
          </a:prstGeom>
          <a:solidFill>
            <a:schemeClr val="accent1"/>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274566">
              <a:lnSpc>
                <a:spcPct val="120000"/>
              </a:lnSpc>
              <a:defRPr/>
            </a:pPr>
            <a:endParaRPr lang="es-E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7" name="AutoShape 25"/>
          <p:cNvSpPr>
            <a:spLocks/>
          </p:cNvSpPr>
          <p:nvPr/>
        </p:nvSpPr>
        <p:spPr bwMode="auto">
          <a:xfrm>
            <a:off x="6687536" y="2643376"/>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33818" name="AutoShape 26"/>
          <p:cNvSpPr>
            <a:spLocks/>
          </p:cNvSpPr>
          <p:nvPr/>
        </p:nvSpPr>
        <p:spPr bwMode="auto">
          <a:xfrm>
            <a:off x="6506049" y="4902592"/>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es-ES"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9" name="AutoShape 27"/>
          <p:cNvSpPr>
            <a:spLocks/>
          </p:cNvSpPr>
          <p:nvPr/>
        </p:nvSpPr>
        <p:spPr bwMode="auto">
          <a:xfrm>
            <a:off x="7981319" y="2515043"/>
            <a:ext cx="3121795" cy="886397"/>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ctr">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a:defRPr sz="4600">
                <a:solidFill>
                  <a:srgbClr val="000000"/>
                </a:solidFill>
                <a:latin typeface="Gill Sans" charset="0"/>
                <a:ea typeface="Gill Sans" charset="0"/>
                <a:cs typeface="Gill Sans" charset="0"/>
                <a:sym typeface="Gill Sans" charset="0"/>
              </a:defRPr>
            </a:lvl2pPr>
            <a:lvl3pPr marL="1143000" indent="-228600" algn="ctr">
              <a:defRPr sz="4600">
                <a:solidFill>
                  <a:srgbClr val="000000"/>
                </a:solidFill>
                <a:latin typeface="Gill Sans" charset="0"/>
                <a:ea typeface="Gill Sans" charset="0"/>
                <a:cs typeface="Gill Sans" charset="0"/>
                <a:sym typeface="Gill Sans" charset="0"/>
              </a:defRPr>
            </a:lvl3pPr>
            <a:lvl4pPr marL="1600200" indent="-228600" algn="ctr">
              <a:defRPr sz="4600">
                <a:solidFill>
                  <a:srgbClr val="000000"/>
                </a:solidFill>
                <a:latin typeface="Gill Sans" charset="0"/>
                <a:ea typeface="Gill Sans" charset="0"/>
                <a:cs typeface="Gill Sans" charset="0"/>
                <a:sym typeface="Gill Sans" charset="0"/>
              </a:defRPr>
            </a:lvl4pPr>
            <a:lvl5pPr marL="2057400" indent="-228600" algn="ctr">
              <a:defRPr sz="4600">
                <a:solidFill>
                  <a:srgbClr val="000000"/>
                </a:solidFill>
                <a:latin typeface="Gill Sans" charset="0"/>
                <a:ea typeface="Gill Sans" charset="0"/>
                <a:cs typeface="Gill Sans" charset="0"/>
                <a:sym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820" name="AutoShape 28"/>
          <p:cNvSpPr>
            <a:spLocks/>
          </p:cNvSpPr>
          <p:nvPr/>
        </p:nvSpPr>
        <p:spPr bwMode="auto">
          <a:xfrm>
            <a:off x="7981319" y="2261358"/>
            <a:ext cx="1464586" cy="236219"/>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s-E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21" name="AutoShape 29"/>
          <p:cNvSpPr>
            <a:spLocks/>
          </p:cNvSpPr>
          <p:nvPr/>
        </p:nvSpPr>
        <p:spPr bwMode="auto">
          <a:xfrm>
            <a:off x="1749668" y="5653996"/>
            <a:ext cx="9359415" cy="584964"/>
          </a:xfrm>
          <a:custGeom>
            <a:avLst/>
            <a:gdLst>
              <a:gd name="T0" fmla="*/ 9956800 w 21600"/>
              <a:gd name="T1" fmla="*/ 476250 h 21600"/>
              <a:gd name="T2" fmla="*/ 9956800 w 21600"/>
              <a:gd name="T3" fmla="*/ 476250 h 21600"/>
              <a:gd name="T4" fmla="*/ 9956800 w 21600"/>
              <a:gd name="T5" fmla="*/ 476250 h 21600"/>
              <a:gd name="T6" fmla="*/ 9956800 w 21600"/>
              <a:gd name="T7" fmla="*/ 47625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defTabSz="647700">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defTabSz="647700">
              <a:defRPr sz="4600">
                <a:solidFill>
                  <a:srgbClr val="000000"/>
                </a:solidFill>
                <a:latin typeface="Gill Sans" charset="0"/>
                <a:ea typeface="Gill Sans" charset="0"/>
                <a:cs typeface="Gill Sans" charset="0"/>
                <a:sym typeface="Gill Sans" charset="0"/>
              </a:defRPr>
            </a:lvl2pPr>
            <a:lvl3pPr marL="1143000" indent="-228600" algn="ctr" defTabSz="647700">
              <a:defRPr sz="4600">
                <a:solidFill>
                  <a:srgbClr val="000000"/>
                </a:solidFill>
                <a:latin typeface="Gill Sans" charset="0"/>
                <a:ea typeface="Gill Sans" charset="0"/>
                <a:cs typeface="Gill Sans" charset="0"/>
                <a:sym typeface="Gill Sans" charset="0"/>
              </a:defRPr>
            </a:lvl3pPr>
            <a:lvl4pPr marL="1600200" indent="-228600" algn="ctr" defTabSz="647700">
              <a:defRPr sz="4600">
                <a:solidFill>
                  <a:srgbClr val="000000"/>
                </a:solidFill>
                <a:latin typeface="Gill Sans" charset="0"/>
                <a:ea typeface="Gill Sans" charset="0"/>
                <a:cs typeface="Gill Sans" charset="0"/>
                <a:sym typeface="Gill Sans" charset="0"/>
              </a:defRPr>
            </a:lvl4pPr>
            <a:lvl5pPr marL="2057400" indent="-228600" algn="ctr" defTabSz="647700">
              <a:defRPr sz="4600">
                <a:solidFill>
                  <a:srgbClr val="000000"/>
                </a:solidFill>
                <a:latin typeface="Gill Sans" charset="0"/>
                <a:ea typeface="Gill Sans" charset="0"/>
                <a:cs typeface="Gill Sans" charset="0"/>
                <a:sym typeface="Gill Sans" charset="0"/>
              </a:defRPr>
            </a:lvl5pPr>
            <a:lvl6pPr marL="25146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822" name="AutoShape 30"/>
          <p:cNvSpPr>
            <a:spLocks/>
          </p:cNvSpPr>
          <p:nvPr/>
        </p:nvSpPr>
        <p:spPr bwMode="auto">
          <a:xfrm>
            <a:off x="5029732" y="5223960"/>
            <a:ext cx="1847318" cy="236219"/>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endParaRPr lang="es-E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5072257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3810"/>
                                        </p:tgtEl>
                                        <p:attrNameLst>
                                          <p:attrName>style.visibility</p:attrName>
                                        </p:attrNameLst>
                                      </p:cBhvr>
                                      <p:to>
                                        <p:strVal val="visible"/>
                                      </p:to>
                                    </p:set>
                                    <p:animEffect transition="in" filter="wipe(down)">
                                      <p:cBhvr>
                                        <p:cTn id="7" dur="500"/>
                                        <p:tgtEl>
                                          <p:spTgt spid="33810"/>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3811"/>
                                        </p:tgtEl>
                                        <p:attrNameLst>
                                          <p:attrName>style.visibility</p:attrName>
                                        </p:attrNameLst>
                                      </p:cBhvr>
                                      <p:to>
                                        <p:strVal val="visible"/>
                                      </p:to>
                                    </p:set>
                                    <p:animEffect transition="in" filter="wipe(down)">
                                      <p:cBhvr>
                                        <p:cTn id="11" dur="500"/>
                                        <p:tgtEl>
                                          <p:spTgt spid="33811"/>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3813"/>
                                        </p:tgtEl>
                                        <p:attrNameLst>
                                          <p:attrName>style.visibility</p:attrName>
                                        </p:attrNameLst>
                                      </p:cBhvr>
                                      <p:to>
                                        <p:strVal val="visible"/>
                                      </p:to>
                                    </p:set>
                                    <p:animEffect transition="in" filter="wipe(down)">
                                      <p:cBhvr>
                                        <p:cTn id="15" dur="500"/>
                                        <p:tgtEl>
                                          <p:spTgt spid="33813"/>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3814"/>
                                        </p:tgtEl>
                                        <p:attrNameLst>
                                          <p:attrName>style.visibility</p:attrName>
                                        </p:attrNameLst>
                                      </p:cBhvr>
                                      <p:to>
                                        <p:strVal val="visible"/>
                                      </p:to>
                                    </p:set>
                                    <p:animEffect transition="in" filter="wipe(down)">
                                      <p:cBhvr>
                                        <p:cTn id="19" dur="500"/>
                                        <p:tgtEl>
                                          <p:spTgt spid="3381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3815"/>
                                        </p:tgtEl>
                                        <p:attrNameLst>
                                          <p:attrName>style.visibility</p:attrName>
                                        </p:attrNameLst>
                                      </p:cBhvr>
                                      <p:to>
                                        <p:strVal val="visible"/>
                                      </p:to>
                                    </p:set>
                                    <p:animEffect transition="in" filter="wipe(down)">
                                      <p:cBhvr>
                                        <p:cTn id="23" dur="500"/>
                                        <p:tgtEl>
                                          <p:spTgt spid="33815"/>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3816"/>
                                        </p:tgtEl>
                                        <p:attrNameLst>
                                          <p:attrName>style.visibility</p:attrName>
                                        </p:attrNameLst>
                                      </p:cBhvr>
                                      <p:to>
                                        <p:strVal val="visible"/>
                                      </p:to>
                                    </p:set>
                                    <p:animEffect transition="in" filter="wipe(down)">
                                      <p:cBhvr>
                                        <p:cTn id="27" dur="500"/>
                                        <p:tgtEl>
                                          <p:spTgt spid="33816"/>
                                        </p:tgtEl>
                                      </p:cBhvr>
                                    </p:animEffect>
                                  </p:childTnLst>
                                </p:cTn>
                              </p:par>
                            </p:childTnLst>
                          </p:cTn>
                        </p:par>
                        <p:par>
                          <p:cTn id="28" fill="hold" nodeType="afterGroup">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33812"/>
                                        </p:tgtEl>
                                        <p:attrNameLst>
                                          <p:attrName>style.visibility</p:attrName>
                                        </p:attrNameLst>
                                      </p:cBhvr>
                                      <p:to>
                                        <p:strVal val="visible"/>
                                      </p:to>
                                    </p:set>
                                    <p:animEffect transition="in" filter="dissolve">
                                      <p:cBhvr>
                                        <p:cTn id="31" dur="500"/>
                                        <p:tgtEl>
                                          <p:spTgt spid="33812"/>
                                        </p:tgtEl>
                                      </p:cBhvr>
                                    </p:animEffect>
                                  </p:childTnLst>
                                </p:cTn>
                              </p:par>
                            </p:childTnLst>
                          </p:cTn>
                        </p:par>
                        <p:par>
                          <p:cTn id="32" fill="hold" nodeType="afterGroup">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33821"/>
                                        </p:tgtEl>
                                        <p:attrNameLst>
                                          <p:attrName>style.visibility</p:attrName>
                                        </p:attrNameLst>
                                      </p:cBhvr>
                                      <p:to>
                                        <p:strVal val="visible"/>
                                      </p:to>
                                    </p:set>
                                    <p:animEffect transition="in" filter="dissolve">
                                      <p:cBhvr>
                                        <p:cTn id="35" dur="500"/>
                                        <p:tgtEl>
                                          <p:spTgt spid="33821"/>
                                        </p:tgtEl>
                                      </p:cBhvr>
                                    </p:animEffect>
                                  </p:childTnLst>
                                </p:cTn>
                              </p:par>
                            </p:childTnLst>
                          </p:cTn>
                        </p:par>
                        <p:par>
                          <p:cTn id="36" fill="hold" nodeType="afterGroup">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33820"/>
                                        </p:tgtEl>
                                        <p:attrNameLst>
                                          <p:attrName>style.visibility</p:attrName>
                                        </p:attrNameLst>
                                      </p:cBhvr>
                                      <p:to>
                                        <p:strVal val="visible"/>
                                      </p:to>
                                    </p:set>
                                    <p:animEffect transition="in" filter="dissolve">
                                      <p:cBhvr>
                                        <p:cTn id="39" dur="500"/>
                                        <p:tgtEl>
                                          <p:spTgt spid="33820"/>
                                        </p:tgtEl>
                                      </p:cBhvr>
                                    </p:animEffect>
                                  </p:childTnLst>
                                </p:cTn>
                              </p:par>
                            </p:childTnLst>
                          </p:cTn>
                        </p:par>
                        <p:par>
                          <p:cTn id="40" fill="hold" nodeType="afterGroup">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33822"/>
                                        </p:tgtEl>
                                        <p:attrNameLst>
                                          <p:attrName>style.visibility</p:attrName>
                                        </p:attrNameLst>
                                      </p:cBhvr>
                                      <p:to>
                                        <p:strVal val="visible"/>
                                      </p:to>
                                    </p:set>
                                    <p:animEffect transition="in" filter="dissolve">
                                      <p:cBhvr>
                                        <p:cTn id="43" dur="500"/>
                                        <p:tgtEl>
                                          <p:spTgt spid="33822"/>
                                        </p:tgtEl>
                                      </p:cBhvr>
                                    </p:animEffect>
                                  </p:childTnLst>
                                </p:cTn>
                              </p:par>
                            </p:childTnLst>
                          </p:cTn>
                        </p:par>
                        <p:par>
                          <p:cTn id="44" fill="hold" nodeType="afterGroup">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33797"/>
                                        </p:tgtEl>
                                        <p:attrNameLst>
                                          <p:attrName>style.visibility</p:attrName>
                                        </p:attrNameLst>
                                      </p:cBhvr>
                                      <p:to>
                                        <p:strVal val="visible"/>
                                      </p:to>
                                    </p:set>
                                    <p:animEffect transition="in" filter="dissolve">
                                      <p:cBhvr>
                                        <p:cTn id="47" dur="500"/>
                                        <p:tgtEl>
                                          <p:spTgt spid="33797"/>
                                        </p:tgtEl>
                                      </p:cBhvr>
                                    </p:animEffect>
                                  </p:childTnLst>
                                </p:cTn>
                              </p:par>
                            </p:childTnLst>
                          </p:cTn>
                        </p:par>
                        <p:par>
                          <p:cTn id="48" fill="hold" nodeType="afterGroup">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33803"/>
                                        </p:tgtEl>
                                        <p:attrNameLst>
                                          <p:attrName>style.visibility</p:attrName>
                                        </p:attrNameLst>
                                      </p:cBhvr>
                                      <p:to>
                                        <p:strVal val="visible"/>
                                      </p:to>
                                    </p:set>
                                    <p:animEffect transition="in" filter="dissolve">
                                      <p:cBhvr>
                                        <p:cTn id="51" dur="500"/>
                                        <p:tgtEl>
                                          <p:spTgt spid="33803"/>
                                        </p:tgtEl>
                                      </p:cBhvr>
                                    </p:animEffect>
                                  </p:childTnLst>
                                </p:cTn>
                              </p:par>
                            </p:childTnLst>
                          </p:cTn>
                        </p:par>
                        <p:par>
                          <p:cTn id="52" fill="hold" nodeType="afterGroup">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33804"/>
                                        </p:tgtEl>
                                        <p:attrNameLst>
                                          <p:attrName>style.visibility</p:attrName>
                                        </p:attrNameLst>
                                      </p:cBhvr>
                                      <p:to>
                                        <p:strVal val="visible"/>
                                      </p:to>
                                    </p:set>
                                    <p:animEffect transition="in" filter="dissolve">
                                      <p:cBhvr>
                                        <p:cTn id="55" dur="500"/>
                                        <p:tgtEl>
                                          <p:spTgt spid="33804"/>
                                        </p:tgtEl>
                                      </p:cBhvr>
                                    </p:animEffect>
                                  </p:childTnLst>
                                </p:cTn>
                              </p:par>
                            </p:childTnLst>
                          </p:cTn>
                        </p:par>
                        <p:par>
                          <p:cTn id="56" fill="hold" nodeType="afterGroup">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33805"/>
                                        </p:tgtEl>
                                        <p:attrNameLst>
                                          <p:attrName>style.visibility</p:attrName>
                                        </p:attrNameLst>
                                      </p:cBhvr>
                                      <p:to>
                                        <p:strVal val="visible"/>
                                      </p:to>
                                    </p:set>
                                    <p:animEffect transition="in" filter="dissolve">
                                      <p:cBhvr>
                                        <p:cTn id="59" dur="500"/>
                                        <p:tgtEl>
                                          <p:spTgt spid="33805"/>
                                        </p:tgtEl>
                                      </p:cBhvr>
                                    </p:animEffect>
                                  </p:childTnLst>
                                </p:cTn>
                              </p:par>
                            </p:childTnLst>
                          </p:cTn>
                        </p:par>
                        <p:par>
                          <p:cTn id="60" fill="hold" nodeType="afterGroup">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33806"/>
                                        </p:tgtEl>
                                        <p:attrNameLst>
                                          <p:attrName>style.visibility</p:attrName>
                                        </p:attrNameLst>
                                      </p:cBhvr>
                                      <p:to>
                                        <p:strVal val="visible"/>
                                      </p:to>
                                    </p:set>
                                    <p:animEffect transition="in" filter="dissolve">
                                      <p:cBhvr>
                                        <p:cTn id="63" dur="500"/>
                                        <p:tgtEl>
                                          <p:spTgt spid="33806"/>
                                        </p:tgtEl>
                                      </p:cBhvr>
                                    </p:animEffect>
                                  </p:childTnLst>
                                </p:cTn>
                              </p:par>
                            </p:childTnLst>
                          </p:cTn>
                        </p:par>
                        <p:par>
                          <p:cTn id="64" fill="hold" nodeType="afterGroup">
                            <p:stCondLst>
                              <p:cond delay="7500"/>
                            </p:stCondLst>
                            <p:childTnLst>
                              <p:par>
                                <p:cTn id="65" presetID="9" presetClass="entr" presetSubtype="0" fill="hold" grpId="0" nodeType="afterEffect">
                                  <p:stCondLst>
                                    <p:cond delay="0"/>
                                  </p:stCondLst>
                                  <p:childTnLst>
                                    <p:set>
                                      <p:cBhvr>
                                        <p:cTn id="66" dur="1" fill="hold">
                                          <p:stCondLst>
                                            <p:cond delay="0"/>
                                          </p:stCondLst>
                                        </p:cTn>
                                        <p:tgtEl>
                                          <p:spTgt spid="33807"/>
                                        </p:tgtEl>
                                        <p:attrNameLst>
                                          <p:attrName>style.visibility</p:attrName>
                                        </p:attrNameLst>
                                      </p:cBhvr>
                                      <p:to>
                                        <p:strVal val="visible"/>
                                      </p:to>
                                    </p:set>
                                    <p:animEffect transition="in" filter="dissolve">
                                      <p:cBhvr>
                                        <p:cTn id="67" dur="500"/>
                                        <p:tgtEl>
                                          <p:spTgt spid="33807"/>
                                        </p:tgtEl>
                                      </p:cBhvr>
                                    </p:animEffect>
                                  </p:childTnLst>
                                </p:cTn>
                              </p:par>
                            </p:childTnLst>
                          </p:cTn>
                        </p:par>
                        <p:par>
                          <p:cTn id="68" fill="hold" nodeType="afterGroup">
                            <p:stCondLst>
                              <p:cond delay="8000"/>
                            </p:stCondLst>
                            <p:childTnLst>
                              <p:par>
                                <p:cTn id="69" presetID="9" presetClass="entr" presetSubtype="0" fill="hold" grpId="0" nodeType="afterEffect">
                                  <p:stCondLst>
                                    <p:cond delay="0"/>
                                  </p:stCondLst>
                                  <p:childTnLst>
                                    <p:set>
                                      <p:cBhvr>
                                        <p:cTn id="70" dur="1" fill="hold">
                                          <p:stCondLst>
                                            <p:cond delay="0"/>
                                          </p:stCondLst>
                                        </p:cTn>
                                        <p:tgtEl>
                                          <p:spTgt spid="33809"/>
                                        </p:tgtEl>
                                        <p:attrNameLst>
                                          <p:attrName>style.visibility</p:attrName>
                                        </p:attrNameLst>
                                      </p:cBhvr>
                                      <p:to>
                                        <p:strVal val="visible"/>
                                      </p:to>
                                    </p:set>
                                    <p:animEffect transition="in" filter="dissolve">
                                      <p:cBhvr>
                                        <p:cTn id="71" dur="500"/>
                                        <p:tgtEl>
                                          <p:spTgt spid="33809"/>
                                        </p:tgtEl>
                                      </p:cBhvr>
                                    </p:animEffect>
                                  </p:childTnLst>
                                </p:cTn>
                              </p:par>
                            </p:childTnLst>
                          </p:cTn>
                        </p:par>
                        <p:par>
                          <p:cTn id="72" fill="hold" nodeType="afterGroup">
                            <p:stCondLst>
                              <p:cond delay="8500"/>
                            </p:stCondLst>
                            <p:childTnLst>
                              <p:par>
                                <p:cTn id="73" presetID="9" presetClass="entr" presetSubtype="0" fill="hold" grpId="0" nodeType="afterEffect">
                                  <p:stCondLst>
                                    <p:cond delay="0"/>
                                  </p:stCondLst>
                                  <p:childTnLst>
                                    <p:set>
                                      <p:cBhvr>
                                        <p:cTn id="74" dur="1" fill="hold">
                                          <p:stCondLst>
                                            <p:cond delay="0"/>
                                          </p:stCondLst>
                                        </p:cTn>
                                        <p:tgtEl>
                                          <p:spTgt spid="33818"/>
                                        </p:tgtEl>
                                        <p:attrNameLst>
                                          <p:attrName>style.visibility</p:attrName>
                                        </p:attrNameLst>
                                      </p:cBhvr>
                                      <p:to>
                                        <p:strVal val="visible"/>
                                      </p:to>
                                    </p:set>
                                    <p:animEffect transition="in" filter="dissolve">
                                      <p:cBhvr>
                                        <p:cTn id="75" dur="500"/>
                                        <p:tgtEl>
                                          <p:spTgt spid="33818"/>
                                        </p:tgtEl>
                                      </p:cBhvr>
                                    </p:animEffect>
                                  </p:childTnLst>
                                </p:cTn>
                              </p:par>
                            </p:childTnLst>
                          </p:cTn>
                        </p:par>
                        <p:par>
                          <p:cTn id="76" fill="hold" nodeType="afterGroup">
                            <p:stCondLst>
                              <p:cond delay="9000"/>
                            </p:stCondLst>
                            <p:childTnLst>
                              <p:par>
                                <p:cTn id="77" presetID="9" presetClass="entr" presetSubtype="0" fill="hold" grpId="0" nodeType="afterEffect">
                                  <p:stCondLst>
                                    <p:cond delay="0"/>
                                  </p:stCondLst>
                                  <p:childTnLst>
                                    <p:set>
                                      <p:cBhvr>
                                        <p:cTn id="78" dur="1" fill="hold">
                                          <p:stCondLst>
                                            <p:cond delay="0"/>
                                          </p:stCondLst>
                                        </p:cTn>
                                        <p:tgtEl>
                                          <p:spTgt spid="33819"/>
                                        </p:tgtEl>
                                        <p:attrNameLst>
                                          <p:attrName>style.visibility</p:attrName>
                                        </p:attrNameLst>
                                      </p:cBhvr>
                                      <p:to>
                                        <p:strVal val="visible"/>
                                      </p:to>
                                    </p:set>
                                    <p:animEffect transition="in" filter="dissolve">
                                      <p:cBhvr>
                                        <p:cTn id="79" dur="500"/>
                                        <p:tgtEl>
                                          <p:spTgt spid="33819"/>
                                        </p:tgtEl>
                                      </p:cBhvr>
                                    </p:animEffect>
                                  </p:childTnLst>
                                </p:cTn>
                              </p:par>
                            </p:childTnLst>
                          </p:cTn>
                        </p:par>
                        <p:par>
                          <p:cTn id="80" fill="hold" nodeType="afterGroup">
                            <p:stCondLst>
                              <p:cond delay="9500"/>
                            </p:stCondLst>
                            <p:childTnLst>
                              <p:par>
                                <p:cTn id="81" presetID="9" presetClass="entr" presetSubtype="0" fill="hold" grpId="0" nodeType="afterEffect">
                                  <p:stCondLst>
                                    <p:cond delay="0"/>
                                  </p:stCondLst>
                                  <p:childTnLst>
                                    <p:set>
                                      <p:cBhvr>
                                        <p:cTn id="82" dur="1" fill="hold">
                                          <p:stCondLst>
                                            <p:cond delay="0"/>
                                          </p:stCondLst>
                                        </p:cTn>
                                        <p:tgtEl>
                                          <p:spTgt spid="33798"/>
                                        </p:tgtEl>
                                        <p:attrNameLst>
                                          <p:attrName>style.visibility</p:attrName>
                                        </p:attrNameLst>
                                      </p:cBhvr>
                                      <p:to>
                                        <p:strVal val="visible"/>
                                      </p:to>
                                    </p:set>
                                    <p:animEffect transition="in" filter="dissolve">
                                      <p:cBhvr>
                                        <p:cTn id="83" dur="500"/>
                                        <p:tgtEl>
                                          <p:spTgt spid="33798"/>
                                        </p:tgtEl>
                                      </p:cBhvr>
                                    </p:animEffect>
                                  </p:childTnLst>
                                </p:cTn>
                              </p:par>
                            </p:childTnLst>
                          </p:cTn>
                        </p:par>
                        <p:par>
                          <p:cTn id="84" fill="hold" nodeType="afterGroup">
                            <p:stCondLst>
                              <p:cond delay="10000"/>
                            </p:stCondLst>
                            <p:childTnLst>
                              <p:par>
                                <p:cTn id="85" presetID="9" presetClass="entr" presetSubtype="0" fill="hold" grpId="0" nodeType="afterEffect">
                                  <p:stCondLst>
                                    <p:cond delay="0"/>
                                  </p:stCondLst>
                                  <p:childTnLst>
                                    <p:set>
                                      <p:cBhvr>
                                        <p:cTn id="86" dur="1" fill="hold">
                                          <p:stCondLst>
                                            <p:cond delay="0"/>
                                          </p:stCondLst>
                                        </p:cTn>
                                        <p:tgtEl>
                                          <p:spTgt spid="33799"/>
                                        </p:tgtEl>
                                        <p:attrNameLst>
                                          <p:attrName>style.visibility</p:attrName>
                                        </p:attrNameLst>
                                      </p:cBhvr>
                                      <p:to>
                                        <p:strVal val="visible"/>
                                      </p:to>
                                    </p:set>
                                    <p:animEffect transition="in" filter="dissolve">
                                      <p:cBhvr>
                                        <p:cTn id="87" dur="500"/>
                                        <p:tgtEl>
                                          <p:spTgt spid="33799"/>
                                        </p:tgtEl>
                                      </p:cBhvr>
                                    </p:animEffect>
                                  </p:childTnLst>
                                </p:cTn>
                              </p:par>
                            </p:childTnLst>
                          </p:cTn>
                        </p:par>
                        <p:par>
                          <p:cTn id="88" fill="hold" nodeType="afterGroup">
                            <p:stCondLst>
                              <p:cond delay="10500"/>
                            </p:stCondLst>
                            <p:childTnLst>
                              <p:par>
                                <p:cTn id="89" presetID="9" presetClass="entr" presetSubtype="0" fill="hold" grpId="0" nodeType="afterEffect">
                                  <p:stCondLst>
                                    <p:cond delay="0"/>
                                  </p:stCondLst>
                                  <p:childTnLst>
                                    <p:set>
                                      <p:cBhvr>
                                        <p:cTn id="90" dur="1" fill="hold">
                                          <p:stCondLst>
                                            <p:cond delay="0"/>
                                          </p:stCondLst>
                                        </p:cTn>
                                        <p:tgtEl>
                                          <p:spTgt spid="33800"/>
                                        </p:tgtEl>
                                        <p:attrNameLst>
                                          <p:attrName>style.visibility</p:attrName>
                                        </p:attrNameLst>
                                      </p:cBhvr>
                                      <p:to>
                                        <p:strVal val="visible"/>
                                      </p:to>
                                    </p:set>
                                    <p:animEffect transition="in" filter="dissolve">
                                      <p:cBhvr>
                                        <p:cTn id="91" dur="500"/>
                                        <p:tgtEl>
                                          <p:spTgt spid="33800"/>
                                        </p:tgtEl>
                                      </p:cBhvr>
                                    </p:animEffect>
                                  </p:childTnLst>
                                </p:cTn>
                              </p:par>
                            </p:childTnLst>
                          </p:cTn>
                        </p:par>
                        <p:par>
                          <p:cTn id="92" fill="hold" nodeType="afterGroup">
                            <p:stCondLst>
                              <p:cond delay="11000"/>
                            </p:stCondLst>
                            <p:childTnLst>
                              <p:par>
                                <p:cTn id="93" presetID="9" presetClass="entr" presetSubtype="0" fill="hold" grpId="0" nodeType="afterEffect">
                                  <p:stCondLst>
                                    <p:cond delay="0"/>
                                  </p:stCondLst>
                                  <p:childTnLst>
                                    <p:set>
                                      <p:cBhvr>
                                        <p:cTn id="94" dur="1" fill="hold">
                                          <p:stCondLst>
                                            <p:cond delay="0"/>
                                          </p:stCondLst>
                                        </p:cTn>
                                        <p:tgtEl>
                                          <p:spTgt spid="33801"/>
                                        </p:tgtEl>
                                        <p:attrNameLst>
                                          <p:attrName>style.visibility</p:attrName>
                                        </p:attrNameLst>
                                      </p:cBhvr>
                                      <p:to>
                                        <p:strVal val="visible"/>
                                      </p:to>
                                    </p:set>
                                    <p:animEffect transition="in" filter="dissolve">
                                      <p:cBhvr>
                                        <p:cTn id="95" dur="500"/>
                                        <p:tgtEl>
                                          <p:spTgt spid="33801"/>
                                        </p:tgtEl>
                                      </p:cBhvr>
                                    </p:animEffect>
                                  </p:childTnLst>
                                </p:cTn>
                              </p:par>
                            </p:childTnLst>
                          </p:cTn>
                        </p:par>
                        <p:par>
                          <p:cTn id="96" fill="hold" nodeType="afterGroup">
                            <p:stCondLst>
                              <p:cond delay="11500"/>
                            </p:stCondLst>
                            <p:childTnLst>
                              <p:par>
                                <p:cTn id="97" presetID="9" presetClass="entr" presetSubtype="0" fill="hold" grpId="0" nodeType="afterEffect">
                                  <p:stCondLst>
                                    <p:cond delay="0"/>
                                  </p:stCondLst>
                                  <p:childTnLst>
                                    <p:set>
                                      <p:cBhvr>
                                        <p:cTn id="98" dur="1" fill="hold">
                                          <p:stCondLst>
                                            <p:cond delay="0"/>
                                          </p:stCondLst>
                                        </p:cTn>
                                        <p:tgtEl>
                                          <p:spTgt spid="33802"/>
                                        </p:tgtEl>
                                        <p:attrNameLst>
                                          <p:attrName>style.visibility</p:attrName>
                                        </p:attrNameLst>
                                      </p:cBhvr>
                                      <p:to>
                                        <p:strVal val="visible"/>
                                      </p:to>
                                    </p:set>
                                    <p:animEffect transition="in" filter="dissolve">
                                      <p:cBhvr>
                                        <p:cTn id="99" dur="500"/>
                                        <p:tgtEl>
                                          <p:spTgt spid="33802"/>
                                        </p:tgtEl>
                                      </p:cBhvr>
                                    </p:animEffect>
                                  </p:childTnLst>
                                </p:cTn>
                              </p:par>
                            </p:childTnLst>
                          </p:cTn>
                        </p:par>
                        <p:par>
                          <p:cTn id="100" fill="hold" nodeType="afterGroup">
                            <p:stCondLst>
                              <p:cond delay="12000"/>
                            </p:stCondLst>
                            <p:childTnLst>
                              <p:par>
                                <p:cTn id="101" presetID="9" presetClass="entr" presetSubtype="0" fill="hold" grpId="0" nodeType="afterEffect">
                                  <p:stCondLst>
                                    <p:cond delay="0"/>
                                  </p:stCondLst>
                                  <p:childTnLst>
                                    <p:set>
                                      <p:cBhvr>
                                        <p:cTn id="102" dur="1" fill="hold">
                                          <p:stCondLst>
                                            <p:cond delay="0"/>
                                          </p:stCondLst>
                                        </p:cTn>
                                        <p:tgtEl>
                                          <p:spTgt spid="33808"/>
                                        </p:tgtEl>
                                        <p:attrNameLst>
                                          <p:attrName>style.visibility</p:attrName>
                                        </p:attrNameLst>
                                      </p:cBhvr>
                                      <p:to>
                                        <p:strVal val="visible"/>
                                      </p:to>
                                    </p:set>
                                    <p:animEffect transition="in" filter="dissolve">
                                      <p:cBhvr>
                                        <p:cTn id="103" dur="500"/>
                                        <p:tgtEl>
                                          <p:spTgt spid="33808"/>
                                        </p:tgtEl>
                                      </p:cBhvr>
                                    </p:animEffect>
                                  </p:childTnLst>
                                </p:cTn>
                              </p:par>
                            </p:childTnLst>
                          </p:cTn>
                        </p:par>
                        <p:par>
                          <p:cTn id="104" fill="hold" nodeType="afterGroup">
                            <p:stCondLst>
                              <p:cond delay="12500"/>
                            </p:stCondLst>
                            <p:childTnLst>
                              <p:par>
                                <p:cTn id="105" presetID="9" presetClass="entr" presetSubtype="0" fill="hold" grpId="0" nodeType="afterEffect">
                                  <p:stCondLst>
                                    <p:cond delay="0"/>
                                  </p:stCondLst>
                                  <p:childTnLst>
                                    <p:set>
                                      <p:cBhvr>
                                        <p:cTn id="106" dur="1" fill="hold">
                                          <p:stCondLst>
                                            <p:cond delay="0"/>
                                          </p:stCondLst>
                                        </p:cTn>
                                        <p:tgtEl>
                                          <p:spTgt spid="33817"/>
                                        </p:tgtEl>
                                        <p:attrNameLst>
                                          <p:attrName>style.visibility</p:attrName>
                                        </p:attrNameLst>
                                      </p:cBhvr>
                                      <p:to>
                                        <p:strVal val="visible"/>
                                      </p:to>
                                    </p:set>
                                    <p:animEffect transition="in" filter="dissolve">
                                      <p:cBhvr>
                                        <p:cTn id="107" dur="500"/>
                                        <p:tgtEl>
                                          <p:spTgt spid="33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animBg="1"/>
      <p:bldP spid="33798" grpId="0" autoUpdateAnimBg="0"/>
      <p:bldP spid="33799" grpId="0" autoUpdateAnimBg="0"/>
      <p:bldP spid="33800" grpId="0" autoUpdateAnimBg="0"/>
      <p:bldP spid="33801" grpId="0" autoUpdateAnimBg="0"/>
      <p:bldP spid="33802" grpId="0" autoUpdateAnimBg="0"/>
      <p:bldP spid="33803" grpId="0" autoUpdateAnimBg="0"/>
      <p:bldP spid="33804" grpId="0" autoUpdateAnimBg="0"/>
      <p:bldP spid="33805" grpId="0" autoUpdateAnimBg="0"/>
      <p:bldP spid="33806" grpId="0" autoUpdateAnimBg="0"/>
      <p:bldP spid="33807" grpId="0" autoUpdateAnimBg="0"/>
      <p:bldP spid="33808" grpId="0" autoUpdateAnimBg="0"/>
      <p:bldP spid="33809" grpId="0" autoUpdateAnimBg="0"/>
      <p:bldP spid="33810" grpId="0" animBg="1" autoUpdateAnimBg="0"/>
      <p:bldP spid="33811" grpId="0" animBg="1" autoUpdateAnimBg="0"/>
      <p:bldP spid="33812" grpId="0" animBg="1" autoUpdateAnimBg="0"/>
      <p:bldP spid="33813" grpId="0" animBg="1" autoUpdateAnimBg="0"/>
      <p:bldP spid="33814" grpId="0" animBg="1" autoUpdateAnimBg="0"/>
      <p:bldP spid="33815" grpId="0" animBg="1" autoUpdateAnimBg="0"/>
      <p:bldP spid="33816" grpId="0" animBg="1" autoUpdateAnimBg="0"/>
      <p:bldP spid="33817" grpId="0" autoUpdateAnimBg="0"/>
      <p:bldP spid="33818" grpId="0" autoUpdateAnimBg="0"/>
      <p:bldP spid="33819" grpId="0" autoUpdateAnimBg="0"/>
      <p:bldP spid="33820" grpId="0" autoUpdateAnimBg="0"/>
      <p:bldP spid="33821" grpId="0" autoUpdateAnimBg="0"/>
      <p:bldP spid="3382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4239" y="1024037"/>
            <a:ext cx="11990272" cy="59746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0"/>
          <p:cNvSpPr/>
          <p:nvPr/>
        </p:nvSpPr>
        <p:spPr>
          <a:xfrm>
            <a:off x="4629175" y="1312069"/>
            <a:ext cx="8229222" cy="3838151"/>
          </a:xfrm>
          <a:prstGeom prst="rect">
            <a:avLst/>
          </a:prstGeom>
          <a:blipFill dpi="0" rotWithShape="1">
            <a:blip r:embed="rId3" cstate="print">
              <a:extLst>
                <a:ext uri="{28A0092B-C50C-407E-A947-70E740481C1C}">
                  <a14:useLocalDpi xmlns:a14="http://schemas.microsoft.com/office/drawing/2010/main" val="0"/>
                </a:ext>
              </a:extLst>
            </a:blip>
            <a:srcRect/>
            <a:stretch>
              <a:fillRect t="-1876" b="-419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1" name="Group 20"/>
          <p:cNvGrpSpPr/>
          <p:nvPr/>
        </p:nvGrpSpPr>
        <p:grpSpPr>
          <a:xfrm>
            <a:off x="956767" y="2320181"/>
            <a:ext cx="3238522" cy="2697695"/>
            <a:chOff x="787791" y="5598942"/>
            <a:chExt cx="3070767" cy="2557956"/>
          </a:xfrm>
        </p:grpSpPr>
        <p:sp>
          <p:nvSpPr>
            <p:cNvPr id="19" name="TextBox 18"/>
            <p:cNvSpPr txBox="1"/>
            <p:nvPr/>
          </p:nvSpPr>
          <p:spPr>
            <a:xfrm>
              <a:off x="787791" y="5598942"/>
              <a:ext cx="1837642" cy="291834"/>
            </a:xfrm>
            <a:prstGeom prst="rect">
              <a:avLst/>
            </a:prstGeom>
            <a:noFill/>
          </p:spPr>
          <p:txBody>
            <a:bodyPr wrap="none" lIns="0" tIns="0" rIns="0" bIns="0" rtlCol="0">
              <a:spAutoFit/>
            </a:bodyPr>
            <a:lstStyle/>
            <a:p>
              <a:pPr algn="ctr"/>
              <a:r>
                <a:rPr lang="zh-CN" alt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9"/>
            <p:cNvSpPr/>
            <p:nvPr/>
          </p:nvSpPr>
          <p:spPr>
            <a:xfrm>
              <a:off x="787791" y="6076487"/>
              <a:ext cx="3070767" cy="2080411"/>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1"/>
          <p:cNvGrpSpPr/>
          <p:nvPr/>
        </p:nvGrpSpPr>
        <p:grpSpPr>
          <a:xfrm>
            <a:off x="5416737" y="5371210"/>
            <a:ext cx="2383683" cy="1267427"/>
            <a:chOff x="787791" y="5598942"/>
            <a:chExt cx="2260209" cy="1201774"/>
          </a:xfrm>
        </p:grpSpPr>
        <p:sp>
          <p:nvSpPr>
            <p:cNvPr id="23" name="TextBox 22"/>
            <p:cNvSpPr txBox="1"/>
            <p:nvPr/>
          </p:nvSpPr>
          <p:spPr>
            <a:xfrm>
              <a:off x="994456" y="5598942"/>
              <a:ext cx="1837642" cy="291834"/>
            </a:xfrm>
            <a:prstGeom prst="rect">
              <a:avLst/>
            </a:prstGeom>
            <a:noFill/>
          </p:spPr>
          <p:txBody>
            <a:bodyPr wrap="none" lIns="0" tIns="0" rIns="0" bIns="0"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p>
          </p:txBody>
        </p:sp>
        <p:sp>
          <p:nvSpPr>
            <p:cNvPr id="24" name="Rectangle 23"/>
            <p:cNvSpPr/>
            <p:nvPr/>
          </p:nvSpPr>
          <p:spPr>
            <a:xfrm>
              <a:off x="787791" y="6100315"/>
              <a:ext cx="2260209" cy="700401"/>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24"/>
          <p:cNvGrpSpPr/>
          <p:nvPr/>
        </p:nvGrpSpPr>
        <p:grpSpPr>
          <a:xfrm>
            <a:off x="8949655" y="5371210"/>
            <a:ext cx="2383683" cy="1267427"/>
            <a:chOff x="787791" y="5598942"/>
            <a:chExt cx="2260209" cy="1201774"/>
          </a:xfrm>
        </p:grpSpPr>
        <p:sp>
          <p:nvSpPr>
            <p:cNvPr id="26" name="TextBox 25"/>
            <p:cNvSpPr txBox="1"/>
            <p:nvPr/>
          </p:nvSpPr>
          <p:spPr>
            <a:xfrm>
              <a:off x="999075" y="5598942"/>
              <a:ext cx="1837642" cy="291834"/>
            </a:xfrm>
            <a:prstGeom prst="rect">
              <a:avLst/>
            </a:prstGeom>
            <a:noFill/>
          </p:spPr>
          <p:txBody>
            <a:bodyPr wrap="none" lIns="0" tIns="0" rIns="0" bIns="0"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p>
          </p:txBody>
        </p:sp>
        <p:sp>
          <p:nvSpPr>
            <p:cNvPr id="27" name="Rectangle 26"/>
            <p:cNvSpPr/>
            <p:nvPr/>
          </p:nvSpPr>
          <p:spPr>
            <a:xfrm>
              <a:off x="787791" y="6100315"/>
              <a:ext cx="2260209" cy="700401"/>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7731902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1000" fill="hold"/>
                                        <p:tgtEl>
                                          <p:spTgt spid="31"/>
                                        </p:tgtEl>
                                        <p:attrNameLst>
                                          <p:attrName>ppt_x</p:attrName>
                                        </p:attrNameLst>
                                      </p:cBhvr>
                                      <p:tavLst>
                                        <p:tav tm="0">
                                          <p:val>
                                            <p:strVal val="1+#ppt_w/2"/>
                                          </p:val>
                                        </p:tav>
                                        <p:tav tm="100000">
                                          <p:val>
                                            <p:strVal val="#ppt_x"/>
                                          </p:val>
                                        </p:tav>
                                      </p:tavLst>
                                    </p:anim>
                                    <p:anim calcmode="lin" valueType="num">
                                      <p:cBhvr additive="base">
                                        <p:cTn id="13" dur="10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328096" y="-7475216"/>
            <a:ext cx="14428466" cy="1442846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613336" y="-5816723"/>
            <a:ext cx="14428466" cy="14428466"/>
          </a:xfrm>
          <a:prstGeom prst="ellipse">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045605" y="-7475216"/>
            <a:ext cx="14428466" cy="1442846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4"/>
          <p:cNvSpPr txBox="1">
            <a:spLocks noChangeArrowheads="1"/>
          </p:cNvSpPr>
          <p:nvPr>
            <p:custDataLst>
              <p:tags r:id="rId1"/>
            </p:custDataLst>
          </p:nvPr>
        </p:nvSpPr>
        <p:spPr bwMode="auto">
          <a:xfrm>
            <a:off x="8829373" y="3946625"/>
            <a:ext cx="2067874" cy="223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500" dirty="0" smtClean="0">
                <a:solidFill>
                  <a:schemeClr val="tx2"/>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45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标题 5"/>
          <p:cNvSpPr txBox="1">
            <a:spLocks/>
          </p:cNvSpPr>
          <p:nvPr>
            <p:custDataLst>
              <p:tags r:id="rId2"/>
            </p:custDataLst>
          </p:nvPr>
        </p:nvSpPr>
        <p:spPr>
          <a:xfrm>
            <a:off x="1130628" y="2032149"/>
            <a:ext cx="5387966" cy="914096"/>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defRPr/>
            </a:pPr>
            <a:r>
              <a:rPr lang="zh-CN" altLang="en-US" sz="6600" kern="0" dirty="0">
                <a:solidFill>
                  <a:schemeClr val="tx2"/>
                </a:solidFill>
                <a:latin typeface="Arial" panose="020B0604020202020204" pitchFamily="34" charset="0"/>
                <a:ea typeface="微软雅黑" panose="020B0503020204020204" pitchFamily="34" charset="-122"/>
                <a:sym typeface="Arial" panose="020B0604020202020204" pitchFamily="34" charset="0"/>
              </a:rPr>
              <a:t>工作完成情况</a:t>
            </a:r>
          </a:p>
        </p:txBody>
      </p:sp>
      <p:sp>
        <p:nvSpPr>
          <p:cNvPr id="29" name="文本占位符 6"/>
          <p:cNvSpPr txBox="1">
            <a:spLocks/>
          </p:cNvSpPr>
          <p:nvPr>
            <p:custDataLst>
              <p:tags r:id="rId3"/>
            </p:custDataLst>
          </p:nvPr>
        </p:nvSpPr>
        <p:spPr>
          <a:xfrm>
            <a:off x="1130628" y="3028454"/>
            <a:ext cx="5387966" cy="387798"/>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defRPr/>
            </a:pPr>
            <a:r>
              <a:rPr lang="en-US" altLang="zh-CN" sz="2800" kern="0" dirty="0" smtClean="0">
                <a:solidFill>
                  <a:schemeClr val="tx2"/>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sz="2800" kern="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384255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2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27"/>
                                        </p:tgtEl>
                                        <p:attrNameLst>
                                          <p:attrName>style.visibility</p:attrName>
                                        </p:attrNameLst>
                                      </p:cBhvr>
                                      <p:to>
                                        <p:strVal val="visible"/>
                                      </p:to>
                                    </p:set>
                                    <p:anim by="(-#ppt_w*2)" calcmode="lin" valueType="num">
                                      <p:cBhvr rctx="PPT">
                                        <p:cTn id="23" dur="500" autoRev="1" fill="hold">
                                          <p:stCondLst>
                                            <p:cond delay="0"/>
                                          </p:stCondLst>
                                        </p:cTn>
                                        <p:tgtEl>
                                          <p:spTgt spid="27"/>
                                        </p:tgtEl>
                                        <p:attrNameLst>
                                          <p:attrName>ppt_w</p:attrName>
                                        </p:attrNameLst>
                                      </p:cBhvr>
                                    </p:anim>
                                    <p:anim by="(#ppt_w*0.50)" calcmode="lin" valueType="num">
                                      <p:cBhvr>
                                        <p:cTn id="24" dur="500" decel="50000" autoRev="1" fill="hold">
                                          <p:stCondLst>
                                            <p:cond delay="0"/>
                                          </p:stCondLst>
                                        </p:cTn>
                                        <p:tgtEl>
                                          <p:spTgt spid="27"/>
                                        </p:tgtEl>
                                        <p:attrNameLst>
                                          <p:attrName>ppt_x</p:attrName>
                                        </p:attrNameLst>
                                      </p:cBhvr>
                                    </p:anim>
                                    <p:anim from="(-#ppt_h/2)" to="(#ppt_y)" calcmode="lin" valueType="num">
                                      <p:cBhvr>
                                        <p:cTn id="25" dur="1000" fill="hold">
                                          <p:stCondLst>
                                            <p:cond delay="0"/>
                                          </p:stCondLst>
                                        </p:cTn>
                                        <p:tgtEl>
                                          <p:spTgt spid="27"/>
                                        </p:tgtEl>
                                        <p:attrNameLst>
                                          <p:attrName>ppt_y</p:attrName>
                                        </p:attrNameLst>
                                      </p:cBhvr>
                                    </p:anim>
                                    <p:animRot by="21600000">
                                      <p:cBhvr>
                                        <p:cTn id="26" dur="1000" fill="hold">
                                          <p:stCondLst>
                                            <p:cond delay="0"/>
                                          </p:stCondLst>
                                        </p:cTn>
                                        <p:tgtEl>
                                          <p:spTgt spid="27"/>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5" grpId="0" animBg="1"/>
      <p:bldP spid="16" grpId="0" animBg="1"/>
      <p:bldP spid="27" grpId="0"/>
      <p:bldP spid="28"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PRESENTATION_TITLE" val="bt632"/>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1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4.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5.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1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7.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8.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1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21.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22.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heme/theme1.xml><?xml version="1.0" encoding="utf-8"?>
<a:theme xmlns:a="http://schemas.openxmlformats.org/drawingml/2006/main" name="Office Theme">
  <a:themeElements>
    <a:clrScheme name="自定义 205">
      <a:dk1>
        <a:sysClr val="windowText" lastClr="000000"/>
      </a:dk1>
      <a:lt1>
        <a:sysClr val="window" lastClr="FFFFFF"/>
      </a:lt1>
      <a:dk2>
        <a:srgbClr val="CA8F45"/>
      </a:dk2>
      <a:lt2>
        <a:srgbClr val="E7E6E6"/>
      </a:lt2>
      <a:accent1>
        <a:srgbClr val="4B342A"/>
      </a:accent1>
      <a:accent2>
        <a:srgbClr val="CA8F45"/>
      </a:accent2>
      <a:accent3>
        <a:srgbClr val="4B342A"/>
      </a:accent3>
      <a:accent4>
        <a:srgbClr val="CA8F45"/>
      </a:accent4>
      <a:accent5>
        <a:srgbClr val="4B342A"/>
      </a:accent5>
      <a:accent6>
        <a:srgbClr val="CA8F45"/>
      </a:accent6>
      <a:hlink>
        <a:srgbClr val="4B342A"/>
      </a:hlink>
      <a:folHlink>
        <a:srgbClr val="CA8F45"/>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6305</Words>
  <Application>Microsoft Office PowerPoint</Application>
  <PresentationFormat>自定义</PresentationFormat>
  <Paragraphs>320</Paragraphs>
  <Slides>26</Slides>
  <Notes>26</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FontAwesome</vt:lpstr>
      <vt:lpstr>Gill Sans</vt:lpstr>
      <vt:lpstr>Lato Regular</vt:lpstr>
      <vt:lpstr>League Gothic Regular</vt:lpstr>
      <vt:lpstr>STIXGeneral-Bold</vt:lpstr>
      <vt:lpstr>STIXGeneral-Regular</vt:lpstr>
      <vt:lpstr>宋体</vt:lpstr>
      <vt:lpstr>微软雅黑</vt:lpstr>
      <vt:lpstr>Arial</vt:lpstr>
      <vt:lpstr>Calibri</vt:lpstr>
      <vt:lpstr>Calibri Light</vt:lpstr>
      <vt:lpstr>Impact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bt632</dc:title>
  <dc:creator/>
  <cp:lastModifiedBy/>
  <cp:revision>1</cp:revision>
  <dcterms:created xsi:type="dcterms:W3CDTF">2017-01-03T15:19:05Z</dcterms:created>
  <dcterms:modified xsi:type="dcterms:W3CDTF">2017-08-05T12:32:40Z</dcterms:modified>
</cp:coreProperties>
</file>