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582" r:id="rId2"/>
    <p:sldId id="4608" r:id="rId3"/>
    <p:sldId id="4609" r:id="rId4"/>
    <p:sldId id="4601" r:id="rId5"/>
    <p:sldId id="4586" r:id="rId6"/>
    <p:sldId id="4588" r:id="rId7"/>
    <p:sldId id="4594" r:id="rId8"/>
    <p:sldId id="4596" r:id="rId9"/>
    <p:sldId id="4610" r:id="rId10"/>
    <p:sldId id="4606" r:id="rId11"/>
    <p:sldId id="4589" r:id="rId12"/>
    <p:sldId id="4590" r:id="rId13"/>
    <p:sldId id="4603" r:id="rId14"/>
    <p:sldId id="4598" r:id="rId15"/>
    <p:sldId id="4611" r:id="rId16"/>
    <p:sldId id="4605" r:id="rId17"/>
    <p:sldId id="4599" r:id="rId18"/>
    <p:sldId id="4604" r:id="rId19"/>
    <p:sldId id="4584" r:id="rId20"/>
    <p:sldId id="4597" r:id="rId21"/>
    <p:sldId id="4612" r:id="rId22"/>
    <p:sldId id="4602" r:id="rId23"/>
    <p:sldId id="4587" r:id="rId24"/>
    <p:sldId id="4591" r:id="rId25"/>
    <p:sldId id="4593" r:id="rId26"/>
    <p:sldId id="4583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2EC"/>
    <a:srgbClr val="FBAC57"/>
    <a:srgbClr val="4756BC"/>
    <a:srgbClr val="27B6B9"/>
    <a:srgbClr val="03696D"/>
    <a:srgbClr val="F0A816"/>
    <a:srgbClr val="38AA37"/>
    <a:srgbClr val="EFA128"/>
    <a:srgbClr val="BE151F"/>
    <a:srgbClr val="4B3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24" autoAdjust="0"/>
    <p:restoredTop sz="95394" autoAdjust="0"/>
  </p:normalViewPr>
  <p:slideViewPr>
    <p:cSldViewPr>
      <p:cViewPr varScale="1">
        <p:scale>
          <a:sx n="88" d="100"/>
          <a:sy n="88" d="100"/>
        </p:scale>
        <p:origin x="106" y="24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74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7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761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98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04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17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78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05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007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885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35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537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0507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4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71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041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037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197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30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31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79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729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379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7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499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4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869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590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528093"/>
            <a:ext cx="8733631" cy="302433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4759" y="2271422"/>
            <a:ext cx="75608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医药医疗医学</a:t>
            </a:r>
            <a:r>
              <a:rPr lang="en-US" altLang="zh-CN" sz="7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7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884759" y="1773833"/>
            <a:ext cx="664149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cs typeface="Arial" panose="020B0604020202020204" pitchFamily="34" charset="0"/>
              </a:rPr>
              <a:t>MEDICAL HEALTH MEDICAL PPT</a:t>
            </a:r>
            <a:endParaRPr lang="en-US" altLang="zh-CN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59632" y="3949060"/>
            <a:ext cx="196310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小野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197127" y="3949060"/>
            <a:ext cx="2093933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望教育 淘宝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店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136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45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5" grpId="0" animBg="1"/>
      <p:bldP spid="12" grpId="0"/>
      <p:bldP spid="12" grpId="1"/>
      <p:bldP spid="13" grpId="0"/>
      <p:bldP spid="13" grpId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3" y="0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01365" y="2464458"/>
            <a:ext cx="2303733" cy="2303733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06644" y="2464458"/>
            <a:ext cx="2303733" cy="230373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094740" y="2464458"/>
            <a:ext cx="2303733" cy="2303733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1630621" y="5010149"/>
            <a:ext cx="2353750" cy="1366718"/>
            <a:chOff x="1008574" y="3608487"/>
            <a:chExt cx="1975983" cy="971579"/>
          </a:xfrm>
        </p:grpSpPr>
        <p:sp>
          <p:nvSpPr>
            <p:cNvPr id="12" name="矩形 11"/>
            <p:cNvSpPr/>
            <p:nvPr/>
          </p:nvSpPr>
          <p:spPr>
            <a:xfrm>
              <a:off x="1188848" y="3608487"/>
              <a:ext cx="1550278" cy="1750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11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1975983" cy="65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5272766" y="5010154"/>
            <a:ext cx="2371488" cy="1366720"/>
            <a:chOff x="3656524" y="3608486"/>
            <a:chExt cx="1990874" cy="971579"/>
          </a:xfrm>
        </p:grpSpPr>
        <p:sp>
          <p:nvSpPr>
            <p:cNvPr id="13" name="矩形 12"/>
            <p:cNvSpPr/>
            <p:nvPr/>
          </p:nvSpPr>
          <p:spPr>
            <a:xfrm>
              <a:off x="3874889" y="3608486"/>
              <a:ext cx="1550278" cy="1750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9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1990874" cy="656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8933702" y="5010149"/>
            <a:ext cx="2392024" cy="1366718"/>
            <a:chOff x="6199699" y="3608487"/>
            <a:chExt cx="2008115" cy="971579"/>
          </a:xfrm>
        </p:grpSpPr>
        <p:sp>
          <p:nvSpPr>
            <p:cNvPr id="14" name="矩形 13"/>
            <p:cNvSpPr/>
            <p:nvPr/>
          </p:nvSpPr>
          <p:spPr>
            <a:xfrm>
              <a:off x="6446633" y="3608487"/>
              <a:ext cx="1550279" cy="1750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3807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08115" cy="656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933834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entagon 63"/>
          <p:cNvSpPr/>
          <p:nvPr/>
        </p:nvSpPr>
        <p:spPr>
          <a:xfrm rot="5400000">
            <a:off x="1725606" y="3313251"/>
            <a:ext cx="1581694" cy="1687573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72669" y="2528820"/>
            <a:ext cx="1687573" cy="8373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Freeform 182"/>
          <p:cNvSpPr>
            <a:spLocks noEditPoints="1"/>
          </p:cNvSpPr>
          <p:nvPr/>
        </p:nvSpPr>
        <p:spPr bwMode="auto">
          <a:xfrm>
            <a:off x="2213307" y="3680200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Pentagon 66"/>
          <p:cNvSpPr/>
          <p:nvPr/>
        </p:nvSpPr>
        <p:spPr>
          <a:xfrm rot="5400000">
            <a:off x="3684975" y="3313251"/>
            <a:ext cx="1581694" cy="1687573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632039" y="2528820"/>
            <a:ext cx="1687573" cy="83736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Freeform 172"/>
          <p:cNvSpPr>
            <a:spLocks noEditPoints="1"/>
          </p:cNvSpPr>
          <p:nvPr/>
        </p:nvSpPr>
        <p:spPr bwMode="auto">
          <a:xfrm>
            <a:off x="4174088" y="3743808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Pentagon 69"/>
          <p:cNvSpPr/>
          <p:nvPr/>
        </p:nvSpPr>
        <p:spPr>
          <a:xfrm rot="5400000">
            <a:off x="5644345" y="3313251"/>
            <a:ext cx="1581694" cy="1687573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5591407" y="2528820"/>
            <a:ext cx="1687573" cy="8373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2" name="Freeform 122"/>
          <p:cNvSpPr>
            <a:spLocks noEditPoints="1"/>
          </p:cNvSpPr>
          <p:nvPr/>
        </p:nvSpPr>
        <p:spPr bwMode="auto">
          <a:xfrm>
            <a:off x="6247133" y="3692964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Pentagon 72"/>
          <p:cNvSpPr/>
          <p:nvPr/>
        </p:nvSpPr>
        <p:spPr>
          <a:xfrm rot="5400000">
            <a:off x="7603715" y="3313251"/>
            <a:ext cx="1581694" cy="16875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550778" y="2528820"/>
            <a:ext cx="1687573" cy="83736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6" name="Freeform 100"/>
          <p:cNvSpPr>
            <a:spLocks noEditPoints="1"/>
          </p:cNvSpPr>
          <p:nvPr/>
        </p:nvSpPr>
        <p:spPr bwMode="auto">
          <a:xfrm>
            <a:off x="8112775" y="3693306"/>
            <a:ext cx="563573" cy="54025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Pentagon 76"/>
          <p:cNvSpPr/>
          <p:nvPr/>
        </p:nvSpPr>
        <p:spPr>
          <a:xfrm rot="5400000">
            <a:off x="9563087" y="3313251"/>
            <a:ext cx="1581694" cy="1687573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510148" y="2528820"/>
            <a:ext cx="1687573" cy="83736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80" name="Freeform 66"/>
          <p:cNvSpPr>
            <a:spLocks noEditPoints="1"/>
          </p:cNvSpPr>
          <p:nvPr/>
        </p:nvSpPr>
        <p:spPr bwMode="auto">
          <a:xfrm>
            <a:off x="10043025" y="372227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3"/>
          <p:cNvSpPr txBox="1">
            <a:spLocks/>
          </p:cNvSpPr>
          <p:nvPr/>
        </p:nvSpPr>
        <p:spPr>
          <a:xfrm>
            <a:off x="1562442" y="5109185"/>
            <a:ext cx="1867038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>
          <a:xfrm>
            <a:off x="3533997" y="5109185"/>
            <a:ext cx="1867038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 Placeholder 3"/>
          <p:cNvSpPr txBox="1">
            <a:spLocks/>
          </p:cNvSpPr>
          <p:nvPr/>
        </p:nvSpPr>
        <p:spPr>
          <a:xfrm>
            <a:off x="5505552" y="5109185"/>
            <a:ext cx="1867038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7477107" y="5109185"/>
            <a:ext cx="1867038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9448662" y="5109185"/>
            <a:ext cx="1867038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27587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7" grpId="0" animBg="1"/>
      <p:bldP spid="78" grpId="0" animBg="1"/>
      <p:bldP spid="80" grpId="0" animBg="1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672666" y="4054789"/>
            <a:ext cx="1687576" cy="1931046"/>
            <a:chOff x="676273" y="1523631"/>
            <a:chExt cx="1382117" cy="1886317"/>
          </a:xfrm>
        </p:grpSpPr>
        <p:sp>
          <p:nvSpPr>
            <p:cNvPr id="64" name="Pentagon 63"/>
            <p:cNvSpPr/>
            <p:nvPr/>
          </p:nvSpPr>
          <p:spPr>
            <a:xfrm rot="5400000">
              <a:off x="1046240" y="2397799"/>
              <a:ext cx="642182" cy="1382115"/>
            </a:xfrm>
            <a:prstGeom prst="homePlate">
              <a:avLst>
                <a:gd name="adj" fmla="val 10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76275" y="1523631"/>
              <a:ext cx="1382115" cy="124413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 flipV="1">
            <a:off x="3632036" y="2130709"/>
            <a:ext cx="1687576" cy="1931046"/>
            <a:chOff x="2280988" y="1523631"/>
            <a:chExt cx="1382117" cy="1886319"/>
          </a:xfrm>
        </p:grpSpPr>
        <p:sp>
          <p:nvSpPr>
            <p:cNvPr id="67" name="Pentagon 66"/>
            <p:cNvSpPr/>
            <p:nvPr/>
          </p:nvSpPr>
          <p:spPr>
            <a:xfrm rot="5400000">
              <a:off x="2650954" y="2397800"/>
              <a:ext cx="642184" cy="1382115"/>
            </a:xfrm>
            <a:prstGeom prst="homePlate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280990" y="1523631"/>
              <a:ext cx="1382115" cy="124413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591408" y="4054789"/>
            <a:ext cx="1687574" cy="1931046"/>
            <a:chOff x="3885704" y="1523631"/>
            <a:chExt cx="1382116" cy="1886318"/>
          </a:xfrm>
        </p:grpSpPr>
        <p:sp>
          <p:nvSpPr>
            <p:cNvPr id="70" name="Pentagon 69"/>
            <p:cNvSpPr/>
            <p:nvPr/>
          </p:nvSpPr>
          <p:spPr>
            <a:xfrm rot="5400000">
              <a:off x="4255671" y="2397800"/>
              <a:ext cx="642182" cy="1382115"/>
            </a:xfrm>
            <a:prstGeom prst="homePlate">
              <a:avLst>
                <a:gd name="adj" fmla="val 962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885705" y="1523631"/>
              <a:ext cx="1382115" cy="124413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 flipV="1">
            <a:off x="7550775" y="2130705"/>
            <a:ext cx="1687576" cy="1931049"/>
            <a:chOff x="5490418" y="1523631"/>
            <a:chExt cx="1382117" cy="1886319"/>
          </a:xfrm>
        </p:grpSpPr>
        <p:sp>
          <p:nvSpPr>
            <p:cNvPr id="73" name="Pentagon 72"/>
            <p:cNvSpPr/>
            <p:nvPr/>
          </p:nvSpPr>
          <p:spPr>
            <a:xfrm rot="5400000">
              <a:off x="5860384" y="2397800"/>
              <a:ext cx="642184" cy="1382115"/>
            </a:xfrm>
            <a:prstGeom prst="homePlate">
              <a:avLst>
                <a:gd name="adj" fmla="val 9962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490420" y="1523631"/>
              <a:ext cx="1382115" cy="124413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510150" y="4054785"/>
            <a:ext cx="1687574" cy="1931049"/>
            <a:chOff x="7095134" y="1523631"/>
            <a:chExt cx="1382116" cy="1886319"/>
          </a:xfrm>
        </p:grpSpPr>
        <p:sp>
          <p:nvSpPr>
            <p:cNvPr id="77" name="Pentagon 76"/>
            <p:cNvSpPr/>
            <p:nvPr/>
          </p:nvSpPr>
          <p:spPr>
            <a:xfrm rot="5400000">
              <a:off x="7465100" y="2397800"/>
              <a:ext cx="642184" cy="1382115"/>
            </a:xfrm>
            <a:prstGeom prst="homePlate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095135" y="1523631"/>
              <a:ext cx="1382115" cy="124413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959425" y="3489912"/>
            <a:ext cx="1069069" cy="1069069"/>
            <a:chOff x="911127" y="2468216"/>
            <a:chExt cx="875562" cy="875562"/>
          </a:xfrm>
        </p:grpSpPr>
        <p:sp>
          <p:nvSpPr>
            <p:cNvPr id="24" name="Oval 23"/>
            <p:cNvSpPr/>
            <p:nvPr/>
          </p:nvSpPr>
          <p:spPr>
            <a:xfrm>
              <a:off x="911127" y="2468216"/>
              <a:ext cx="875562" cy="8755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82"/>
            <p:cNvSpPr>
              <a:spLocks noEditPoints="1"/>
            </p:cNvSpPr>
            <p:nvPr/>
          </p:nvSpPr>
          <p:spPr bwMode="auto">
            <a:xfrm>
              <a:off x="1100632" y="2674032"/>
              <a:ext cx="496552" cy="463931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41289" y="3526320"/>
            <a:ext cx="1069069" cy="1069069"/>
            <a:chOff x="2514600" y="1773306"/>
            <a:chExt cx="875562" cy="875562"/>
          </a:xfrm>
        </p:grpSpPr>
        <p:sp>
          <p:nvSpPr>
            <p:cNvPr id="31" name="Oval 30"/>
            <p:cNvSpPr/>
            <p:nvPr/>
          </p:nvSpPr>
          <p:spPr>
            <a:xfrm>
              <a:off x="2514600" y="1773306"/>
              <a:ext cx="875562" cy="8755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72"/>
            <p:cNvSpPr>
              <a:spLocks noEditPoints="1"/>
            </p:cNvSpPr>
            <p:nvPr/>
          </p:nvSpPr>
          <p:spPr bwMode="auto">
            <a:xfrm>
              <a:off x="2705258" y="2031219"/>
              <a:ext cx="494246" cy="359736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17" y="53"/>
                </a:cxn>
                <a:cxn ang="0">
                  <a:pos x="0" y="36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30" y="0"/>
                </a:cxn>
                <a:cxn ang="0">
                  <a:pos x="48" y="12"/>
                </a:cxn>
                <a:cxn ang="0">
                  <a:pos x="54" y="9"/>
                </a:cxn>
                <a:cxn ang="0">
                  <a:pos x="64" y="19"/>
                </a:cxn>
                <a:cxn ang="0">
                  <a:pos x="62" y="24"/>
                </a:cxn>
                <a:cxn ang="0">
                  <a:pos x="73" y="38"/>
                </a:cxn>
                <a:cxn ang="0">
                  <a:pos x="59" y="53"/>
                </a:cxn>
                <a:cxn ang="0">
                  <a:pos x="49" y="27"/>
                </a:cxn>
                <a:cxn ang="0">
                  <a:pos x="35" y="13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42"/>
                </a:cxn>
                <a:cxn ang="0">
                  <a:pos x="31" y="43"/>
                </a:cxn>
                <a:cxn ang="0">
                  <a:pos x="38" y="43"/>
                </a:cxn>
                <a:cxn ang="0">
                  <a:pos x="39" y="42"/>
                </a:cxn>
                <a:cxn ang="0">
                  <a:pos x="39" y="29"/>
                </a:cxn>
                <a:cxn ang="0">
                  <a:pos x="48" y="29"/>
                </a:cxn>
                <a:cxn ang="0">
                  <a:pos x="49" y="27"/>
                </a:cxn>
                <a:cxn ang="0">
                  <a:pos x="49" y="27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00660" y="3489912"/>
            <a:ext cx="1069069" cy="1069069"/>
            <a:chOff x="4138981" y="1773306"/>
            <a:chExt cx="875562" cy="875562"/>
          </a:xfrm>
        </p:grpSpPr>
        <p:sp>
          <p:nvSpPr>
            <p:cNvPr id="32" name="Oval 31"/>
            <p:cNvSpPr/>
            <p:nvPr/>
          </p:nvSpPr>
          <p:spPr>
            <a:xfrm>
              <a:off x="4138981" y="1773306"/>
              <a:ext cx="875562" cy="8755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22"/>
            <p:cNvSpPr>
              <a:spLocks noEditPoints="1"/>
            </p:cNvSpPr>
            <p:nvPr/>
          </p:nvSpPr>
          <p:spPr bwMode="auto">
            <a:xfrm>
              <a:off x="4422741" y="1989575"/>
              <a:ext cx="308042" cy="443025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860027" y="3489912"/>
            <a:ext cx="1069069" cy="1069069"/>
            <a:chOff x="5743695" y="1773306"/>
            <a:chExt cx="875562" cy="875562"/>
          </a:xfrm>
        </p:grpSpPr>
        <p:sp>
          <p:nvSpPr>
            <p:cNvPr id="33" name="Oval 32"/>
            <p:cNvSpPr/>
            <p:nvPr/>
          </p:nvSpPr>
          <p:spPr>
            <a:xfrm>
              <a:off x="5743695" y="1773306"/>
              <a:ext cx="875562" cy="8755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00"/>
            <p:cNvSpPr>
              <a:spLocks noEditPoints="1"/>
            </p:cNvSpPr>
            <p:nvPr/>
          </p:nvSpPr>
          <p:spPr bwMode="auto">
            <a:xfrm>
              <a:off x="5950694" y="1989855"/>
              <a:ext cx="461564" cy="44246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819399" y="3489912"/>
            <a:ext cx="1069069" cy="1069069"/>
            <a:chOff x="7348411" y="2346461"/>
            <a:chExt cx="875562" cy="875562"/>
          </a:xfrm>
        </p:grpSpPr>
        <p:sp>
          <p:nvSpPr>
            <p:cNvPr id="34" name="Oval 33"/>
            <p:cNvSpPr/>
            <p:nvPr/>
          </p:nvSpPr>
          <p:spPr>
            <a:xfrm>
              <a:off x="7348411" y="2346461"/>
              <a:ext cx="875562" cy="8755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7531557" y="2585079"/>
              <a:ext cx="509273" cy="395014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48" tIns="55824" rIns="111648" bIns="5582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 Placeholder 3"/>
          <p:cNvSpPr txBox="1">
            <a:spLocks/>
          </p:cNvSpPr>
          <p:nvPr/>
        </p:nvSpPr>
        <p:spPr>
          <a:xfrm>
            <a:off x="1676743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648298" y="4716699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5619852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591409" y="4716699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9562963" y="2477215"/>
            <a:ext cx="163843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2207874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7" name="Text Placeholder 3"/>
          <p:cNvSpPr txBox="1">
            <a:spLocks/>
          </p:cNvSpPr>
          <p:nvPr/>
        </p:nvSpPr>
        <p:spPr>
          <a:xfrm>
            <a:off x="6110733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48" name="Text Placeholder 3"/>
          <p:cNvSpPr txBox="1">
            <a:spLocks/>
          </p:cNvSpPr>
          <p:nvPr/>
        </p:nvSpPr>
        <p:spPr>
          <a:xfrm>
            <a:off x="10045355" y="4693640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67244" y="3048232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8085983" y="3048232"/>
            <a:ext cx="617157" cy="4431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5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2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252665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1320171"/>
            <a:ext cx="12858044" cy="29738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28"/>
          <p:cNvGrpSpPr>
            <a:grpSpLocks/>
          </p:cNvGrpSpPr>
          <p:nvPr/>
        </p:nvGrpSpPr>
        <p:grpSpPr bwMode="auto">
          <a:xfrm>
            <a:off x="5208632" y="1352551"/>
            <a:ext cx="2435438" cy="4966340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738472" y="2311532"/>
              <a:ext cx="1125248" cy="2212233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98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zh-CN" altLang="en-US" sz="189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1244799" y="2543767"/>
            <a:ext cx="3672408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13"/>
          <p:cNvSpPr txBox="1">
            <a:spLocks noChangeArrowheads="1"/>
          </p:cNvSpPr>
          <p:nvPr/>
        </p:nvSpPr>
        <p:spPr bwMode="auto">
          <a:xfrm>
            <a:off x="3070548" y="216020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9" name="文本框 66"/>
          <p:cNvSpPr txBox="1">
            <a:spLocks noChangeArrowheads="1"/>
          </p:cNvSpPr>
          <p:nvPr/>
        </p:nvSpPr>
        <p:spPr bwMode="auto">
          <a:xfrm>
            <a:off x="7935496" y="2543767"/>
            <a:ext cx="375046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13"/>
          <p:cNvSpPr txBox="1">
            <a:spLocks noChangeArrowheads="1"/>
          </p:cNvSpPr>
          <p:nvPr/>
        </p:nvSpPr>
        <p:spPr bwMode="auto">
          <a:xfrm>
            <a:off x="7935495" y="216020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1244799" y="5147950"/>
            <a:ext cx="3672408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3070548" y="476439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7935496" y="5147950"/>
            <a:ext cx="375046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文本框 13"/>
          <p:cNvSpPr txBox="1">
            <a:spLocks noChangeArrowheads="1"/>
          </p:cNvSpPr>
          <p:nvPr/>
        </p:nvSpPr>
        <p:spPr bwMode="auto">
          <a:xfrm>
            <a:off x="7935495" y="476439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917364"/>
      </p:ext>
    </p:extLst>
  </p:cSld>
  <p:clrMapOvr>
    <a:masterClrMapping/>
  </p:clrMapOvr>
  <p:transition spd="slow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/>
      <p:bldP spid="49" grpId="0"/>
      <p:bldP spid="50" grpId="0"/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380604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33808" y="2142153"/>
            <a:ext cx="9391135" cy="352000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63" y="1430008"/>
            <a:ext cx="1423228" cy="14232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362564" y="3251836"/>
            <a:ext cx="4133629" cy="1200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5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3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399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886822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62519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86822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2519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47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63575" y="2204680"/>
            <a:ext cx="3000210" cy="300021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40591" y="2204680"/>
            <a:ext cx="3000210" cy="300021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17607" y="2204680"/>
            <a:ext cx="3000210" cy="300021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2532184" y="1789553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6109200" y="1789553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9686216" y="1789553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6796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955578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25612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643927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8821992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109610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95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14:warp dir="i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50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2019ANNUAL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3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374" y="0"/>
            <a:ext cx="6429023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565405" y="1542326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61377"/>
              <a:ext cx="2128366" cy="282946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812800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13"/>
          <p:cNvSpPr txBox="1">
            <a:spLocks noChangeArrowheads="1"/>
          </p:cNvSpPr>
          <p:nvPr/>
        </p:nvSpPr>
        <p:spPr bwMode="auto">
          <a:xfrm>
            <a:off x="230824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812800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13"/>
          <p:cNvSpPr txBox="1">
            <a:spLocks noChangeArrowheads="1"/>
          </p:cNvSpPr>
          <p:nvPr/>
        </p:nvSpPr>
        <p:spPr bwMode="auto">
          <a:xfrm>
            <a:off x="230824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8705516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870551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8705516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13"/>
          <p:cNvSpPr txBox="1">
            <a:spLocks noChangeArrowheads="1"/>
          </p:cNvSpPr>
          <p:nvPr/>
        </p:nvSpPr>
        <p:spPr bwMode="auto">
          <a:xfrm>
            <a:off x="870551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89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14:warp dir="i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68381" y="2301954"/>
            <a:ext cx="3092556" cy="3089647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106829" y="2546945"/>
            <a:ext cx="3483669" cy="2606208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316926" y="2757040"/>
            <a:ext cx="2638923" cy="275015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83648" y="2967136"/>
            <a:ext cx="2454998" cy="2538600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42456" y="3182322"/>
            <a:ext cx="2881733" cy="137471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82922" y="2298318"/>
            <a:ext cx="2030444" cy="2047164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51646" y="2555667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45830" y="2296137"/>
            <a:ext cx="1189329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97204" y="233248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45989" y="3963093"/>
            <a:ext cx="1433059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39445" y="3703562"/>
            <a:ext cx="1189330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90820" y="373991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300435" y="5402506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93892" y="5142974"/>
            <a:ext cx="1190107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45267" y="5179324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832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44180" y="5459209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91247" y="5198953"/>
            <a:ext cx="1230045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505621" y="5236028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89498" y="4012527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636565" y="3752270"/>
            <a:ext cx="1230044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927675" y="378934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48541" y="2561483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97523" y="2301953"/>
            <a:ext cx="1236126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509983" y="233830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45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85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H_Others_1"/>
          <p:cNvSpPr txBox="1"/>
          <p:nvPr>
            <p:custDataLst>
              <p:tags r:id="rId2"/>
            </p:custDataLst>
          </p:nvPr>
        </p:nvSpPr>
        <p:spPr>
          <a:xfrm>
            <a:off x="1428745" y="1659935"/>
            <a:ext cx="2896744" cy="123078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9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37" name="MH_Others_2"/>
          <p:cNvSpPr txBox="1"/>
          <p:nvPr>
            <p:custDataLst>
              <p:tags r:id="rId3"/>
            </p:custDataLst>
          </p:nvPr>
        </p:nvSpPr>
        <p:spPr>
          <a:xfrm>
            <a:off x="1486796" y="2908116"/>
            <a:ext cx="2780644" cy="5536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5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5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1578" y="1661983"/>
            <a:ext cx="4339114" cy="1263901"/>
            <a:chOff x="5738324" y="1661766"/>
            <a:chExt cx="4339590" cy="1264040"/>
          </a:xfrm>
        </p:grpSpPr>
        <p:sp>
          <p:nvSpPr>
            <p:cNvPr id="2051" name="MH_Other_1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943687" y="1827635"/>
              <a:ext cx="3870807" cy="805303"/>
            </a:xfrm>
            <a:custGeom>
              <a:avLst/>
              <a:gdLst>
                <a:gd name="T0" fmla="*/ 2147483646 w 3244"/>
                <a:gd name="T1" fmla="*/ 2147483646 h 674"/>
                <a:gd name="T2" fmla="*/ 2147483646 w 3244"/>
                <a:gd name="T3" fmla="*/ 2147483646 h 674"/>
                <a:gd name="T4" fmla="*/ 2147483646 w 3244"/>
                <a:gd name="T5" fmla="*/ 0 h 674"/>
                <a:gd name="T6" fmla="*/ 2147483646 w 3244"/>
                <a:gd name="T7" fmla="*/ 0 h 674"/>
                <a:gd name="T8" fmla="*/ 0 w 3244"/>
                <a:gd name="T9" fmla="*/ 2147483646 h 674"/>
                <a:gd name="T10" fmla="*/ 2147483646 w 3244"/>
                <a:gd name="T11" fmla="*/ 2147483646 h 674"/>
                <a:gd name="T12" fmla="*/ 2147483646 w 3244"/>
                <a:gd name="T13" fmla="*/ 2147483646 h 6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59249"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2" name="MH_Other_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1661766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组合 1"/>
            <p:cNvGrpSpPr/>
            <p:nvPr/>
          </p:nvGrpSpPr>
          <p:grpSpPr>
            <a:xfrm>
              <a:off x="6108394" y="2075420"/>
              <a:ext cx="515662" cy="309732"/>
              <a:chOff x="5515929" y="2199931"/>
              <a:chExt cx="515662" cy="309732"/>
            </a:xfrm>
          </p:grpSpPr>
          <p:sp>
            <p:nvSpPr>
              <p:cNvPr id="2061" name="MH_Other_11"/>
              <p:cNvSpPr>
                <a:spLocks noEditPoint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5715162" y="2199931"/>
                <a:ext cx="316429" cy="309732"/>
              </a:xfrm>
              <a:custGeom>
                <a:avLst/>
                <a:gdLst>
                  <a:gd name="T0" fmla="*/ 2147483646 w 117"/>
                  <a:gd name="T1" fmla="*/ 2147483646 h 116"/>
                  <a:gd name="T2" fmla="*/ 2147483646 w 117"/>
                  <a:gd name="T3" fmla="*/ 2147483646 h 116"/>
                  <a:gd name="T4" fmla="*/ 2147483646 w 117"/>
                  <a:gd name="T5" fmla="*/ 2147483646 h 116"/>
                  <a:gd name="T6" fmla="*/ 2147483646 w 117"/>
                  <a:gd name="T7" fmla="*/ 2147483646 h 116"/>
                  <a:gd name="T8" fmla="*/ 2147483646 w 117"/>
                  <a:gd name="T9" fmla="*/ 2147483646 h 116"/>
                  <a:gd name="T10" fmla="*/ 2147483646 w 117"/>
                  <a:gd name="T11" fmla="*/ 2147483646 h 116"/>
                  <a:gd name="T12" fmla="*/ 2147483646 w 117"/>
                  <a:gd name="T13" fmla="*/ 2147483646 h 116"/>
                  <a:gd name="T14" fmla="*/ 2147483646 w 117"/>
                  <a:gd name="T15" fmla="*/ 2147483646 h 116"/>
                  <a:gd name="T16" fmla="*/ 2147483646 w 117"/>
                  <a:gd name="T17" fmla="*/ 2147483646 h 116"/>
                  <a:gd name="T18" fmla="*/ 2147483646 w 117"/>
                  <a:gd name="T19" fmla="*/ 2147483646 h 116"/>
                  <a:gd name="T20" fmla="*/ 2147483646 w 117"/>
                  <a:gd name="T21" fmla="*/ 2147483646 h 116"/>
                  <a:gd name="T22" fmla="*/ 2147483646 w 117"/>
                  <a:gd name="T23" fmla="*/ 2147483646 h 116"/>
                  <a:gd name="T24" fmla="*/ 2147483646 w 117"/>
                  <a:gd name="T25" fmla="*/ 2147483646 h 116"/>
                  <a:gd name="T26" fmla="*/ 2147483646 w 117"/>
                  <a:gd name="T27" fmla="*/ 2147483646 h 116"/>
                  <a:gd name="T28" fmla="*/ 2147483646 w 117"/>
                  <a:gd name="T29" fmla="*/ 2147483646 h 116"/>
                  <a:gd name="T30" fmla="*/ 0 w 117"/>
                  <a:gd name="T31" fmla="*/ 2147483646 h 116"/>
                  <a:gd name="T32" fmla="*/ 2147483646 w 117"/>
                  <a:gd name="T33" fmla="*/ 2147483646 h 116"/>
                  <a:gd name="T34" fmla="*/ 2147483646 w 117"/>
                  <a:gd name="T35" fmla="*/ 2147483646 h 116"/>
                  <a:gd name="T36" fmla="*/ 2147483646 w 117"/>
                  <a:gd name="T37" fmla="*/ 2147483646 h 116"/>
                  <a:gd name="T38" fmla="*/ 2147483646 w 117"/>
                  <a:gd name="T39" fmla="*/ 2147483646 h 116"/>
                  <a:gd name="T40" fmla="*/ 2147483646 w 117"/>
                  <a:gd name="T41" fmla="*/ 2147483646 h 116"/>
                  <a:gd name="T42" fmla="*/ 2147483646 w 117"/>
                  <a:gd name="T43" fmla="*/ 2147483646 h 116"/>
                  <a:gd name="T44" fmla="*/ 2147483646 w 117"/>
                  <a:gd name="T45" fmla="*/ 2147483646 h 116"/>
                  <a:gd name="T46" fmla="*/ 2147483646 w 117"/>
                  <a:gd name="T47" fmla="*/ 2147483646 h 116"/>
                  <a:gd name="T48" fmla="*/ 2147483646 w 117"/>
                  <a:gd name="T49" fmla="*/ 2147483646 h 116"/>
                  <a:gd name="T50" fmla="*/ 2147483646 w 117"/>
                  <a:gd name="T51" fmla="*/ 2147483646 h 116"/>
                  <a:gd name="T52" fmla="*/ 2147483646 w 117"/>
                  <a:gd name="T53" fmla="*/ 2147483646 h 116"/>
                  <a:gd name="T54" fmla="*/ 2147483646 w 117"/>
                  <a:gd name="T55" fmla="*/ 2147483646 h 116"/>
                  <a:gd name="T56" fmla="*/ 2147483646 w 117"/>
                  <a:gd name="T57" fmla="*/ 2147483646 h 116"/>
                  <a:gd name="T58" fmla="*/ 2147483646 w 117"/>
                  <a:gd name="T59" fmla="*/ 2147483646 h 116"/>
                  <a:gd name="T60" fmla="*/ 2147483646 w 117"/>
                  <a:gd name="T61" fmla="*/ 2147483646 h 116"/>
                  <a:gd name="T62" fmla="*/ 2147483646 w 117"/>
                  <a:gd name="T63" fmla="*/ 2147483646 h 116"/>
                  <a:gd name="T64" fmla="*/ 2147483646 w 117"/>
                  <a:gd name="T65" fmla="*/ 2147483646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2" name="MH_Other_12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5515929" y="2295362"/>
                <a:ext cx="207604" cy="205929"/>
              </a:xfrm>
              <a:custGeom>
                <a:avLst/>
                <a:gdLst>
                  <a:gd name="T0" fmla="*/ 2147483646 w 77"/>
                  <a:gd name="T1" fmla="*/ 2147483646 h 77"/>
                  <a:gd name="T2" fmla="*/ 2147483646 w 77"/>
                  <a:gd name="T3" fmla="*/ 2147483646 h 77"/>
                  <a:gd name="T4" fmla="*/ 2147483646 w 77"/>
                  <a:gd name="T5" fmla="*/ 2147483646 h 77"/>
                  <a:gd name="T6" fmla="*/ 2147483646 w 77"/>
                  <a:gd name="T7" fmla="*/ 2147483646 h 77"/>
                  <a:gd name="T8" fmla="*/ 2147483646 w 77"/>
                  <a:gd name="T9" fmla="*/ 2147483646 h 77"/>
                  <a:gd name="T10" fmla="*/ 2147483646 w 77"/>
                  <a:gd name="T11" fmla="*/ 2147483646 h 77"/>
                  <a:gd name="T12" fmla="*/ 2147483646 w 77"/>
                  <a:gd name="T13" fmla="*/ 2147483646 h 77"/>
                  <a:gd name="T14" fmla="*/ 2147483646 w 77"/>
                  <a:gd name="T15" fmla="*/ 2147483646 h 77"/>
                  <a:gd name="T16" fmla="*/ 2147483646 w 77"/>
                  <a:gd name="T17" fmla="*/ 2147483646 h 77"/>
                  <a:gd name="T18" fmla="*/ 2147483646 w 77"/>
                  <a:gd name="T19" fmla="*/ 0 h 77"/>
                  <a:gd name="T20" fmla="*/ 2147483646 w 77"/>
                  <a:gd name="T21" fmla="*/ 2147483646 h 77"/>
                  <a:gd name="T22" fmla="*/ 2147483646 w 77"/>
                  <a:gd name="T23" fmla="*/ 2147483646 h 77"/>
                  <a:gd name="T24" fmla="*/ 2147483646 w 77"/>
                  <a:gd name="T25" fmla="*/ 2147483646 h 77"/>
                  <a:gd name="T26" fmla="*/ 2147483646 w 77"/>
                  <a:gd name="T27" fmla="*/ 2147483646 h 77"/>
                  <a:gd name="T28" fmla="*/ 2147483646 w 77"/>
                  <a:gd name="T29" fmla="*/ 2147483646 h 77"/>
                  <a:gd name="T30" fmla="*/ 2147483646 w 77"/>
                  <a:gd name="T31" fmla="*/ 2147483646 h 77"/>
                  <a:gd name="T32" fmla="*/ 2147483646 w 77"/>
                  <a:gd name="T33" fmla="*/ 2147483646 h 77"/>
                  <a:gd name="T34" fmla="*/ 2147483646 w 77"/>
                  <a:gd name="T35" fmla="*/ 2147483646 h 77"/>
                  <a:gd name="T36" fmla="*/ 2147483646 w 77"/>
                  <a:gd name="T37" fmla="*/ 2147483646 h 77"/>
                  <a:gd name="T38" fmla="*/ 0 w 77"/>
                  <a:gd name="T39" fmla="*/ 2147483646 h 77"/>
                  <a:gd name="T40" fmla="*/ 2147483646 w 77"/>
                  <a:gd name="T41" fmla="*/ 2147483646 h 77"/>
                  <a:gd name="T42" fmla="*/ 2147483646 w 77"/>
                  <a:gd name="T43" fmla="*/ 2147483646 h 77"/>
                  <a:gd name="T44" fmla="*/ 2147483646 w 77"/>
                  <a:gd name="T45" fmla="*/ 2147483646 h 77"/>
                  <a:gd name="T46" fmla="*/ 2147483646 w 77"/>
                  <a:gd name="T47" fmla="*/ 2147483646 h 77"/>
                  <a:gd name="T48" fmla="*/ 2147483646 w 77"/>
                  <a:gd name="T49" fmla="*/ 2147483646 h 77"/>
                  <a:gd name="T50" fmla="*/ 2147483646 w 77"/>
                  <a:gd name="T51" fmla="*/ 2147483646 h 77"/>
                  <a:gd name="T52" fmla="*/ 2147483646 w 77"/>
                  <a:gd name="T53" fmla="*/ 2147483646 h 77"/>
                  <a:gd name="T54" fmla="*/ 2147483646 w 77"/>
                  <a:gd name="T55" fmla="*/ 2147483646 h 77"/>
                  <a:gd name="T56" fmla="*/ 2147483646 w 77"/>
                  <a:gd name="T57" fmla="*/ 2147483646 h 77"/>
                  <a:gd name="T58" fmla="*/ 2147483646 w 77"/>
                  <a:gd name="T59" fmla="*/ 2147483646 h 77"/>
                  <a:gd name="T60" fmla="*/ 2147483646 w 77"/>
                  <a:gd name="T61" fmla="*/ 2147483646 h 77"/>
                  <a:gd name="T62" fmla="*/ 2147483646 w 77"/>
                  <a:gd name="T63" fmla="*/ 2147483646 h 77"/>
                  <a:gd name="T64" fmla="*/ 2147483646 w 77"/>
                  <a:gd name="T65" fmla="*/ 2147483646 h 77"/>
                  <a:gd name="T66" fmla="*/ 2147483646 w 77"/>
                  <a:gd name="T67" fmla="*/ 2147483646 h 77"/>
                  <a:gd name="T68" fmla="*/ 2147483646 w 77"/>
                  <a:gd name="T69" fmla="*/ 2147483646 h 77"/>
                  <a:gd name="T70" fmla="*/ 2147483646 w 77"/>
                  <a:gd name="T71" fmla="*/ 2147483646 h 77"/>
                  <a:gd name="T72" fmla="*/ 2147483646 w 77"/>
                  <a:gd name="T73" fmla="*/ 2147483646 h 77"/>
                  <a:gd name="T74" fmla="*/ 2147483646 w 77"/>
                  <a:gd name="T75" fmla="*/ 2147483646 h 77"/>
                  <a:gd name="T76" fmla="*/ 2147483646 w 77"/>
                  <a:gd name="T77" fmla="*/ 2147483646 h 77"/>
                  <a:gd name="T78" fmla="*/ 2147483646 w 77"/>
                  <a:gd name="T79" fmla="*/ 2147483646 h 77"/>
                  <a:gd name="T80" fmla="*/ 2147483646 w 77"/>
                  <a:gd name="T81" fmla="*/ 2147483646 h 77"/>
                  <a:gd name="T82" fmla="*/ 2147483646 w 77"/>
                  <a:gd name="T83" fmla="*/ 2147483646 h 77"/>
                  <a:gd name="T84" fmla="*/ 2147483646 w 77"/>
                  <a:gd name="T85" fmla="*/ 2147483646 h 77"/>
                  <a:gd name="T86" fmla="*/ 2147483646 w 77"/>
                  <a:gd name="T87" fmla="*/ 2147483646 h 77"/>
                  <a:gd name="T88" fmla="*/ 2147483646 w 77"/>
                  <a:gd name="T89" fmla="*/ 2147483646 h 77"/>
                  <a:gd name="T90" fmla="*/ 2147483646 w 77"/>
                  <a:gd name="T91" fmla="*/ 2147483646 h 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7" name="MH_Other_17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7083040" y="2067998"/>
              <a:ext cx="487199" cy="32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10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22"/>
              </p:custDataLst>
            </p:nvPr>
          </p:nvSpPr>
          <p:spPr>
            <a:xfrm>
              <a:off x="7627273" y="1964829"/>
              <a:ext cx="1967807" cy="53065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zh-CN" altLang="en-US" sz="239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年度工作概述</a:t>
              </a:r>
              <a:endParaRPr lang="en-US" altLang="zh-CN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ANNUAL WORK SUMMARY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1578" y="2843856"/>
            <a:ext cx="4339114" cy="1263901"/>
            <a:chOff x="5738324" y="2843769"/>
            <a:chExt cx="4339590" cy="1264040"/>
          </a:xfrm>
        </p:grpSpPr>
        <p:sp>
          <p:nvSpPr>
            <p:cNvPr id="2055" name="MH_Other_5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5943687" y="3009638"/>
              <a:ext cx="3870807" cy="805303"/>
            </a:xfrm>
            <a:custGeom>
              <a:avLst/>
              <a:gdLst>
                <a:gd name="T0" fmla="*/ 2147483646 w 3244"/>
                <a:gd name="T1" fmla="*/ 2147483646 h 675"/>
                <a:gd name="T2" fmla="*/ 2147483646 w 3244"/>
                <a:gd name="T3" fmla="*/ 2147483646 h 675"/>
                <a:gd name="T4" fmla="*/ 2147483646 w 3244"/>
                <a:gd name="T5" fmla="*/ 0 h 675"/>
                <a:gd name="T6" fmla="*/ 2147483646 w 3244"/>
                <a:gd name="T7" fmla="*/ 0 h 675"/>
                <a:gd name="T8" fmla="*/ 0 w 3244"/>
                <a:gd name="T9" fmla="*/ 2147483646 h 675"/>
                <a:gd name="T10" fmla="*/ 2147483646 w 3244"/>
                <a:gd name="T11" fmla="*/ 2147483646 h 675"/>
                <a:gd name="T12" fmla="*/ 2147483646 w 3244"/>
                <a:gd name="T13" fmla="*/ 2147483646 h 6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759249"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6" name="MH_Other_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2843769"/>
              <a:ext cx="4339590" cy="126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6" name="MH_Other_16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6143553" y="3251564"/>
              <a:ext cx="445344" cy="321451"/>
            </a:xfrm>
            <a:custGeom>
              <a:avLst/>
              <a:gdLst>
                <a:gd name="T0" fmla="*/ 2147483646 w 165"/>
                <a:gd name="T1" fmla="*/ 2147483646 h 121"/>
                <a:gd name="T2" fmla="*/ 2147483646 w 165"/>
                <a:gd name="T3" fmla="*/ 2147483646 h 121"/>
                <a:gd name="T4" fmla="*/ 2147483646 w 165"/>
                <a:gd name="T5" fmla="*/ 2147483646 h 121"/>
                <a:gd name="T6" fmla="*/ 2147483646 w 165"/>
                <a:gd name="T7" fmla="*/ 2147483646 h 121"/>
                <a:gd name="T8" fmla="*/ 2147483646 w 165"/>
                <a:gd name="T9" fmla="*/ 2147483646 h 121"/>
                <a:gd name="T10" fmla="*/ 2147483646 w 165"/>
                <a:gd name="T11" fmla="*/ 2147483646 h 121"/>
                <a:gd name="T12" fmla="*/ 2147483646 w 165"/>
                <a:gd name="T13" fmla="*/ 2147483646 h 121"/>
                <a:gd name="T14" fmla="*/ 2147483646 w 165"/>
                <a:gd name="T15" fmla="*/ 2147483646 h 121"/>
                <a:gd name="T16" fmla="*/ 2147483646 w 165"/>
                <a:gd name="T17" fmla="*/ 2147483646 h 121"/>
                <a:gd name="T18" fmla="*/ 2147483646 w 165"/>
                <a:gd name="T19" fmla="*/ 2147483646 h 121"/>
                <a:gd name="T20" fmla="*/ 2147483646 w 165"/>
                <a:gd name="T21" fmla="*/ 2147483646 h 121"/>
                <a:gd name="T22" fmla="*/ 2147483646 w 165"/>
                <a:gd name="T23" fmla="*/ 2147483646 h 121"/>
                <a:gd name="T24" fmla="*/ 2147483646 w 165"/>
                <a:gd name="T25" fmla="*/ 2147483646 h 121"/>
                <a:gd name="T26" fmla="*/ 2147483646 w 165"/>
                <a:gd name="T27" fmla="*/ 2147483646 h 121"/>
                <a:gd name="T28" fmla="*/ 2147483646 w 165"/>
                <a:gd name="T29" fmla="*/ 2147483646 h 121"/>
                <a:gd name="T30" fmla="*/ 2147483646 w 165"/>
                <a:gd name="T31" fmla="*/ 2147483646 h 121"/>
                <a:gd name="T32" fmla="*/ 2147483646 w 165"/>
                <a:gd name="T33" fmla="*/ 2147483646 h 121"/>
                <a:gd name="T34" fmla="*/ 2147483646 w 165"/>
                <a:gd name="T35" fmla="*/ 2147483646 h 121"/>
                <a:gd name="T36" fmla="*/ 2147483646 w 165"/>
                <a:gd name="T37" fmla="*/ 2147483646 h 121"/>
                <a:gd name="T38" fmla="*/ 2147483646 w 165"/>
                <a:gd name="T39" fmla="*/ 2147483646 h 121"/>
                <a:gd name="T40" fmla="*/ 2147483646 w 165"/>
                <a:gd name="T41" fmla="*/ 2147483646 h 121"/>
                <a:gd name="T42" fmla="*/ 2147483646 w 165"/>
                <a:gd name="T43" fmla="*/ 2147483646 h 121"/>
                <a:gd name="T44" fmla="*/ 2147483646 w 165"/>
                <a:gd name="T45" fmla="*/ 2147483646 h 121"/>
                <a:gd name="T46" fmla="*/ 2147483646 w 165"/>
                <a:gd name="T47" fmla="*/ 2147483646 h 121"/>
                <a:gd name="T48" fmla="*/ 2147483646 w 165"/>
                <a:gd name="T49" fmla="*/ 2147483646 h 121"/>
                <a:gd name="T50" fmla="*/ 2147483646 w 165"/>
                <a:gd name="T51" fmla="*/ 2147483646 h 121"/>
                <a:gd name="T52" fmla="*/ 2147483646 w 165"/>
                <a:gd name="T53" fmla="*/ 2147483646 h 121"/>
                <a:gd name="T54" fmla="*/ 2147483646 w 165"/>
                <a:gd name="T55" fmla="*/ 2147483646 h 121"/>
                <a:gd name="T56" fmla="*/ 2147483646 w 165"/>
                <a:gd name="T57" fmla="*/ 2147483646 h 121"/>
                <a:gd name="T58" fmla="*/ 2147483646 w 165"/>
                <a:gd name="T59" fmla="*/ 2147483646 h 121"/>
                <a:gd name="T60" fmla="*/ 2147483646 w 165"/>
                <a:gd name="T61" fmla="*/ 2147483646 h 121"/>
                <a:gd name="T62" fmla="*/ 2147483646 w 165"/>
                <a:gd name="T63" fmla="*/ 2147483646 h 121"/>
                <a:gd name="T64" fmla="*/ 2147483646 w 165"/>
                <a:gd name="T65" fmla="*/ 2147483646 h 121"/>
                <a:gd name="T66" fmla="*/ 2147483646 w 165"/>
                <a:gd name="T67" fmla="*/ 2147483646 h 121"/>
                <a:gd name="T68" fmla="*/ 2147483646 w 165"/>
                <a:gd name="T69" fmla="*/ 2147483646 h 12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MH_Other_19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7046207" y="3250001"/>
              <a:ext cx="560866" cy="32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10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MH_Text_2"/>
            <p:cNvSpPr txBox="1"/>
            <p:nvPr>
              <p:custDataLst>
                <p:tags r:id="rId18"/>
              </p:custDataLst>
            </p:nvPr>
          </p:nvSpPr>
          <p:spPr>
            <a:xfrm>
              <a:off x="7627273" y="3146832"/>
              <a:ext cx="1967807" cy="53065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39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工作完成情况</a:t>
              </a:r>
              <a:endParaRPr lang="en-US" altLang="zh-CN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COMPLETION OF WORK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1578" y="4024054"/>
            <a:ext cx="4339114" cy="1263900"/>
            <a:chOff x="5738324" y="4024097"/>
            <a:chExt cx="4339590" cy="1264039"/>
          </a:xfrm>
        </p:grpSpPr>
        <p:sp>
          <p:nvSpPr>
            <p:cNvPr id="4" name="MH_Other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5943687" y="4189966"/>
              <a:ext cx="3870807" cy="805301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759249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7" name="MH_Other_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4024097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3" name="MH_Other_13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6236473" y="4434402"/>
              <a:ext cx="259504" cy="316428"/>
            </a:xfrm>
            <a:custGeom>
              <a:avLst/>
              <a:gdLst>
                <a:gd name="T0" fmla="*/ 2147483646 w 96"/>
                <a:gd name="T1" fmla="*/ 2147483646 h 119"/>
                <a:gd name="T2" fmla="*/ 2147483646 w 96"/>
                <a:gd name="T3" fmla="*/ 2147483646 h 119"/>
                <a:gd name="T4" fmla="*/ 2147483646 w 96"/>
                <a:gd name="T5" fmla="*/ 0 h 119"/>
                <a:gd name="T6" fmla="*/ 2147483646 w 96"/>
                <a:gd name="T7" fmla="*/ 2147483646 h 119"/>
                <a:gd name="T8" fmla="*/ 2147483646 w 96"/>
                <a:gd name="T9" fmla="*/ 2147483646 h 119"/>
                <a:gd name="T10" fmla="*/ 0 w 96"/>
                <a:gd name="T11" fmla="*/ 2147483646 h 119"/>
                <a:gd name="T12" fmla="*/ 0 w 96"/>
                <a:gd name="T13" fmla="*/ 2147483646 h 119"/>
                <a:gd name="T14" fmla="*/ 2147483646 w 96"/>
                <a:gd name="T15" fmla="*/ 2147483646 h 119"/>
                <a:gd name="T16" fmla="*/ 2147483646 w 96"/>
                <a:gd name="T17" fmla="*/ 2147483646 h 119"/>
                <a:gd name="T18" fmla="*/ 2147483646 w 96"/>
                <a:gd name="T19" fmla="*/ 2147483646 h 119"/>
                <a:gd name="T20" fmla="*/ 2147483646 w 96"/>
                <a:gd name="T21" fmla="*/ 2147483646 h 119"/>
                <a:gd name="T22" fmla="*/ 2147483646 w 96"/>
                <a:gd name="T23" fmla="*/ 2147483646 h 119"/>
                <a:gd name="T24" fmla="*/ 2147483646 w 96"/>
                <a:gd name="T25" fmla="*/ 2147483646 h 119"/>
                <a:gd name="T26" fmla="*/ 2147483646 w 96"/>
                <a:gd name="T27" fmla="*/ 2147483646 h 119"/>
                <a:gd name="T28" fmla="*/ 2147483646 w 96"/>
                <a:gd name="T29" fmla="*/ 2147483646 h 119"/>
                <a:gd name="T30" fmla="*/ 2147483646 w 96"/>
                <a:gd name="T31" fmla="*/ 2147483646 h 119"/>
                <a:gd name="T32" fmla="*/ 2147483646 w 96"/>
                <a:gd name="T33" fmla="*/ 2147483646 h 119"/>
                <a:gd name="T34" fmla="*/ 2147483646 w 96"/>
                <a:gd name="T35" fmla="*/ 2147483646 h 119"/>
                <a:gd name="T36" fmla="*/ 2147483646 w 96"/>
                <a:gd name="T37" fmla="*/ 2147483646 h 119"/>
                <a:gd name="T38" fmla="*/ 2147483646 w 96"/>
                <a:gd name="T39" fmla="*/ 2147483646 h 119"/>
                <a:gd name="T40" fmla="*/ 2147483646 w 96"/>
                <a:gd name="T41" fmla="*/ 2147483646 h 119"/>
                <a:gd name="T42" fmla="*/ 2147483646 w 96"/>
                <a:gd name="T43" fmla="*/ 2147483646 h 119"/>
                <a:gd name="T44" fmla="*/ 2147483646 w 96"/>
                <a:gd name="T45" fmla="*/ 2147483646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Other_18"/>
            <p:cNvSpPr txBox="1"/>
            <p:nvPr>
              <p:custDataLst>
                <p:tags r:id="rId12"/>
              </p:custDataLst>
            </p:nvPr>
          </p:nvSpPr>
          <p:spPr>
            <a:xfrm>
              <a:off x="7039510" y="4430328"/>
              <a:ext cx="574260" cy="3246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MH_Text_3"/>
            <p:cNvSpPr txBox="1"/>
            <p:nvPr>
              <p:custDataLst>
                <p:tags r:id="rId13"/>
              </p:custDataLst>
            </p:nvPr>
          </p:nvSpPr>
          <p:spPr>
            <a:xfrm>
              <a:off x="7627273" y="4327159"/>
              <a:ext cx="1967807" cy="53065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39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成功项目展示</a:t>
              </a:r>
              <a:endParaRPr lang="en-US" altLang="zh-CN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SUCCESSFUL PROJECT 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41578" y="5205926"/>
            <a:ext cx="4339114" cy="1263900"/>
            <a:chOff x="5738324" y="5206099"/>
            <a:chExt cx="4339590" cy="1264039"/>
          </a:xfrm>
        </p:grpSpPr>
        <p:sp>
          <p:nvSpPr>
            <p:cNvPr id="3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5943687" y="5371967"/>
              <a:ext cx="3870807" cy="80530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759249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058" name="MH_Other_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324" y="5206099"/>
              <a:ext cx="4339590" cy="1264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MH_Other_9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6219731" y="5632309"/>
              <a:ext cx="292989" cy="284618"/>
            </a:xfrm>
            <a:custGeom>
              <a:avLst/>
              <a:gdLst>
                <a:gd name="T0" fmla="*/ 2147483646 w 108"/>
                <a:gd name="T1" fmla="*/ 2147483646 h 107"/>
                <a:gd name="T2" fmla="*/ 2147483646 w 108"/>
                <a:gd name="T3" fmla="*/ 2147483646 h 107"/>
                <a:gd name="T4" fmla="*/ 2147483646 w 108"/>
                <a:gd name="T5" fmla="*/ 2147483646 h 107"/>
                <a:gd name="T6" fmla="*/ 2147483646 w 108"/>
                <a:gd name="T7" fmla="*/ 0 h 107"/>
                <a:gd name="T8" fmla="*/ 0 w 108"/>
                <a:gd name="T9" fmla="*/ 2147483646 h 107"/>
                <a:gd name="T10" fmla="*/ 2147483646 w 108"/>
                <a:gd name="T11" fmla="*/ 2147483646 h 107"/>
                <a:gd name="T12" fmla="*/ 2147483646 w 108"/>
                <a:gd name="T13" fmla="*/ 2147483646 h 107"/>
                <a:gd name="T14" fmla="*/ 2147483646 w 108"/>
                <a:gd name="T15" fmla="*/ 2147483646 h 107"/>
                <a:gd name="T16" fmla="*/ 2147483646 w 108"/>
                <a:gd name="T17" fmla="*/ 2147483646 h 107"/>
                <a:gd name="T18" fmla="*/ 2147483646 w 108"/>
                <a:gd name="T19" fmla="*/ 2147483646 h 107"/>
                <a:gd name="T20" fmla="*/ 2147483646 w 108"/>
                <a:gd name="T21" fmla="*/ 2147483646 h 107"/>
                <a:gd name="T22" fmla="*/ 2147483646 w 108"/>
                <a:gd name="T23" fmla="*/ 2147483646 h 107"/>
                <a:gd name="T24" fmla="*/ 2147483646 w 108"/>
                <a:gd name="T25" fmla="*/ 2147483646 h 107"/>
                <a:gd name="T26" fmla="*/ 2147483646 w 108"/>
                <a:gd name="T27" fmla="*/ 2147483646 h 107"/>
                <a:gd name="T28" fmla="*/ 2147483646 w 108"/>
                <a:gd name="T29" fmla="*/ 2147483646 h 107"/>
                <a:gd name="T30" fmla="*/ 2147483646 w 108"/>
                <a:gd name="T31" fmla="*/ 2147483646 h 10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MH_Other_20"/>
            <p:cNvSpPr txBox="1"/>
            <p:nvPr>
              <p:custDataLst>
                <p:tags r:id="rId7"/>
              </p:custDataLst>
            </p:nvPr>
          </p:nvSpPr>
          <p:spPr>
            <a:xfrm>
              <a:off x="7047045" y="5612330"/>
              <a:ext cx="559191" cy="3246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Text_4"/>
            <p:cNvSpPr txBox="1"/>
            <p:nvPr>
              <p:custDataLst>
                <p:tags r:id="rId8"/>
              </p:custDataLst>
            </p:nvPr>
          </p:nvSpPr>
          <p:spPr>
            <a:xfrm>
              <a:off x="7627273" y="5509161"/>
              <a:ext cx="1967807" cy="53065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/>
              <a:r>
                <a:rPr lang="zh-CN" altLang="en-US" sz="239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明年工作计划</a:t>
              </a:r>
              <a:endParaRPr lang="en-US" altLang="zh-CN" sz="23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/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NEXT YEAR WORK PLAN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88581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502773" y="2209817"/>
            <a:ext cx="1919693" cy="2303287"/>
          </a:xfrm>
          <a:custGeom>
            <a:avLst/>
            <a:gdLst/>
            <a:ahLst/>
            <a:cxnLst>
              <a:cxn ang="0">
                <a:pos x="829" y="805"/>
              </a:cxn>
              <a:cxn ang="0">
                <a:pos x="645" y="1333"/>
              </a:cxn>
              <a:cxn ang="0">
                <a:pos x="0" y="805"/>
              </a:cxn>
              <a:cxn ang="0">
                <a:pos x="1111" y="0"/>
              </a:cxn>
              <a:cxn ang="0">
                <a:pos x="1111" y="1"/>
              </a:cxn>
              <a:cxn ang="0">
                <a:pos x="829" y="805"/>
              </a:cxn>
            </a:cxnLst>
            <a:rect l="0" t="0" r="r" b="b"/>
            <a:pathLst>
              <a:path w="1111" h="1333">
                <a:moveTo>
                  <a:pt x="829" y="805"/>
                </a:moveTo>
                <a:lnTo>
                  <a:pt x="645" y="1333"/>
                </a:lnTo>
                <a:lnTo>
                  <a:pt x="0" y="805"/>
                </a:lnTo>
                <a:lnTo>
                  <a:pt x="1111" y="0"/>
                </a:lnTo>
                <a:lnTo>
                  <a:pt x="1111" y="1"/>
                </a:lnTo>
                <a:lnTo>
                  <a:pt x="829" y="80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935198" y="2211546"/>
            <a:ext cx="2413872" cy="1389229"/>
          </a:xfrm>
          <a:custGeom>
            <a:avLst/>
            <a:gdLst/>
            <a:ahLst/>
            <a:cxnLst>
              <a:cxn ang="0">
                <a:pos x="1397" y="804"/>
              </a:cxn>
              <a:cxn ang="0">
                <a:pos x="579" y="804"/>
              </a:cxn>
              <a:cxn ang="0">
                <a:pos x="0" y="804"/>
              </a:cxn>
              <a:cxn ang="0">
                <a:pos x="282" y="0"/>
              </a:cxn>
              <a:cxn ang="0">
                <a:pos x="1397" y="804"/>
              </a:cxn>
            </a:cxnLst>
            <a:rect l="0" t="0" r="r" b="b"/>
            <a:pathLst>
              <a:path w="1397" h="804">
                <a:moveTo>
                  <a:pt x="1397" y="804"/>
                </a:moveTo>
                <a:lnTo>
                  <a:pt x="579" y="804"/>
                </a:lnTo>
                <a:lnTo>
                  <a:pt x="0" y="804"/>
                </a:lnTo>
                <a:lnTo>
                  <a:pt x="282" y="0"/>
                </a:lnTo>
                <a:lnTo>
                  <a:pt x="1397" y="80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935651" y="3600776"/>
            <a:ext cx="1413419" cy="2268728"/>
          </a:xfrm>
          <a:custGeom>
            <a:avLst/>
            <a:gdLst/>
            <a:ahLst/>
            <a:cxnLst>
              <a:cxn ang="0">
                <a:pos x="167" y="564"/>
              </a:cxn>
              <a:cxn ang="0">
                <a:pos x="0" y="0"/>
              </a:cxn>
              <a:cxn ang="0">
                <a:pos x="818" y="0"/>
              </a:cxn>
              <a:cxn ang="0">
                <a:pos x="388" y="1313"/>
              </a:cxn>
              <a:cxn ang="0">
                <a:pos x="167" y="564"/>
              </a:cxn>
            </a:cxnLst>
            <a:rect l="0" t="0" r="r" b="b"/>
            <a:pathLst>
              <a:path w="818" h="1313">
                <a:moveTo>
                  <a:pt x="167" y="564"/>
                </a:moveTo>
                <a:lnTo>
                  <a:pt x="0" y="0"/>
                </a:lnTo>
                <a:lnTo>
                  <a:pt x="818" y="0"/>
                </a:lnTo>
                <a:lnTo>
                  <a:pt x="388" y="1313"/>
                </a:lnTo>
                <a:lnTo>
                  <a:pt x="167" y="56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223305" y="4575308"/>
            <a:ext cx="2382770" cy="1294196"/>
          </a:xfrm>
          <a:custGeom>
            <a:avLst/>
            <a:gdLst/>
            <a:ahLst/>
            <a:cxnLst>
              <a:cxn ang="0">
                <a:pos x="1379" y="749"/>
              </a:cxn>
              <a:cxn ang="0">
                <a:pos x="0" y="749"/>
              </a:cxn>
              <a:cxn ang="0">
                <a:pos x="661" y="321"/>
              </a:cxn>
              <a:cxn ang="0">
                <a:pos x="1158" y="0"/>
              </a:cxn>
              <a:cxn ang="0">
                <a:pos x="1379" y="749"/>
              </a:cxn>
            </a:cxnLst>
            <a:rect l="0" t="0" r="r" b="b"/>
            <a:pathLst>
              <a:path w="1379" h="749">
                <a:moveTo>
                  <a:pt x="1379" y="749"/>
                </a:moveTo>
                <a:lnTo>
                  <a:pt x="0" y="749"/>
                </a:lnTo>
                <a:lnTo>
                  <a:pt x="661" y="321"/>
                </a:lnTo>
                <a:lnTo>
                  <a:pt x="1158" y="0"/>
                </a:lnTo>
                <a:lnTo>
                  <a:pt x="1379" y="749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502772" y="3600776"/>
            <a:ext cx="1862672" cy="226872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45" y="528"/>
              </a:cxn>
              <a:cxn ang="0">
                <a:pos x="1075" y="880"/>
              </a:cxn>
              <a:cxn ang="0">
                <a:pos x="1078" y="885"/>
              </a:cxn>
              <a:cxn ang="0">
                <a:pos x="417" y="1313"/>
              </a:cxn>
              <a:cxn ang="0">
                <a:pos x="0" y="0"/>
              </a:cxn>
            </a:cxnLst>
            <a:rect l="0" t="0" r="r" b="b"/>
            <a:pathLst>
              <a:path w="1078" h="1313">
                <a:moveTo>
                  <a:pt x="0" y="0"/>
                </a:moveTo>
                <a:lnTo>
                  <a:pt x="645" y="528"/>
                </a:lnTo>
                <a:lnTo>
                  <a:pt x="1075" y="880"/>
                </a:lnTo>
                <a:lnTo>
                  <a:pt x="1078" y="885"/>
                </a:lnTo>
                <a:lnTo>
                  <a:pt x="417" y="13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178233" y="3235928"/>
            <a:ext cx="460639" cy="61509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90"/>
          <p:cNvSpPr>
            <a:spLocks noEditPoints="1"/>
          </p:cNvSpPr>
          <p:nvPr/>
        </p:nvSpPr>
        <p:spPr bwMode="auto">
          <a:xfrm>
            <a:off x="6532598" y="2817250"/>
            <a:ext cx="548582" cy="548582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53"/>
          <p:cNvSpPr>
            <a:spLocks noEditPoints="1"/>
          </p:cNvSpPr>
          <p:nvPr/>
        </p:nvSpPr>
        <p:spPr bwMode="auto">
          <a:xfrm>
            <a:off x="7375325" y="4024518"/>
            <a:ext cx="524415" cy="531664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136762" y="4712563"/>
            <a:ext cx="546165" cy="447084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8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Freeform 144"/>
          <p:cNvSpPr>
            <a:spLocks noEditPoints="1"/>
          </p:cNvSpPr>
          <p:nvPr/>
        </p:nvSpPr>
        <p:spPr bwMode="auto">
          <a:xfrm>
            <a:off x="6489326" y="5169254"/>
            <a:ext cx="560665" cy="54858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2317450" y="2560083"/>
            <a:ext cx="2398351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8925069" y="3617814"/>
            <a:ext cx="24008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ooter Text"/>
          <p:cNvSpPr txBox="1"/>
          <p:nvPr/>
        </p:nvSpPr>
        <p:spPr>
          <a:xfrm>
            <a:off x="2036887" y="5143546"/>
            <a:ext cx="2398351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ooter Text"/>
          <p:cNvSpPr txBox="1"/>
          <p:nvPr/>
        </p:nvSpPr>
        <p:spPr>
          <a:xfrm>
            <a:off x="8536757" y="5143546"/>
            <a:ext cx="24008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ooter Text"/>
          <p:cNvSpPr txBox="1"/>
          <p:nvPr/>
        </p:nvSpPr>
        <p:spPr>
          <a:xfrm>
            <a:off x="7669919" y="2094609"/>
            <a:ext cx="24008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52"/>
          <p:cNvSpPr>
            <a:spLocks noEditPoints="1"/>
          </p:cNvSpPr>
          <p:nvPr/>
        </p:nvSpPr>
        <p:spPr bwMode="auto">
          <a:xfrm>
            <a:off x="6097356" y="3937000"/>
            <a:ext cx="664040" cy="66404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1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5" grpId="0" animBg="1"/>
      <p:bldP spid="16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33808" y="2142153"/>
            <a:ext cx="9391135" cy="352000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63" y="1430008"/>
            <a:ext cx="1423228" cy="14232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362564" y="3251836"/>
            <a:ext cx="4133629" cy="1200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5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399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399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886822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62519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86822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2519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159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725921" y="-17858"/>
            <a:ext cx="5533869" cy="7250508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22"/>
          <p:cNvGrpSpPr>
            <a:grpSpLocks/>
          </p:cNvGrpSpPr>
          <p:nvPr/>
        </p:nvGrpSpPr>
        <p:grpSpPr bwMode="auto">
          <a:xfrm>
            <a:off x="1567427" y="1417512"/>
            <a:ext cx="6339730" cy="5225812"/>
            <a:chOff x="5019675" y="1520189"/>
            <a:chExt cx="3567114" cy="2941321"/>
          </a:xfrm>
        </p:grpSpPr>
        <p:pic>
          <p:nvPicPr>
            <p:cNvPr id="28681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7"/>
          <p:cNvGrpSpPr>
            <a:grpSpLocks/>
          </p:cNvGrpSpPr>
          <p:nvPr/>
        </p:nvGrpSpPr>
        <p:grpSpPr bwMode="auto">
          <a:xfrm>
            <a:off x="8229351" y="1979144"/>
            <a:ext cx="3816598" cy="1340640"/>
            <a:chOff x="2989866" y="602136"/>
            <a:chExt cx="2462008" cy="953534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2989866" y="898949"/>
              <a:ext cx="2462008" cy="656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文本框 13"/>
            <p:cNvSpPr txBox="1">
              <a:spLocks noChangeArrowheads="1"/>
            </p:cNvSpPr>
            <p:nvPr/>
          </p:nvSpPr>
          <p:spPr bwMode="auto">
            <a:xfrm>
              <a:off x="3037068" y="602136"/>
              <a:ext cx="926521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8229351" y="4193405"/>
            <a:ext cx="3816598" cy="1340640"/>
            <a:chOff x="2989866" y="602136"/>
            <a:chExt cx="2462008" cy="953534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6" y="898949"/>
              <a:ext cx="2462008" cy="656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3037068" y="602136"/>
              <a:ext cx="926521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926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prism isInverted="1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-Turn Arrow 64"/>
          <p:cNvSpPr/>
          <p:nvPr/>
        </p:nvSpPr>
        <p:spPr>
          <a:xfrm rot="10800000">
            <a:off x="2223733" y="5135992"/>
            <a:ext cx="1972669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U-Turn Arrow 92"/>
          <p:cNvSpPr/>
          <p:nvPr/>
        </p:nvSpPr>
        <p:spPr>
          <a:xfrm rot="10800000">
            <a:off x="4414843" y="5135992"/>
            <a:ext cx="1930800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U-Turn Arrow 94"/>
          <p:cNvSpPr/>
          <p:nvPr/>
        </p:nvSpPr>
        <p:spPr>
          <a:xfrm rot="10800000">
            <a:off x="6477920" y="5135992"/>
            <a:ext cx="1830881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U-Turn Arrow 95"/>
          <p:cNvSpPr/>
          <p:nvPr/>
        </p:nvSpPr>
        <p:spPr>
          <a:xfrm rot="10800000">
            <a:off x="8406294" y="5135992"/>
            <a:ext cx="2105251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538348" y="3449127"/>
            <a:ext cx="1997505" cy="1674734"/>
            <a:chOff x="836612" y="1047750"/>
            <a:chExt cx="1635947" cy="1371600"/>
          </a:xfrm>
        </p:grpSpPr>
        <p:sp>
          <p:nvSpPr>
            <p:cNvPr id="44" name="Rounded Rectangle 43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010063" y="1310076"/>
              <a:ext cx="1024697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563922" y="3449127"/>
            <a:ext cx="1997505" cy="1674734"/>
            <a:chOff x="836612" y="1047750"/>
            <a:chExt cx="1635947" cy="1371600"/>
          </a:xfrm>
        </p:grpSpPr>
        <p:sp>
          <p:nvSpPr>
            <p:cNvPr id="52" name="Isosceles Triangle 51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986322" y="1310075"/>
              <a:ext cx="1072178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596318" y="3449127"/>
            <a:ext cx="1997505" cy="1674734"/>
            <a:chOff x="836612" y="1047750"/>
            <a:chExt cx="1635947" cy="1371600"/>
          </a:xfrm>
        </p:grpSpPr>
        <p:sp>
          <p:nvSpPr>
            <p:cNvPr id="54" name="Isosceles Triangle 53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999136" y="1337156"/>
              <a:ext cx="1046551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618519" y="3449127"/>
            <a:ext cx="1997505" cy="1674734"/>
            <a:chOff x="836612" y="1047750"/>
            <a:chExt cx="1635947" cy="1371600"/>
          </a:xfrm>
        </p:grpSpPr>
        <p:sp>
          <p:nvSpPr>
            <p:cNvPr id="58" name="Isosceles Triangle 57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993277" y="1337156"/>
              <a:ext cx="1058269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616025" y="3449127"/>
            <a:ext cx="1674735" cy="1674734"/>
            <a:chOff x="836612" y="1047750"/>
            <a:chExt cx="1371600" cy="1371600"/>
          </a:xfrm>
        </p:grpSpPr>
        <p:sp>
          <p:nvSpPr>
            <p:cNvPr id="63" name="Rounded Rectangle 62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998167" y="1337156"/>
              <a:ext cx="1048492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279"/>
          <p:cNvGrpSpPr/>
          <p:nvPr/>
        </p:nvGrpSpPr>
        <p:grpSpPr>
          <a:xfrm>
            <a:off x="1931040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69" name="Teardrop 6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71" name="Group 279"/>
          <p:cNvGrpSpPr/>
          <p:nvPr/>
        </p:nvGrpSpPr>
        <p:grpSpPr>
          <a:xfrm>
            <a:off x="3939513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74" name="Teardrop 7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80" name="Group 279"/>
          <p:cNvGrpSpPr/>
          <p:nvPr/>
        </p:nvGrpSpPr>
        <p:grpSpPr>
          <a:xfrm>
            <a:off x="5947984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81" name="Teardrop 8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85" name="Group 279"/>
          <p:cNvGrpSpPr/>
          <p:nvPr/>
        </p:nvGrpSpPr>
        <p:grpSpPr>
          <a:xfrm>
            <a:off x="7956457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90" name="Group 279"/>
          <p:cNvGrpSpPr/>
          <p:nvPr/>
        </p:nvGrpSpPr>
        <p:grpSpPr>
          <a:xfrm>
            <a:off x="9964933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91" name="Teardrop 9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40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41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81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3" grpId="0" animBg="1"/>
      <p:bldP spid="95" grpId="0" animBg="1"/>
      <p:bldP spid="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3959267"/>
            <a:ext cx="12858750" cy="2604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82802" y="2087558"/>
            <a:ext cx="1209531" cy="2132187"/>
            <a:chOff x="647700" y="1123950"/>
            <a:chExt cx="990600" cy="1746250"/>
          </a:xfrm>
        </p:grpSpPr>
        <p:sp>
          <p:nvSpPr>
            <p:cNvPr id="25" name="Rectangle 24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ound Same Side Corner Rectangle 26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2261926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0" name="Freeform 89"/>
          <p:cNvSpPr>
            <a:spLocks noEditPoints="1"/>
          </p:cNvSpPr>
          <p:nvPr/>
        </p:nvSpPr>
        <p:spPr bwMode="auto">
          <a:xfrm>
            <a:off x="2333646" y="3167222"/>
            <a:ext cx="507848" cy="5078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777491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517974" y="3963881"/>
            <a:ext cx="1209531" cy="2132187"/>
            <a:chOff x="2165350" y="2786822"/>
            <a:chExt cx="990600" cy="1746250"/>
          </a:xfrm>
        </p:grpSpPr>
        <p:sp>
          <p:nvSpPr>
            <p:cNvPr id="34" name="Rectangle 33"/>
            <p:cNvSpPr/>
            <p:nvPr/>
          </p:nvSpPr>
          <p:spPr>
            <a:xfrm flipV="1">
              <a:off x="2165350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ound Same Side Corner Rectangle 34"/>
            <p:cNvSpPr/>
            <p:nvPr/>
          </p:nvSpPr>
          <p:spPr>
            <a:xfrm flipV="1">
              <a:off x="2257425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797098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3364930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053148" y="2087558"/>
            <a:ext cx="1209531" cy="2132187"/>
            <a:chOff x="647700" y="1123950"/>
            <a:chExt cx="990600" cy="1746250"/>
          </a:xfrm>
        </p:grpSpPr>
        <p:sp>
          <p:nvSpPr>
            <p:cNvPr id="40" name="Rectangle 39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ound Same Side Corner Rectangle 40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5332273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486823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6588320" y="3963881"/>
            <a:ext cx="1209531" cy="2132187"/>
            <a:chOff x="4676775" y="2786822"/>
            <a:chExt cx="990600" cy="1746250"/>
          </a:xfrm>
        </p:grpSpPr>
        <p:sp>
          <p:nvSpPr>
            <p:cNvPr id="46" name="Rectangle 45"/>
            <p:cNvSpPr/>
            <p:nvPr/>
          </p:nvSpPr>
          <p:spPr>
            <a:xfrm flipV="1">
              <a:off x="467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ound Same Side Corner Rectangle 46"/>
            <p:cNvSpPr/>
            <p:nvPr/>
          </p:nvSpPr>
          <p:spPr>
            <a:xfrm flipV="1">
              <a:off x="476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Oval 47"/>
          <p:cNvSpPr/>
          <p:nvPr/>
        </p:nvSpPr>
        <p:spPr>
          <a:xfrm>
            <a:off x="6867446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6431401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8123495" y="2087558"/>
            <a:ext cx="1209531" cy="2132187"/>
            <a:chOff x="647700" y="1123950"/>
            <a:chExt cx="990600" cy="1746250"/>
          </a:xfrm>
        </p:grpSpPr>
        <p:sp>
          <p:nvSpPr>
            <p:cNvPr id="51" name="Rectangle 50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ound Same Side Corner Rectangle 51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8402619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94532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9658668" y="3963881"/>
            <a:ext cx="1209531" cy="2132187"/>
            <a:chOff x="7216775" y="2786822"/>
            <a:chExt cx="990600" cy="1746250"/>
          </a:xfrm>
        </p:grpSpPr>
        <p:sp>
          <p:nvSpPr>
            <p:cNvPr id="56" name="Rectangle 55"/>
            <p:cNvSpPr/>
            <p:nvPr/>
          </p:nvSpPr>
          <p:spPr>
            <a:xfrm flipV="1">
              <a:off x="721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ound Same Side Corner Rectangle 56"/>
            <p:cNvSpPr/>
            <p:nvPr/>
          </p:nvSpPr>
          <p:spPr>
            <a:xfrm flipV="1">
              <a:off x="730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9937791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9520628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184"/>
          <p:cNvSpPr>
            <a:spLocks noEditPoints="1"/>
          </p:cNvSpPr>
          <p:nvPr/>
        </p:nvSpPr>
        <p:spPr bwMode="auto">
          <a:xfrm>
            <a:off x="3846655" y="4490547"/>
            <a:ext cx="538189" cy="428355"/>
          </a:xfrm>
          <a:custGeom>
            <a:avLst/>
            <a:gdLst/>
            <a:ahLst/>
            <a:cxnLst>
              <a:cxn ang="0">
                <a:pos x="68" y="48"/>
              </a:cxn>
              <a:cxn ang="0">
                <a:pos x="62" y="54"/>
              </a:cxn>
              <a:cxn ang="0">
                <a:pos x="7" y="54"/>
              </a:cxn>
              <a:cxn ang="0">
                <a:pos x="0" y="48"/>
              </a:cxn>
              <a:cxn ang="0">
                <a:pos x="0" y="6"/>
              </a:cxn>
              <a:cxn ang="0">
                <a:pos x="7" y="0"/>
              </a:cxn>
              <a:cxn ang="0">
                <a:pos x="62" y="0"/>
              </a:cxn>
              <a:cxn ang="0">
                <a:pos x="68" y="6"/>
              </a:cxn>
              <a:cxn ang="0">
                <a:pos x="68" y="48"/>
              </a:cxn>
              <a:cxn ang="0">
                <a:pos x="62" y="5"/>
              </a:cxn>
              <a:cxn ang="0">
                <a:pos x="7" y="5"/>
              </a:cxn>
              <a:cxn ang="0">
                <a:pos x="5" y="6"/>
              </a:cxn>
              <a:cxn ang="0">
                <a:pos x="11" y="17"/>
              </a:cxn>
              <a:cxn ang="0">
                <a:pos x="26" y="29"/>
              </a:cxn>
              <a:cxn ang="0">
                <a:pos x="34" y="34"/>
              </a:cxn>
              <a:cxn ang="0">
                <a:pos x="34" y="34"/>
              </a:cxn>
              <a:cxn ang="0">
                <a:pos x="34" y="34"/>
              </a:cxn>
              <a:cxn ang="0">
                <a:pos x="43" y="29"/>
              </a:cxn>
              <a:cxn ang="0">
                <a:pos x="58" y="17"/>
              </a:cxn>
              <a:cxn ang="0">
                <a:pos x="64" y="8"/>
              </a:cxn>
              <a:cxn ang="0">
                <a:pos x="62" y="5"/>
              </a:cxn>
              <a:cxn ang="0">
                <a:pos x="64" y="19"/>
              </a:cxn>
              <a:cxn ang="0">
                <a:pos x="61" y="21"/>
              </a:cxn>
              <a:cxn ang="0">
                <a:pos x="45" y="34"/>
              </a:cxn>
              <a:cxn ang="0">
                <a:pos x="34" y="39"/>
              </a:cxn>
              <a:cxn ang="0">
                <a:pos x="34" y="39"/>
              </a:cxn>
              <a:cxn ang="0">
                <a:pos x="34" y="39"/>
              </a:cxn>
              <a:cxn ang="0">
                <a:pos x="24" y="34"/>
              </a:cxn>
              <a:cxn ang="0">
                <a:pos x="8" y="21"/>
              </a:cxn>
              <a:cxn ang="0">
                <a:pos x="5" y="19"/>
              </a:cxn>
              <a:cxn ang="0">
                <a:pos x="5" y="48"/>
              </a:cxn>
              <a:cxn ang="0">
                <a:pos x="7" y="49"/>
              </a:cxn>
              <a:cxn ang="0">
                <a:pos x="62" y="49"/>
              </a:cxn>
              <a:cxn ang="0">
                <a:pos x="64" y="48"/>
              </a:cxn>
              <a:cxn ang="0">
                <a:pos x="64" y="19"/>
              </a:cxn>
            </a:cxnLst>
            <a:rect l="0" t="0" r="r" b="b"/>
            <a:pathLst>
              <a:path w="68" h="54">
                <a:moveTo>
                  <a:pt x="68" y="48"/>
                </a:moveTo>
                <a:cubicBezTo>
                  <a:pt x="68" y="51"/>
                  <a:pt x="66" y="54"/>
                  <a:pt x="62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3" y="54"/>
                  <a:pt x="0" y="51"/>
                  <a:pt x="0" y="4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8"/>
                </a:lnTo>
                <a:close/>
                <a:moveTo>
                  <a:pt x="62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11"/>
                  <a:pt x="7" y="15"/>
                  <a:pt x="11" y="17"/>
                </a:cubicBezTo>
                <a:cubicBezTo>
                  <a:pt x="16" y="21"/>
                  <a:pt x="21" y="25"/>
                  <a:pt x="26" y="29"/>
                </a:cubicBezTo>
                <a:cubicBezTo>
                  <a:pt x="28" y="31"/>
                  <a:pt x="32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7" y="34"/>
                  <a:pt x="41" y="31"/>
                  <a:pt x="43" y="29"/>
                </a:cubicBezTo>
                <a:cubicBezTo>
                  <a:pt x="48" y="25"/>
                  <a:pt x="53" y="21"/>
                  <a:pt x="58" y="17"/>
                </a:cubicBezTo>
                <a:cubicBezTo>
                  <a:pt x="60" y="15"/>
                  <a:pt x="64" y="11"/>
                  <a:pt x="64" y="8"/>
                </a:cubicBezTo>
                <a:cubicBezTo>
                  <a:pt x="64" y="7"/>
                  <a:pt x="64" y="5"/>
                  <a:pt x="62" y="5"/>
                </a:cubicBezTo>
                <a:close/>
                <a:moveTo>
                  <a:pt x="64" y="19"/>
                </a:moveTo>
                <a:cubicBezTo>
                  <a:pt x="63" y="20"/>
                  <a:pt x="62" y="20"/>
                  <a:pt x="61" y="21"/>
                </a:cubicBezTo>
                <a:cubicBezTo>
                  <a:pt x="56" y="25"/>
                  <a:pt x="50" y="30"/>
                  <a:pt x="45" y="34"/>
                </a:cubicBezTo>
                <a:cubicBezTo>
                  <a:pt x="42" y="36"/>
                  <a:pt x="38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0" y="39"/>
                  <a:pt x="27" y="36"/>
                  <a:pt x="24" y="34"/>
                </a:cubicBezTo>
                <a:cubicBezTo>
                  <a:pt x="19" y="30"/>
                  <a:pt x="13" y="25"/>
                  <a:pt x="8" y="21"/>
                </a:cubicBezTo>
                <a:cubicBezTo>
                  <a:pt x="7" y="20"/>
                  <a:pt x="6" y="20"/>
                  <a:pt x="5" y="1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6" y="49"/>
                  <a:pt x="7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3" y="49"/>
                  <a:pt x="64" y="48"/>
                  <a:pt x="64" y="48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26"/>
          <p:cNvSpPr>
            <a:spLocks noEditPoints="1"/>
          </p:cNvSpPr>
          <p:nvPr/>
        </p:nvSpPr>
        <p:spPr bwMode="auto">
          <a:xfrm>
            <a:off x="5367162" y="3356404"/>
            <a:ext cx="597013" cy="40012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229"/>
          <p:cNvSpPr>
            <a:spLocks noEditPoints="1"/>
          </p:cNvSpPr>
          <p:nvPr/>
        </p:nvSpPr>
        <p:spPr bwMode="auto">
          <a:xfrm>
            <a:off x="6958163" y="4503940"/>
            <a:ext cx="466754" cy="469929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5" y="68"/>
              </a:cxn>
              <a:cxn ang="0">
                <a:pos x="28" y="68"/>
              </a:cxn>
              <a:cxn ang="0">
                <a:pos x="25" y="64"/>
              </a:cxn>
              <a:cxn ang="0">
                <a:pos x="25" y="58"/>
              </a:cxn>
              <a:cxn ang="0">
                <a:pos x="4" y="58"/>
              </a:cxn>
              <a:cxn ang="0">
                <a:pos x="0" y="54"/>
              </a:cxn>
              <a:cxn ang="0">
                <a:pos x="0" y="3"/>
              </a:cxn>
              <a:cxn ang="0">
                <a:pos x="4" y="0"/>
              </a:cxn>
              <a:cxn ang="0">
                <a:pos x="45" y="0"/>
              </a:cxn>
              <a:cxn ang="0">
                <a:pos x="49" y="3"/>
              </a:cxn>
              <a:cxn ang="0">
                <a:pos x="49" y="16"/>
              </a:cxn>
              <a:cxn ang="0">
                <a:pos x="50" y="17"/>
              </a:cxn>
              <a:cxn ang="0">
                <a:pos x="66" y="32"/>
              </a:cxn>
              <a:cxn ang="0">
                <a:pos x="68" y="39"/>
              </a:cxn>
              <a:cxn ang="0">
                <a:pos x="68" y="64"/>
              </a:cxn>
              <a:cxn ang="0">
                <a:pos x="39" y="6"/>
              </a:cxn>
              <a:cxn ang="0">
                <a:pos x="38" y="5"/>
              </a:cxn>
              <a:cxn ang="0">
                <a:pos x="11" y="5"/>
              </a:cxn>
              <a:cxn ang="0">
                <a:pos x="10" y="6"/>
              </a:cxn>
              <a:cxn ang="0">
                <a:pos x="10" y="8"/>
              </a:cxn>
              <a:cxn ang="0">
                <a:pos x="11" y="9"/>
              </a:cxn>
              <a:cxn ang="0">
                <a:pos x="38" y="9"/>
              </a:cxn>
              <a:cxn ang="0">
                <a:pos x="39" y="8"/>
              </a:cxn>
              <a:cxn ang="0">
                <a:pos x="39" y="6"/>
              </a:cxn>
              <a:cxn ang="0">
                <a:pos x="64" y="63"/>
              </a:cxn>
              <a:cxn ang="0">
                <a:pos x="64" y="39"/>
              </a:cxn>
              <a:cxn ang="0">
                <a:pos x="48" y="39"/>
              </a:cxn>
              <a:cxn ang="0">
                <a:pos x="44" y="35"/>
              </a:cxn>
              <a:cxn ang="0">
                <a:pos x="44" y="19"/>
              </a:cxn>
              <a:cxn ang="0">
                <a:pos x="30" y="19"/>
              </a:cxn>
              <a:cxn ang="0">
                <a:pos x="30" y="63"/>
              </a:cxn>
              <a:cxn ang="0">
                <a:pos x="64" y="63"/>
              </a:cxn>
              <a:cxn ang="0">
                <a:pos x="60" y="34"/>
              </a:cxn>
              <a:cxn ang="0">
                <a:pos x="49" y="22"/>
              </a:cxn>
              <a:cxn ang="0">
                <a:pos x="49" y="34"/>
              </a:cxn>
              <a:cxn ang="0">
                <a:pos x="60" y="34"/>
              </a:cxn>
            </a:cxnLst>
            <a:rect l="0" t="0" r="r" b="b"/>
            <a:pathLst>
              <a:path w="68" h="68">
                <a:moveTo>
                  <a:pt x="68" y="64"/>
                </a:moveTo>
                <a:cubicBezTo>
                  <a:pt x="68" y="66"/>
                  <a:pt x="67" y="68"/>
                  <a:pt x="65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6" y="68"/>
                  <a:pt x="25" y="66"/>
                  <a:pt x="25" y="64"/>
                </a:cubicBezTo>
                <a:cubicBezTo>
                  <a:pt x="25" y="58"/>
                  <a:pt x="25" y="58"/>
                  <a:pt x="25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0" y="16"/>
                  <a:pt x="50" y="17"/>
                </a:cubicBezTo>
                <a:cubicBezTo>
                  <a:pt x="66" y="32"/>
                  <a:pt x="66" y="32"/>
                  <a:pt x="66" y="32"/>
                </a:cubicBezTo>
                <a:cubicBezTo>
                  <a:pt x="67" y="34"/>
                  <a:pt x="68" y="37"/>
                  <a:pt x="68" y="39"/>
                </a:cubicBezTo>
                <a:lnTo>
                  <a:pt x="68" y="64"/>
                </a:lnTo>
                <a:close/>
                <a:moveTo>
                  <a:pt x="39" y="6"/>
                </a:moveTo>
                <a:cubicBezTo>
                  <a:pt x="39" y="5"/>
                  <a:pt x="39" y="5"/>
                  <a:pt x="38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1" y="9"/>
                  <a:pt x="1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9"/>
                  <a:pt x="39" y="9"/>
                  <a:pt x="39" y="8"/>
                </a:cubicBezTo>
                <a:lnTo>
                  <a:pt x="39" y="6"/>
                </a:lnTo>
                <a:close/>
                <a:moveTo>
                  <a:pt x="64" y="63"/>
                </a:moveTo>
                <a:cubicBezTo>
                  <a:pt x="64" y="39"/>
                  <a:pt x="64" y="39"/>
                  <a:pt x="64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6" y="39"/>
                  <a:pt x="44" y="37"/>
                  <a:pt x="44" y="35"/>
                </a:cubicBezTo>
                <a:cubicBezTo>
                  <a:pt x="44" y="19"/>
                  <a:pt x="44" y="19"/>
                  <a:pt x="44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63"/>
                  <a:pt x="30" y="63"/>
                  <a:pt x="30" y="63"/>
                </a:cubicBezTo>
                <a:lnTo>
                  <a:pt x="64" y="63"/>
                </a:lnTo>
                <a:close/>
                <a:moveTo>
                  <a:pt x="60" y="34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34"/>
                  <a:pt x="49" y="34"/>
                  <a:pt x="49" y="34"/>
                </a:cubicBezTo>
                <a:lnTo>
                  <a:pt x="6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217"/>
          <p:cNvSpPr>
            <a:spLocks noEditPoints="1"/>
          </p:cNvSpPr>
          <p:nvPr/>
        </p:nvSpPr>
        <p:spPr bwMode="auto">
          <a:xfrm>
            <a:off x="8483646" y="3356404"/>
            <a:ext cx="495053" cy="37129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66"/>
          <p:cNvSpPr>
            <a:spLocks noEditPoints="1"/>
          </p:cNvSpPr>
          <p:nvPr/>
        </p:nvSpPr>
        <p:spPr bwMode="auto">
          <a:xfrm>
            <a:off x="10012228" y="4490546"/>
            <a:ext cx="504357" cy="39120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45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1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0" grpId="0" animBg="1"/>
      <p:bldP spid="32" grpId="0"/>
      <p:bldP spid="36" grpId="0" animBg="1"/>
      <p:bldP spid="38" grpId="0"/>
      <p:bldP spid="42" grpId="0" animBg="1"/>
      <p:bldP spid="44" grpId="0"/>
      <p:bldP spid="48" grpId="0" animBg="1"/>
      <p:bldP spid="49" grpId="0"/>
      <p:bldP spid="53" grpId="0" animBg="1"/>
      <p:bldP spid="55" grpId="0"/>
      <p:bldP spid="58" grpId="0" animBg="1"/>
      <p:bldP spid="59" grpId="0"/>
      <p:bldP spid="63" grpId="0" animBg="1"/>
      <p:bldP spid="75" grpId="0" animBg="1"/>
      <p:bldP spid="79" grpId="0" animBg="1"/>
      <p:bldP spid="81" grpId="0" animBg="1"/>
      <p:bldP spid="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5400000">
            <a:off x="4229157" y="848884"/>
            <a:ext cx="888127" cy="3483958"/>
          </a:xfrm>
          <a:prstGeom prst="round2SameRect">
            <a:avLst>
              <a:gd name="adj1" fmla="val 4786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593184" y="2146798"/>
            <a:ext cx="1421686" cy="888122"/>
            <a:chOff x="1089991" y="1190211"/>
            <a:chExt cx="1376360" cy="1000540"/>
          </a:xfrm>
        </p:grpSpPr>
        <p:sp>
          <p:nvSpPr>
            <p:cNvPr id="4" name="Round Same Side Corner Rectangle 3"/>
            <p:cNvSpPr/>
            <p:nvPr/>
          </p:nvSpPr>
          <p:spPr>
            <a:xfrm rot="16200000">
              <a:off x="768625" y="1511577"/>
              <a:ext cx="1000539" cy="357808"/>
            </a:xfrm>
            <a:prstGeom prst="round2SameRect">
              <a:avLst>
                <a:gd name="adj1" fmla="val 1145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447799" y="1190212"/>
              <a:ext cx="1018552" cy="1000539"/>
              <a:chOff x="1424610" y="1190212"/>
              <a:chExt cx="1018552" cy="1000539"/>
            </a:xfrm>
          </p:grpSpPr>
          <p:sp>
            <p:nvSpPr>
              <p:cNvPr id="5" name="Rectangle 4"/>
              <p:cNvSpPr/>
              <p:nvPr/>
            </p:nvSpPr>
            <p:spPr>
              <a:xfrm rot="16200000">
                <a:off x="1393136" y="1221686"/>
                <a:ext cx="1000539" cy="93759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1527810" y="1306830"/>
                <a:ext cx="915352" cy="762000"/>
                <a:chOff x="1527810" y="1306830"/>
                <a:chExt cx="915352" cy="762000"/>
              </a:xfrm>
              <a:solidFill>
                <a:schemeClr val="accent1"/>
              </a:solidFill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1527810" y="1306830"/>
                  <a:ext cx="762000" cy="762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" name="Isosceles Triangle 8"/>
                <p:cNvSpPr/>
                <p:nvPr/>
              </p:nvSpPr>
              <p:spPr>
                <a:xfrm rot="5400000">
                  <a:off x="2252662" y="1611630"/>
                  <a:ext cx="228600" cy="1524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2" name="Freeform 136"/>
          <p:cNvSpPr>
            <a:spLocks noEditPoints="1"/>
          </p:cNvSpPr>
          <p:nvPr/>
        </p:nvSpPr>
        <p:spPr bwMode="auto">
          <a:xfrm>
            <a:off x="2233222" y="2371133"/>
            <a:ext cx="489077" cy="439461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21" y="41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19"/>
              </a:cxn>
              <a:cxn ang="0">
                <a:pos x="19" y="1"/>
              </a:cxn>
              <a:cxn ang="0">
                <a:pos x="21" y="0"/>
              </a:cxn>
              <a:cxn ang="0">
                <a:pos x="23" y="2"/>
              </a:cxn>
              <a:cxn ang="0">
                <a:pos x="23" y="5"/>
              </a:cxn>
              <a:cxn ang="0">
                <a:pos x="8" y="19"/>
              </a:cxn>
              <a:cxn ang="0">
                <a:pos x="8" y="22"/>
              </a:cxn>
              <a:cxn ang="0">
                <a:pos x="23" y="36"/>
              </a:cxn>
              <a:cxn ang="0">
                <a:pos x="23" y="39"/>
              </a:cxn>
              <a:cxn ang="0">
                <a:pos x="58" y="57"/>
              </a:cxn>
              <a:cxn ang="0">
                <a:pos x="57" y="57"/>
              </a:cxn>
              <a:cxn ang="0">
                <a:pos x="57" y="57"/>
              </a:cxn>
              <a:cxn ang="0">
                <a:pos x="56" y="56"/>
              </a:cxn>
              <a:cxn ang="0">
                <a:pos x="52" y="36"/>
              </a:cxn>
              <a:cxn ang="0">
                <a:pos x="36" y="30"/>
              </a:cxn>
              <a:cxn ang="0">
                <a:pos x="36" y="39"/>
              </a:cxn>
              <a:cxn ang="0">
                <a:pos x="35" y="41"/>
              </a:cxn>
              <a:cxn ang="0">
                <a:pos x="34" y="41"/>
              </a:cxn>
              <a:cxn ang="0">
                <a:pos x="32" y="40"/>
              </a:cxn>
              <a:cxn ang="0">
                <a:pos x="14" y="22"/>
              </a:cxn>
              <a:cxn ang="0">
                <a:pos x="14" y="19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6" y="12"/>
              </a:cxn>
              <a:cxn ang="0">
                <a:pos x="58" y="20"/>
              </a:cxn>
              <a:cxn ang="0">
                <a:pos x="64" y="38"/>
              </a:cxn>
              <a:cxn ang="0">
                <a:pos x="58" y="57"/>
              </a:cxn>
            </a:cxnLst>
            <a:rect l="0" t="0" r="r" b="b"/>
            <a:pathLst>
              <a:path w="64" h="57">
                <a:moveTo>
                  <a:pt x="23" y="39"/>
                </a:moveTo>
                <a:cubicBezTo>
                  <a:pt x="23" y="40"/>
                  <a:pt x="22" y="41"/>
                  <a:pt x="21" y="41"/>
                </a:cubicBezTo>
                <a:cubicBezTo>
                  <a:pt x="21" y="41"/>
                  <a:pt x="21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0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1"/>
                  <a:pt x="8" y="22"/>
                </a:cubicBezTo>
                <a:cubicBezTo>
                  <a:pt x="23" y="36"/>
                  <a:pt x="23" y="36"/>
                  <a:pt x="23" y="36"/>
                </a:cubicBezTo>
                <a:lnTo>
                  <a:pt x="23" y="39"/>
                </a:lnTo>
                <a:close/>
                <a:moveTo>
                  <a:pt x="58" y="57"/>
                </a:moveTo>
                <a:cubicBezTo>
                  <a:pt x="58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6"/>
                  <a:pt x="56" y="56"/>
                </a:cubicBezTo>
                <a:cubicBezTo>
                  <a:pt x="57" y="46"/>
                  <a:pt x="56" y="40"/>
                  <a:pt x="52" y="36"/>
                </a:cubicBezTo>
                <a:cubicBezTo>
                  <a:pt x="49" y="32"/>
                  <a:pt x="44" y="31"/>
                  <a:pt x="36" y="3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3" y="41"/>
                  <a:pt x="33" y="41"/>
                  <a:pt x="32" y="40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4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1"/>
                  <a:pt x="36" y="1"/>
                  <a:pt x="36" y="2"/>
                </a:cubicBezTo>
                <a:cubicBezTo>
                  <a:pt x="36" y="12"/>
                  <a:pt x="36" y="12"/>
                  <a:pt x="36" y="12"/>
                </a:cubicBezTo>
                <a:cubicBezTo>
                  <a:pt x="46" y="12"/>
                  <a:pt x="53" y="15"/>
                  <a:pt x="58" y="20"/>
                </a:cubicBezTo>
                <a:cubicBezTo>
                  <a:pt x="63" y="25"/>
                  <a:pt x="64" y="33"/>
                  <a:pt x="64" y="38"/>
                </a:cubicBezTo>
                <a:cubicBezTo>
                  <a:pt x="64" y="45"/>
                  <a:pt x="58" y="56"/>
                  <a:pt x="58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01486" y="2284180"/>
            <a:ext cx="2951634" cy="37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227627" y="2074116"/>
            <a:ext cx="1170802" cy="1052738"/>
            <a:chOff x="6362700" y="1190211"/>
            <a:chExt cx="1133475" cy="1019175"/>
          </a:xfrm>
        </p:grpSpPr>
        <p:sp>
          <p:nvSpPr>
            <p:cNvPr id="16" name="Oval 15"/>
            <p:cNvSpPr/>
            <p:nvPr/>
          </p:nvSpPr>
          <p:spPr>
            <a:xfrm>
              <a:off x="6477000" y="1190211"/>
              <a:ext cx="1019175" cy="10191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26" name="Oval 25"/>
            <p:cNvSpPr/>
            <p:nvPr/>
          </p:nvSpPr>
          <p:spPr>
            <a:xfrm>
              <a:off x="6362700" y="1585498"/>
              <a:ext cx="228600" cy="228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Round Same Side Corner Rectangle 30"/>
          <p:cNvSpPr/>
          <p:nvPr/>
        </p:nvSpPr>
        <p:spPr>
          <a:xfrm rot="5400000">
            <a:off x="4251170" y="1872329"/>
            <a:ext cx="888122" cy="3483958"/>
          </a:xfrm>
          <a:prstGeom prst="round2SameRect">
            <a:avLst>
              <a:gd name="adj1" fmla="val 4786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615792" y="3170246"/>
            <a:ext cx="1421686" cy="888122"/>
            <a:chOff x="1089991" y="1190211"/>
            <a:chExt cx="1376360" cy="1000540"/>
          </a:xfrm>
        </p:grpSpPr>
        <p:sp>
          <p:nvSpPr>
            <p:cNvPr id="33" name="Round Same Side Corner Rectangle 32"/>
            <p:cNvSpPr/>
            <p:nvPr/>
          </p:nvSpPr>
          <p:spPr>
            <a:xfrm rot="16200000">
              <a:off x="768625" y="1511577"/>
              <a:ext cx="1000539" cy="357808"/>
            </a:xfrm>
            <a:prstGeom prst="round2SameRect">
              <a:avLst>
                <a:gd name="adj1" fmla="val 1145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447799" y="1190212"/>
              <a:ext cx="1018552" cy="1000539"/>
              <a:chOff x="1424610" y="1190212"/>
              <a:chExt cx="1018552" cy="1000539"/>
            </a:xfrm>
          </p:grpSpPr>
          <p:sp>
            <p:nvSpPr>
              <p:cNvPr id="35" name="Rectangle 34"/>
              <p:cNvSpPr/>
              <p:nvPr/>
            </p:nvSpPr>
            <p:spPr>
              <a:xfrm rot="16200000">
                <a:off x="1393136" y="1221686"/>
                <a:ext cx="1000539" cy="937591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1527810" y="1306830"/>
                <a:ext cx="915352" cy="762000"/>
                <a:chOff x="1527810" y="1306830"/>
                <a:chExt cx="915352" cy="762000"/>
              </a:xfrm>
              <a:solidFill>
                <a:schemeClr val="accent1"/>
              </a:solidFill>
            </p:grpSpPr>
            <p:sp>
              <p:nvSpPr>
                <p:cNvPr id="38" name="Rectangle 37"/>
                <p:cNvSpPr/>
                <p:nvPr/>
              </p:nvSpPr>
              <p:spPr>
                <a:xfrm flipH="1">
                  <a:off x="1527810" y="1306830"/>
                  <a:ext cx="762000" cy="7620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Isosceles Triangle 38"/>
                <p:cNvSpPr/>
                <p:nvPr/>
              </p:nvSpPr>
              <p:spPr>
                <a:xfrm rot="5400000">
                  <a:off x="2252662" y="1611630"/>
                  <a:ext cx="228600" cy="1524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1" name="TextBox 40"/>
          <p:cNvSpPr txBox="1"/>
          <p:nvPr/>
        </p:nvSpPr>
        <p:spPr>
          <a:xfrm>
            <a:off x="3101486" y="3307628"/>
            <a:ext cx="2951634" cy="37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6227627" y="3097563"/>
            <a:ext cx="1170802" cy="1052738"/>
            <a:chOff x="6362700" y="1190211"/>
            <a:chExt cx="1133475" cy="1019175"/>
          </a:xfrm>
        </p:grpSpPr>
        <p:sp>
          <p:nvSpPr>
            <p:cNvPr id="44" name="Oval 43"/>
            <p:cNvSpPr/>
            <p:nvPr/>
          </p:nvSpPr>
          <p:spPr>
            <a:xfrm>
              <a:off x="6477000" y="1190211"/>
              <a:ext cx="1019175" cy="1019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47" name="Oval 46"/>
            <p:cNvSpPr/>
            <p:nvPr/>
          </p:nvSpPr>
          <p:spPr>
            <a:xfrm>
              <a:off x="6362700" y="1585498"/>
              <a:ext cx="228600" cy="228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Freeform 127"/>
          <p:cNvSpPr>
            <a:spLocks/>
          </p:cNvSpPr>
          <p:nvPr/>
        </p:nvSpPr>
        <p:spPr bwMode="auto">
          <a:xfrm>
            <a:off x="2285332" y="3407089"/>
            <a:ext cx="384863" cy="424062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Round Same Side Corner Rectangle 85"/>
          <p:cNvSpPr/>
          <p:nvPr/>
        </p:nvSpPr>
        <p:spPr>
          <a:xfrm rot="5400000">
            <a:off x="4229154" y="2875552"/>
            <a:ext cx="888122" cy="3483958"/>
          </a:xfrm>
          <a:prstGeom prst="round2SameRect">
            <a:avLst>
              <a:gd name="adj1" fmla="val 4786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1593184" y="4173469"/>
            <a:ext cx="1421686" cy="888122"/>
            <a:chOff x="1089991" y="1190211"/>
            <a:chExt cx="1376360" cy="1000540"/>
          </a:xfrm>
        </p:grpSpPr>
        <p:sp>
          <p:nvSpPr>
            <p:cNvPr id="88" name="Round Same Side Corner Rectangle 87"/>
            <p:cNvSpPr/>
            <p:nvPr/>
          </p:nvSpPr>
          <p:spPr>
            <a:xfrm rot="16200000">
              <a:off x="768625" y="1511577"/>
              <a:ext cx="1000539" cy="357808"/>
            </a:xfrm>
            <a:prstGeom prst="round2SameRect">
              <a:avLst>
                <a:gd name="adj1" fmla="val 1145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447799" y="1190212"/>
              <a:ext cx="1018552" cy="1000539"/>
              <a:chOff x="1424610" y="1190212"/>
              <a:chExt cx="1018552" cy="1000539"/>
            </a:xfrm>
          </p:grpSpPr>
          <p:sp>
            <p:nvSpPr>
              <p:cNvPr id="90" name="Rectangle 89"/>
              <p:cNvSpPr/>
              <p:nvPr/>
            </p:nvSpPr>
            <p:spPr>
              <a:xfrm rot="16200000">
                <a:off x="1393136" y="1221686"/>
                <a:ext cx="1000539" cy="937591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1" name="Group 90"/>
              <p:cNvGrpSpPr/>
              <p:nvPr/>
            </p:nvGrpSpPr>
            <p:grpSpPr>
              <a:xfrm>
                <a:off x="1527810" y="1306830"/>
                <a:ext cx="915352" cy="762000"/>
                <a:chOff x="1527810" y="1306830"/>
                <a:chExt cx="915352" cy="762000"/>
              </a:xfrm>
              <a:solidFill>
                <a:schemeClr val="accent1"/>
              </a:solidFill>
            </p:grpSpPr>
            <p:sp>
              <p:nvSpPr>
                <p:cNvPr id="92" name="Rectangle 91"/>
                <p:cNvSpPr/>
                <p:nvPr/>
              </p:nvSpPr>
              <p:spPr>
                <a:xfrm>
                  <a:off x="1527810" y="1306830"/>
                  <a:ext cx="762000" cy="7620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Isosceles Triangle 92"/>
                <p:cNvSpPr/>
                <p:nvPr/>
              </p:nvSpPr>
              <p:spPr>
                <a:xfrm rot="5400000">
                  <a:off x="2252662" y="1611630"/>
                  <a:ext cx="228600" cy="152400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5" name="TextBox 94"/>
          <p:cNvSpPr txBox="1"/>
          <p:nvPr/>
        </p:nvSpPr>
        <p:spPr>
          <a:xfrm>
            <a:off x="3101486" y="4310852"/>
            <a:ext cx="2951634" cy="37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6227627" y="4100785"/>
            <a:ext cx="1170802" cy="1052738"/>
            <a:chOff x="6362700" y="1190211"/>
            <a:chExt cx="1133475" cy="1019175"/>
          </a:xfrm>
        </p:grpSpPr>
        <p:sp>
          <p:nvSpPr>
            <p:cNvPr id="98" name="Oval 97"/>
            <p:cNvSpPr/>
            <p:nvPr/>
          </p:nvSpPr>
          <p:spPr>
            <a:xfrm>
              <a:off x="6477000" y="1190211"/>
              <a:ext cx="1019175" cy="1019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35%</a:t>
              </a:r>
            </a:p>
          </p:txBody>
        </p:sp>
        <p:sp>
          <p:nvSpPr>
            <p:cNvPr id="100" name="Oval 99"/>
            <p:cNvSpPr/>
            <p:nvPr/>
          </p:nvSpPr>
          <p:spPr>
            <a:xfrm>
              <a:off x="6362700" y="1585498"/>
              <a:ext cx="228600" cy="228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1" name="Round Same Side Corner Rectangle 100"/>
          <p:cNvSpPr/>
          <p:nvPr/>
        </p:nvSpPr>
        <p:spPr>
          <a:xfrm rot="5400000">
            <a:off x="4244804" y="3874729"/>
            <a:ext cx="888120" cy="3483958"/>
          </a:xfrm>
          <a:prstGeom prst="round2SameRect">
            <a:avLst>
              <a:gd name="adj1" fmla="val 4786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1601350" y="5172647"/>
            <a:ext cx="1421686" cy="888122"/>
            <a:chOff x="1089991" y="1190211"/>
            <a:chExt cx="1376360" cy="1000540"/>
          </a:xfrm>
        </p:grpSpPr>
        <p:sp>
          <p:nvSpPr>
            <p:cNvPr id="103" name="Round Same Side Corner Rectangle 102"/>
            <p:cNvSpPr/>
            <p:nvPr/>
          </p:nvSpPr>
          <p:spPr>
            <a:xfrm rot="16200000">
              <a:off x="768625" y="1511577"/>
              <a:ext cx="1000539" cy="357808"/>
            </a:xfrm>
            <a:prstGeom prst="round2SameRect">
              <a:avLst>
                <a:gd name="adj1" fmla="val 11450"/>
                <a:gd name="adj2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4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447799" y="1190212"/>
              <a:ext cx="1018552" cy="1000539"/>
              <a:chOff x="1424610" y="1190212"/>
              <a:chExt cx="1018552" cy="1000539"/>
            </a:xfrm>
          </p:grpSpPr>
          <p:sp>
            <p:nvSpPr>
              <p:cNvPr id="105" name="Rectangle 104"/>
              <p:cNvSpPr/>
              <p:nvPr/>
            </p:nvSpPr>
            <p:spPr>
              <a:xfrm rot="16200000">
                <a:off x="1393136" y="1221686"/>
                <a:ext cx="1000539" cy="937591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2442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06" name="Group 105"/>
              <p:cNvGrpSpPr/>
              <p:nvPr/>
            </p:nvGrpSpPr>
            <p:grpSpPr>
              <a:xfrm>
                <a:off x="1527810" y="1306830"/>
                <a:ext cx="915352" cy="762000"/>
                <a:chOff x="1527810" y="1306830"/>
                <a:chExt cx="915352" cy="762000"/>
              </a:xfrm>
              <a:solidFill>
                <a:schemeClr val="accent1"/>
              </a:solidFill>
            </p:grpSpPr>
            <p:sp>
              <p:nvSpPr>
                <p:cNvPr id="107" name="Rectangle 106"/>
                <p:cNvSpPr/>
                <p:nvPr/>
              </p:nvSpPr>
              <p:spPr>
                <a:xfrm flipH="1">
                  <a:off x="1527810" y="1306830"/>
                  <a:ext cx="762000" cy="7620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Isosceles Triangle 107"/>
                <p:cNvSpPr/>
                <p:nvPr/>
              </p:nvSpPr>
              <p:spPr>
                <a:xfrm rot="5400000">
                  <a:off x="2252662" y="1611630"/>
                  <a:ext cx="228600" cy="152400"/>
                </a:xfrm>
                <a:prstGeom prst="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2442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09" name="TextBox 108"/>
          <p:cNvSpPr txBox="1"/>
          <p:nvPr/>
        </p:nvSpPr>
        <p:spPr>
          <a:xfrm>
            <a:off x="3080110" y="5310027"/>
            <a:ext cx="2951634" cy="37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6227627" y="5099963"/>
            <a:ext cx="1170802" cy="1052738"/>
            <a:chOff x="6362700" y="1190211"/>
            <a:chExt cx="1133475" cy="1019175"/>
          </a:xfrm>
        </p:grpSpPr>
        <p:sp>
          <p:nvSpPr>
            <p:cNvPr id="112" name="Oval 111"/>
            <p:cNvSpPr/>
            <p:nvPr/>
          </p:nvSpPr>
          <p:spPr>
            <a:xfrm>
              <a:off x="6477000" y="1190211"/>
              <a:ext cx="1019175" cy="10191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114" name="Oval 113"/>
            <p:cNvSpPr/>
            <p:nvPr/>
          </p:nvSpPr>
          <p:spPr>
            <a:xfrm>
              <a:off x="6362700" y="1585498"/>
              <a:ext cx="228600" cy="228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6" name="Freeform 56"/>
          <p:cNvSpPr>
            <a:spLocks noEditPoints="1"/>
          </p:cNvSpPr>
          <p:nvPr/>
        </p:nvSpPr>
        <p:spPr bwMode="auto">
          <a:xfrm>
            <a:off x="2234503" y="4416431"/>
            <a:ext cx="486528" cy="421450"/>
          </a:xfrm>
          <a:custGeom>
            <a:avLst/>
            <a:gdLst/>
            <a:ahLst/>
            <a:cxnLst>
              <a:cxn ang="0">
                <a:pos x="67" y="63"/>
              </a:cxn>
              <a:cxn ang="0">
                <a:pos x="0" y="57"/>
              </a:cxn>
              <a:cxn ang="0">
                <a:pos x="7" y="0"/>
              </a:cxn>
              <a:cxn ang="0">
                <a:pos x="73" y="6"/>
              </a:cxn>
              <a:cxn ang="0">
                <a:pos x="15" y="7"/>
              </a:cxn>
              <a:cxn ang="0">
                <a:pos x="8" y="4"/>
              </a:cxn>
              <a:cxn ang="0">
                <a:pos x="5" y="12"/>
              </a:cxn>
              <a:cxn ang="0">
                <a:pos x="13" y="14"/>
              </a:cxn>
              <a:cxn ang="0">
                <a:pos x="15" y="7"/>
              </a:cxn>
              <a:cxn ang="0">
                <a:pos x="13" y="19"/>
              </a:cxn>
              <a:cxn ang="0">
                <a:pos x="5" y="21"/>
              </a:cxn>
              <a:cxn ang="0">
                <a:pos x="8" y="29"/>
              </a:cxn>
              <a:cxn ang="0">
                <a:pos x="15" y="26"/>
              </a:cxn>
              <a:cxn ang="0">
                <a:pos x="15" y="36"/>
              </a:cxn>
              <a:cxn ang="0">
                <a:pos x="8" y="34"/>
              </a:cxn>
              <a:cxn ang="0">
                <a:pos x="5" y="41"/>
              </a:cxn>
              <a:cxn ang="0">
                <a:pos x="13" y="43"/>
              </a:cxn>
              <a:cxn ang="0">
                <a:pos x="15" y="36"/>
              </a:cxn>
              <a:cxn ang="0">
                <a:pos x="13" y="48"/>
              </a:cxn>
              <a:cxn ang="0">
                <a:pos x="5" y="51"/>
              </a:cxn>
              <a:cxn ang="0">
                <a:pos x="8" y="58"/>
              </a:cxn>
              <a:cxn ang="0">
                <a:pos x="15" y="55"/>
              </a:cxn>
              <a:cxn ang="0">
                <a:pos x="54" y="7"/>
              </a:cxn>
              <a:cxn ang="0">
                <a:pos x="22" y="4"/>
              </a:cxn>
              <a:cxn ang="0">
                <a:pos x="20" y="26"/>
              </a:cxn>
              <a:cxn ang="0">
                <a:pos x="51" y="29"/>
              </a:cxn>
              <a:cxn ang="0">
                <a:pos x="54" y="7"/>
              </a:cxn>
              <a:cxn ang="0">
                <a:pos x="51" y="34"/>
              </a:cxn>
              <a:cxn ang="0">
                <a:pos x="20" y="36"/>
              </a:cxn>
              <a:cxn ang="0">
                <a:pos x="22" y="58"/>
              </a:cxn>
              <a:cxn ang="0">
                <a:pos x="54" y="55"/>
              </a:cxn>
              <a:cxn ang="0">
                <a:pos x="68" y="7"/>
              </a:cxn>
              <a:cxn ang="0">
                <a:pos x="61" y="4"/>
              </a:cxn>
              <a:cxn ang="0">
                <a:pos x="59" y="12"/>
              </a:cxn>
              <a:cxn ang="0">
                <a:pos x="66" y="14"/>
              </a:cxn>
              <a:cxn ang="0">
                <a:pos x="68" y="7"/>
              </a:cxn>
              <a:cxn ang="0">
                <a:pos x="66" y="19"/>
              </a:cxn>
              <a:cxn ang="0">
                <a:pos x="59" y="21"/>
              </a:cxn>
              <a:cxn ang="0">
                <a:pos x="61" y="29"/>
              </a:cxn>
              <a:cxn ang="0">
                <a:pos x="68" y="26"/>
              </a:cxn>
              <a:cxn ang="0">
                <a:pos x="68" y="36"/>
              </a:cxn>
              <a:cxn ang="0">
                <a:pos x="61" y="34"/>
              </a:cxn>
              <a:cxn ang="0">
                <a:pos x="59" y="41"/>
              </a:cxn>
              <a:cxn ang="0">
                <a:pos x="66" y="43"/>
              </a:cxn>
              <a:cxn ang="0">
                <a:pos x="68" y="36"/>
              </a:cxn>
              <a:cxn ang="0">
                <a:pos x="66" y="48"/>
              </a:cxn>
              <a:cxn ang="0">
                <a:pos x="59" y="51"/>
              </a:cxn>
              <a:cxn ang="0">
                <a:pos x="61" y="58"/>
              </a:cxn>
              <a:cxn ang="0">
                <a:pos x="68" y="55"/>
              </a:cxn>
            </a:cxnLst>
            <a:rect l="0" t="0" r="r" b="b"/>
            <a:pathLst>
              <a:path w="73" h="63">
                <a:moveTo>
                  <a:pt x="73" y="57"/>
                </a:moveTo>
                <a:cubicBezTo>
                  <a:pt x="73" y="60"/>
                  <a:pt x="71" y="63"/>
                  <a:pt x="6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0" y="60"/>
                  <a:pt x="0" y="5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7"/>
                </a:lnTo>
                <a:close/>
                <a:moveTo>
                  <a:pt x="15" y="7"/>
                </a:moveTo>
                <a:cubicBezTo>
                  <a:pt x="15" y="6"/>
                  <a:pt x="14" y="4"/>
                  <a:pt x="13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5" y="6"/>
                  <a:pt x="5" y="7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6" y="14"/>
                  <a:pt x="8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5" y="13"/>
                  <a:pt x="15" y="12"/>
                </a:cubicBezTo>
                <a:lnTo>
                  <a:pt x="15" y="7"/>
                </a:lnTo>
                <a:close/>
                <a:moveTo>
                  <a:pt x="15" y="21"/>
                </a:moveTo>
                <a:cubicBezTo>
                  <a:pt x="15" y="20"/>
                  <a:pt x="14" y="19"/>
                  <a:pt x="13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19"/>
                  <a:pt x="5" y="20"/>
                  <a:pt x="5" y="21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8"/>
                  <a:pt x="6" y="29"/>
                  <a:pt x="8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5" y="28"/>
                  <a:pt x="15" y="26"/>
                </a:cubicBezTo>
                <a:lnTo>
                  <a:pt x="15" y="21"/>
                </a:lnTo>
                <a:close/>
                <a:moveTo>
                  <a:pt x="15" y="36"/>
                </a:moveTo>
                <a:cubicBezTo>
                  <a:pt x="15" y="35"/>
                  <a:pt x="14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2"/>
                  <a:pt x="6" y="43"/>
                  <a:pt x="8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lnTo>
                  <a:pt x="15" y="36"/>
                </a:lnTo>
                <a:close/>
                <a:moveTo>
                  <a:pt x="15" y="51"/>
                </a:moveTo>
                <a:cubicBezTo>
                  <a:pt x="15" y="49"/>
                  <a:pt x="14" y="48"/>
                  <a:pt x="13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6" y="48"/>
                  <a:pt x="5" y="49"/>
                  <a:pt x="5" y="51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6" y="58"/>
                  <a:pt x="8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5" y="57"/>
                  <a:pt x="15" y="55"/>
                </a:cubicBezTo>
                <a:lnTo>
                  <a:pt x="15" y="51"/>
                </a:lnTo>
                <a:close/>
                <a:moveTo>
                  <a:pt x="54" y="7"/>
                </a:moveTo>
                <a:cubicBezTo>
                  <a:pt x="54" y="6"/>
                  <a:pt x="53" y="4"/>
                  <a:pt x="51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0" y="6"/>
                  <a:pt x="20" y="7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8"/>
                  <a:pt x="21" y="29"/>
                  <a:pt x="2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28"/>
                  <a:pt x="54" y="26"/>
                </a:cubicBezTo>
                <a:lnTo>
                  <a:pt x="54" y="7"/>
                </a:lnTo>
                <a:close/>
                <a:moveTo>
                  <a:pt x="54" y="36"/>
                </a:moveTo>
                <a:cubicBezTo>
                  <a:pt x="54" y="35"/>
                  <a:pt x="53" y="34"/>
                  <a:pt x="51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4"/>
                  <a:pt x="20" y="35"/>
                  <a:pt x="20" y="36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7"/>
                  <a:pt x="21" y="58"/>
                  <a:pt x="2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3" y="58"/>
                  <a:pt x="54" y="57"/>
                  <a:pt x="54" y="55"/>
                </a:cubicBezTo>
                <a:lnTo>
                  <a:pt x="54" y="36"/>
                </a:lnTo>
                <a:close/>
                <a:moveTo>
                  <a:pt x="68" y="7"/>
                </a:moveTo>
                <a:cubicBezTo>
                  <a:pt x="68" y="6"/>
                  <a:pt x="67" y="4"/>
                  <a:pt x="66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0" y="4"/>
                  <a:pt x="59" y="6"/>
                  <a:pt x="59" y="7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3"/>
                  <a:pt x="60" y="14"/>
                  <a:pt x="61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7" y="14"/>
                  <a:pt x="68" y="13"/>
                  <a:pt x="68" y="12"/>
                </a:cubicBezTo>
                <a:lnTo>
                  <a:pt x="68" y="7"/>
                </a:lnTo>
                <a:close/>
                <a:moveTo>
                  <a:pt x="68" y="21"/>
                </a:moveTo>
                <a:cubicBezTo>
                  <a:pt x="68" y="20"/>
                  <a:pt x="67" y="19"/>
                  <a:pt x="66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0" y="19"/>
                  <a:pt x="59" y="20"/>
                  <a:pt x="59" y="21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8"/>
                  <a:pt x="60" y="29"/>
                  <a:pt x="61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8" y="28"/>
                  <a:pt x="68" y="26"/>
                </a:cubicBezTo>
                <a:lnTo>
                  <a:pt x="68" y="21"/>
                </a:lnTo>
                <a:close/>
                <a:moveTo>
                  <a:pt x="68" y="36"/>
                </a:moveTo>
                <a:cubicBezTo>
                  <a:pt x="68" y="35"/>
                  <a:pt x="67" y="34"/>
                  <a:pt x="66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2"/>
                  <a:pt x="60" y="43"/>
                  <a:pt x="61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2"/>
                  <a:pt x="68" y="41"/>
                </a:cubicBezTo>
                <a:lnTo>
                  <a:pt x="68" y="36"/>
                </a:lnTo>
                <a:close/>
                <a:moveTo>
                  <a:pt x="68" y="51"/>
                </a:moveTo>
                <a:cubicBezTo>
                  <a:pt x="68" y="49"/>
                  <a:pt x="67" y="48"/>
                  <a:pt x="66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59" y="49"/>
                  <a:pt x="59" y="51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60" y="58"/>
                  <a:pt x="6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57"/>
                  <a:pt x="68" y="55"/>
                </a:cubicBezTo>
                <a:lnTo>
                  <a:pt x="68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226"/>
          <p:cNvSpPr>
            <a:spLocks noEditPoints="1"/>
          </p:cNvSpPr>
          <p:nvPr/>
        </p:nvSpPr>
        <p:spPr bwMode="auto">
          <a:xfrm>
            <a:off x="2185911" y="5430727"/>
            <a:ext cx="583712" cy="391211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8" name="Group 100"/>
          <p:cNvGrpSpPr/>
          <p:nvPr/>
        </p:nvGrpSpPr>
        <p:grpSpPr>
          <a:xfrm>
            <a:off x="8545065" y="2088860"/>
            <a:ext cx="2629395" cy="734878"/>
            <a:chOff x="1315498" y="1100229"/>
            <a:chExt cx="2153463" cy="601862"/>
          </a:xfrm>
        </p:grpSpPr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315499" y="1100229"/>
              <a:ext cx="1029276" cy="2117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Text Placeholder 3"/>
            <p:cNvSpPr txBox="1">
              <a:spLocks/>
            </p:cNvSpPr>
            <p:nvPr/>
          </p:nvSpPr>
          <p:spPr>
            <a:xfrm>
              <a:off x="1315498" y="1349512"/>
              <a:ext cx="2153463" cy="35257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1" name="Text Placeholder 3"/>
          <p:cNvSpPr txBox="1">
            <a:spLocks/>
          </p:cNvSpPr>
          <p:nvPr/>
        </p:nvSpPr>
        <p:spPr>
          <a:xfrm>
            <a:off x="7779399" y="2165413"/>
            <a:ext cx="628377" cy="81253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44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122" name="Group 104"/>
          <p:cNvGrpSpPr/>
          <p:nvPr/>
        </p:nvGrpSpPr>
        <p:grpSpPr>
          <a:xfrm>
            <a:off x="8545065" y="3168663"/>
            <a:ext cx="2629395" cy="734428"/>
            <a:chOff x="1315498" y="1100229"/>
            <a:chExt cx="2153463" cy="601493"/>
          </a:xfrm>
        </p:grpSpPr>
        <p:sp>
          <p:nvSpPr>
            <p:cNvPr id="123" name="Text Placeholder 3"/>
            <p:cNvSpPr txBox="1">
              <a:spLocks/>
            </p:cNvSpPr>
            <p:nvPr/>
          </p:nvSpPr>
          <p:spPr>
            <a:xfrm>
              <a:off x="1315499" y="1100229"/>
              <a:ext cx="1029276" cy="2117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Text Placeholder 3"/>
            <p:cNvSpPr txBox="1">
              <a:spLocks/>
            </p:cNvSpPr>
            <p:nvPr/>
          </p:nvSpPr>
          <p:spPr>
            <a:xfrm>
              <a:off x="1315498" y="1349877"/>
              <a:ext cx="2153463" cy="3518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5" name="Text Placeholder 3"/>
          <p:cNvSpPr txBox="1">
            <a:spLocks/>
          </p:cNvSpPr>
          <p:nvPr/>
        </p:nvSpPr>
        <p:spPr>
          <a:xfrm>
            <a:off x="7779399" y="3197011"/>
            <a:ext cx="628377" cy="81253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44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126" name="Group 108"/>
          <p:cNvGrpSpPr/>
          <p:nvPr/>
        </p:nvGrpSpPr>
        <p:grpSpPr>
          <a:xfrm>
            <a:off x="8545065" y="4145613"/>
            <a:ext cx="2629395" cy="734428"/>
            <a:chOff x="1315498" y="1100229"/>
            <a:chExt cx="2153463" cy="601493"/>
          </a:xfrm>
        </p:grpSpPr>
        <p:sp>
          <p:nvSpPr>
            <p:cNvPr id="127" name="Text Placeholder 3"/>
            <p:cNvSpPr txBox="1">
              <a:spLocks/>
            </p:cNvSpPr>
            <p:nvPr/>
          </p:nvSpPr>
          <p:spPr>
            <a:xfrm>
              <a:off x="1315499" y="1100229"/>
              <a:ext cx="1029276" cy="2117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 Placeholder 3"/>
            <p:cNvSpPr txBox="1">
              <a:spLocks/>
            </p:cNvSpPr>
            <p:nvPr/>
          </p:nvSpPr>
          <p:spPr>
            <a:xfrm>
              <a:off x="1315498" y="1349877"/>
              <a:ext cx="2153463" cy="3518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 Placeholder 3"/>
          <p:cNvSpPr txBox="1">
            <a:spLocks/>
          </p:cNvSpPr>
          <p:nvPr/>
        </p:nvSpPr>
        <p:spPr>
          <a:xfrm>
            <a:off x="7779399" y="4228609"/>
            <a:ext cx="628377" cy="81253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44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130" name="Group 112"/>
          <p:cNvGrpSpPr/>
          <p:nvPr/>
        </p:nvGrpSpPr>
        <p:grpSpPr>
          <a:xfrm>
            <a:off x="8545065" y="5187573"/>
            <a:ext cx="2629395" cy="734430"/>
            <a:chOff x="1315498" y="1100229"/>
            <a:chExt cx="2153463" cy="601495"/>
          </a:xfrm>
        </p:grpSpPr>
        <p:sp>
          <p:nvSpPr>
            <p:cNvPr id="131" name="Text Placeholder 3"/>
            <p:cNvSpPr txBox="1">
              <a:spLocks/>
            </p:cNvSpPr>
            <p:nvPr/>
          </p:nvSpPr>
          <p:spPr>
            <a:xfrm>
              <a:off x="1315499" y="1100229"/>
              <a:ext cx="1029276" cy="2117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Text Placeholder 3"/>
            <p:cNvSpPr txBox="1">
              <a:spLocks/>
            </p:cNvSpPr>
            <p:nvPr/>
          </p:nvSpPr>
          <p:spPr>
            <a:xfrm>
              <a:off x="1315498" y="1349879"/>
              <a:ext cx="2153463" cy="3518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3" name="Text Placeholder 3"/>
          <p:cNvSpPr txBox="1">
            <a:spLocks/>
          </p:cNvSpPr>
          <p:nvPr/>
        </p:nvSpPr>
        <p:spPr>
          <a:xfrm>
            <a:off x="7733402" y="5260207"/>
            <a:ext cx="628377" cy="812530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44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0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71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2019ANNUAL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0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  <p:bldP spid="41" grpId="0"/>
      <p:bldP spid="95" grpId="0"/>
      <p:bldP spid="101" grpId="0" animBg="1"/>
      <p:bldP spid="109" grpId="0"/>
      <p:bldP spid="116" grpId="0" animBg="1"/>
      <p:bldP spid="117" grpId="0" animBg="1"/>
      <p:bldP spid="121" grpId="0"/>
      <p:bldP spid="125" grpId="0"/>
      <p:bldP spid="129" grpId="0"/>
      <p:bldP spid="1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528093"/>
            <a:ext cx="8733631" cy="302433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4759" y="2271422"/>
            <a:ext cx="756084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>
                <a:solidFill>
                  <a:schemeClr val="bg1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884759" y="1773833"/>
            <a:ext cx="664149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en-US" altLang="zh-CN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859632" y="3949060"/>
            <a:ext cx="196310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淘宝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197127" y="3949060"/>
            <a:ext cx="2093933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野望教育 淘宝店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512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2" grpId="0"/>
      <p:bldP spid="12" grpId="1"/>
      <p:bldP spid="13" grpId="0"/>
      <p:bldP spid="13" grpId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33808" y="2142153"/>
            <a:ext cx="9391135" cy="3520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63" y="1430008"/>
            <a:ext cx="1423228" cy="14232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362564" y="3251836"/>
            <a:ext cx="4133629" cy="1200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5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3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3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886822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62519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86822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2519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099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668162" y="0"/>
            <a:ext cx="0" cy="723265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29"/>
          <p:cNvGrpSpPr>
            <a:grpSpLocks/>
          </p:cNvGrpSpPr>
          <p:nvPr/>
        </p:nvGrpSpPr>
        <p:grpSpPr bwMode="auto">
          <a:xfrm>
            <a:off x="5295367" y="2104157"/>
            <a:ext cx="774609" cy="77684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46"/>
          <p:cNvGrpSpPr>
            <a:grpSpLocks/>
          </p:cNvGrpSpPr>
          <p:nvPr/>
        </p:nvGrpSpPr>
        <p:grpSpPr bwMode="auto">
          <a:xfrm>
            <a:off x="5295367" y="5122226"/>
            <a:ext cx="774609" cy="77684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5891" y="1764848"/>
            <a:ext cx="6462859" cy="4620860"/>
            <a:chOff x="6395891" y="1299199"/>
            <a:chExt cx="6462859" cy="4620860"/>
          </a:xfrm>
        </p:grpSpPr>
        <p:pic>
          <p:nvPicPr>
            <p:cNvPr id="2766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891" y="1299199"/>
              <a:ext cx="6462141" cy="4620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293471" y="1528093"/>
              <a:ext cx="5565279" cy="369102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06199" y="2104157"/>
            <a:ext cx="4140378" cy="2388435"/>
            <a:chOff x="4267635" y="880115"/>
            <a:chExt cx="2555901" cy="1698778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4267636" y="1101274"/>
              <a:ext cx="2555900" cy="1477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。添加相关标题，添加相关标题，添加相关标题，添加相关标题。添加相关标题，添加相关标题，添加相关标题，添加相关标题。添加相关标题，添加相关标题，添加相关标题，添加相关标题</a:t>
              </a: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</a:t>
              </a: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</a:t>
              </a: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4267635" y="880115"/>
              <a:ext cx="775808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56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2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645010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29070" y="4774993"/>
            <a:ext cx="9676244" cy="558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607476" y="4872401"/>
            <a:ext cx="372163" cy="32083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74435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79"/>
          <p:cNvGrpSpPr/>
          <p:nvPr/>
        </p:nvGrpSpPr>
        <p:grpSpPr>
          <a:xfrm>
            <a:off x="2454252" y="2704560"/>
            <a:ext cx="678615" cy="678610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890538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7317161" y="2723204"/>
            <a:ext cx="678615" cy="678610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774790" y="2730259"/>
            <a:ext cx="678615" cy="678610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490411" y="3885297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4069163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5043764" y="4872401"/>
            <a:ext cx="372163" cy="32083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418453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Chord 49"/>
          <p:cNvSpPr/>
          <p:nvPr/>
        </p:nvSpPr>
        <p:spPr>
          <a:xfrm rot="6745650">
            <a:off x="649578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470386" y="4872401"/>
            <a:ext cx="372163" cy="32083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624715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Chord 52"/>
          <p:cNvSpPr/>
          <p:nvPr/>
        </p:nvSpPr>
        <p:spPr>
          <a:xfrm rot="6745650">
            <a:off x="8953414" y="3558339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928013" y="4872401"/>
            <a:ext cx="372163" cy="32083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9064894" y="5249498"/>
            <a:ext cx="209840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928108" y="4012517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468407" y="3939708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803185" y="3975915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2019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15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46" grpId="0" animBg="1"/>
      <p:bldP spid="47" grpId="0" animBg="1"/>
      <p:bldP spid="48" grpId="0" animBg="1"/>
      <p:bldP spid="49" grpId="0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Elbow Connector 38"/>
          <p:cNvCxnSpPr/>
          <p:nvPr/>
        </p:nvCxnSpPr>
        <p:spPr>
          <a:xfrm flipV="1">
            <a:off x="2828093" y="2510598"/>
            <a:ext cx="2395800" cy="1486627"/>
          </a:xfrm>
          <a:prstGeom prst="bentConnector3">
            <a:avLst>
              <a:gd name="adj1" fmla="val 44660"/>
            </a:avLst>
          </a:prstGeom>
          <a:ln w="79375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2897877" y="3034515"/>
            <a:ext cx="2326019" cy="1416284"/>
          </a:xfrm>
          <a:prstGeom prst="bentConnector3">
            <a:avLst>
              <a:gd name="adj1" fmla="val 56500"/>
            </a:avLst>
          </a:prstGeom>
          <a:ln w="7937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/>
          <p:nvPr/>
        </p:nvCxnSpPr>
        <p:spPr>
          <a:xfrm flipV="1">
            <a:off x="2886243" y="3686247"/>
            <a:ext cx="2337650" cy="1241385"/>
          </a:xfrm>
          <a:prstGeom prst="bentConnector3">
            <a:avLst>
              <a:gd name="adj1" fmla="val 69008"/>
            </a:avLst>
          </a:prstGeom>
          <a:ln w="793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flipV="1">
            <a:off x="2886243" y="4294662"/>
            <a:ext cx="2337649" cy="1074915"/>
          </a:xfrm>
          <a:prstGeom prst="bentConnector3">
            <a:avLst>
              <a:gd name="adj1" fmla="val 80846"/>
            </a:avLst>
          </a:prstGeom>
          <a:ln w="793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5223890" y="2250686"/>
            <a:ext cx="2419061" cy="46520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5223890" y="2831313"/>
            <a:ext cx="2419061" cy="4652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5223890" y="3411941"/>
            <a:ext cx="2419061" cy="4652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5223890" y="3992570"/>
            <a:ext cx="2419061" cy="4652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7" name="Elbow Connector 186"/>
          <p:cNvCxnSpPr/>
          <p:nvPr/>
        </p:nvCxnSpPr>
        <p:spPr>
          <a:xfrm flipH="1" flipV="1">
            <a:off x="7667226" y="2486327"/>
            <a:ext cx="2395800" cy="1486627"/>
          </a:xfrm>
          <a:prstGeom prst="bentConnector3">
            <a:avLst>
              <a:gd name="adj1" fmla="val 44660"/>
            </a:avLst>
          </a:prstGeom>
          <a:ln w="79375">
            <a:solidFill>
              <a:schemeClr val="accent4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lbow Connector 187"/>
          <p:cNvCxnSpPr/>
          <p:nvPr/>
        </p:nvCxnSpPr>
        <p:spPr>
          <a:xfrm flipH="1" flipV="1">
            <a:off x="7667228" y="3046651"/>
            <a:ext cx="2326019" cy="1416284"/>
          </a:xfrm>
          <a:prstGeom prst="bentConnector3">
            <a:avLst>
              <a:gd name="adj1" fmla="val 56500"/>
            </a:avLst>
          </a:prstGeom>
          <a:ln w="79375">
            <a:solidFill>
              <a:schemeClr val="accent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Elbow Connector 188"/>
          <p:cNvCxnSpPr/>
          <p:nvPr/>
        </p:nvCxnSpPr>
        <p:spPr>
          <a:xfrm flipH="1" flipV="1">
            <a:off x="7667225" y="3661977"/>
            <a:ext cx="2337650" cy="1241385"/>
          </a:xfrm>
          <a:prstGeom prst="bentConnector3">
            <a:avLst>
              <a:gd name="adj1" fmla="val 69008"/>
            </a:avLst>
          </a:prstGeom>
          <a:ln w="793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/>
          <p:nvPr/>
        </p:nvCxnSpPr>
        <p:spPr>
          <a:xfrm flipH="1" flipV="1">
            <a:off x="7667226" y="4270391"/>
            <a:ext cx="2337649" cy="1074915"/>
          </a:xfrm>
          <a:prstGeom prst="bentConnector3">
            <a:avLst>
              <a:gd name="adj1" fmla="val 80846"/>
            </a:avLst>
          </a:prstGeom>
          <a:ln w="793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5" name="Group 194"/>
          <p:cNvGrpSpPr/>
          <p:nvPr/>
        </p:nvGrpSpPr>
        <p:grpSpPr>
          <a:xfrm>
            <a:off x="1665081" y="3218005"/>
            <a:ext cx="2046898" cy="2724342"/>
            <a:chOff x="670063" y="2245526"/>
            <a:chExt cx="1676400" cy="2231224"/>
          </a:xfrm>
        </p:grpSpPr>
        <p:sp>
          <p:nvSpPr>
            <p:cNvPr id="179" name="Rounded Rectangle 178"/>
            <p:cNvSpPr/>
            <p:nvPr/>
          </p:nvSpPr>
          <p:spPr>
            <a:xfrm>
              <a:off x="670063" y="2245526"/>
              <a:ext cx="1676400" cy="2231224"/>
            </a:xfrm>
            <a:prstGeom prst="roundRect">
              <a:avLst>
                <a:gd name="adj" fmla="val 700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ooter Text"/>
            <p:cNvSpPr txBox="1"/>
            <p:nvPr/>
          </p:nvSpPr>
          <p:spPr>
            <a:xfrm>
              <a:off x="839184" y="2458893"/>
              <a:ext cx="1338159" cy="1319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9184195" y="3218005"/>
            <a:ext cx="2046898" cy="2724342"/>
            <a:chOff x="6828183" y="2245526"/>
            <a:chExt cx="1676400" cy="2231224"/>
          </a:xfrm>
        </p:grpSpPr>
        <p:sp>
          <p:nvSpPr>
            <p:cNvPr id="191" name="Rounded Rectangle 190"/>
            <p:cNvSpPr/>
            <p:nvPr/>
          </p:nvSpPr>
          <p:spPr>
            <a:xfrm>
              <a:off x="6828183" y="2245526"/>
              <a:ext cx="1676400" cy="2231224"/>
            </a:xfrm>
            <a:prstGeom prst="roundRect">
              <a:avLst>
                <a:gd name="adj" fmla="val 700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ooter Text"/>
            <p:cNvSpPr txBox="1"/>
            <p:nvPr/>
          </p:nvSpPr>
          <p:spPr>
            <a:xfrm>
              <a:off x="6982162" y="2503211"/>
              <a:ext cx="1368443" cy="13309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6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427562" y="3600493"/>
            <a:ext cx="2201649" cy="659741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4099578" y="2933212"/>
            <a:ext cx="2092320" cy="6672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3892980" y="2436709"/>
            <a:ext cx="1775645" cy="499330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060913" y="4886044"/>
            <a:ext cx="2403343" cy="721946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751779" y="4260233"/>
            <a:ext cx="2286473" cy="625811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3561230" y="2432939"/>
            <a:ext cx="1905707" cy="3472121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182351" y="2906069"/>
            <a:ext cx="1826540" cy="3155445"/>
            <a:chOff x="1388507" y="1927729"/>
            <a:chExt cx="1495733" cy="2583959"/>
          </a:xfrm>
        </p:grpSpPr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09126" y="3565808"/>
            <a:ext cx="1626733" cy="2546598"/>
            <a:chOff x="1082877" y="2467983"/>
            <a:chExt cx="1332113" cy="2085381"/>
          </a:xfrm>
        </p:grpSpPr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37786" y="4225549"/>
            <a:ext cx="1345871" cy="1886859"/>
            <a:chOff x="778791" y="3008237"/>
            <a:chExt cx="1102119" cy="1545128"/>
          </a:xfrm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109802" y="4851361"/>
            <a:ext cx="929292" cy="1166797"/>
            <a:chOff x="510207" y="3520707"/>
            <a:chExt cx="760987" cy="955478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5016712" y="255667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416068" y="4446228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544308" y="3129257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004583" y="3787424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870073" y="511185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2274369" y="5375047"/>
            <a:ext cx="316204" cy="29543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2712201" y="5110708"/>
            <a:ext cx="403134" cy="29342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3306305" y="4753263"/>
            <a:ext cx="251256" cy="361356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3783658" y="4443935"/>
            <a:ext cx="376477" cy="360899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246139" y="4101673"/>
            <a:ext cx="415391" cy="32219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8063685" y="242065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8063685" y="3165077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8063685" y="3909500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063685" y="465392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8063685" y="5401065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8579109" y="2327333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8579109" y="2594724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579109" y="3071010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579109" y="3338401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579109" y="3802082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579109" y="4069472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579109" y="4545758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579109" y="4813149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7"/>
          <p:cNvSpPr txBox="1">
            <a:spLocks/>
          </p:cNvSpPr>
          <p:nvPr/>
        </p:nvSpPr>
        <p:spPr>
          <a:xfrm>
            <a:off x="8579109" y="5289435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8579109" y="5556825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文本框 12"/>
          <p:cNvSpPr txBox="1">
            <a:spLocks noChangeArrowheads="1"/>
          </p:cNvSpPr>
          <p:nvPr/>
        </p:nvSpPr>
        <p:spPr bwMode="auto">
          <a:xfrm>
            <a:off x="638434" y="376144"/>
            <a:ext cx="35759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638434" y="871416"/>
            <a:ext cx="3575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2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1" grpId="0" animBg="1"/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33808" y="2142153"/>
            <a:ext cx="9391135" cy="35200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7763" y="1430008"/>
            <a:ext cx="1423228" cy="14232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4362564" y="3251836"/>
            <a:ext cx="4133629" cy="120020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23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3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886822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362519" y="4642031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86822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2519" y="4931899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01" lvl="1" indent="-17140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5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85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194333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333"/>
  <p:tag name="MH_LIBRARY" val="GRAPHIC"/>
  <p:tag name="MH_TYPE" val="Other"/>
  <p:tag name="MH_ORDER" val="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4503"/>
  <p:tag name="MH_LIBRARY" val="GRAPHIC"/>
  <p:tag name="MH_TYPE" val="Text"/>
  <p:tag name="MH_ORDER" val="4"/>
</p:tagLst>
</file>

<file path=ppt/theme/theme1.xml><?xml version="1.0" encoding="utf-8"?>
<a:theme xmlns:a="http://schemas.openxmlformats.org/drawingml/2006/main" name="Office Theme">
  <a:themeElements>
    <a:clrScheme name="自定义 1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15DC7"/>
      </a:accent1>
      <a:accent2>
        <a:srgbClr val="57438B"/>
      </a:accent2>
      <a:accent3>
        <a:srgbClr val="915DC7"/>
      </a:accent3>
      <a:accent4>
        <a:srgbClr val="57438B"/>
      </a:accent4>
      <a:accent5>
        <a:srgbClr val="915DC7"/>
      </a:accent5>
      <a:accent6>
        <a:srgbClr val="57438B"/>
      </a:accent6>
      <a:hlink>
        <a:srgbClr val="915DC7"/>
      </a:hlink>
      <a:folHlink>
        <a:srgbClr val="57438B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4780</Words>
  <Application>Microsoft Office PowerPoint</Application>
  <PresentationFormat>自定义</PresentationFormat>
  <Paragraphs>300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Gill Sans</vt:lpstr>
      <vt:lpstr>Lato Regular</vt:lpstr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bt857</dc:title>
  <dc:creator/>
  <cp:lastModifiedBy/>
  <cp:revision>1</cp:revision>
  <dcterms:created xsi:type="dcterms:W3CDTF">2017-01-15T09:49:49Z</dcterms:created>
  <dcterms:modified xsi:type="dcterms:W3CDTF">2017-08-05T12:49:16Z</dcterms:modified>
</cp:coreProperties>
</file>